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16" y="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E00B29-B829-543A-2DD2-A7EBEA311F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683720-4B4C-36A5-B439-EB4C0D1339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C225C-BB42-4945-B35C-20ACA24FC961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171DC-B2D0-EB12-2C1F-CF881A9975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Ayhem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15C0C-7CFE-D5AF-D791-E6A4C64D99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BCC56-6C14-4E55-93D0-A3119D67F2E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8699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19641-B945-4BF2-BE4D-47727E8EA1A8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Ayhem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63EF4-2C68-4B2F-B4DF-C682A7E8AF0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8712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6C2C-04C0-5EFB-68B5-7C9DDB56F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CFD61-238F-BDD9-E0EA-EE3902BCE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AE977-7142-9030-5673-EF7A9C86C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201F2-C48C-4346-BBF7-2E4A242FA6F4}" type="datetime1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0CD2A-952B-7A0B-9435-EB0C822F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Ayhem belkhamsa | Capstone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08C4B-3B55-FF65-7F3C-05BF4B7D2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162815"/>
            <a:ext cx="481584" cy="361442"/>
          </a:xfrm>
        </p:spPr>
        <p:txBody>
          <a:bodyPr/>
          <a:lstStyle/>
          <a:p>
            <a:fld id="{A659C5BC-BE4E-4640-9776-5EB29E9C09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91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B9C6-ACCB-F3AA-B551-9FE3E798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E3CEF-F226-193B-A52D-3ED43B22A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0CC85-A74D-DA45-0BC4-2D3E8393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0B51-BF2E-4179-A9A9-D50DBB28435B}" type="datetime1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480E6-54D2-1FB1-521E-DDC634DF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Ayhem belkhamsa | Capstone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474AA-F73A-7E26-F3F1-8E0DB104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C5BC-BE4E-4640-9776-5EB29E9C09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46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C9BCA8-761E-8018-0BB3-3B22C5E1D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C4894-7F2C-CA78-ADDF-BA185E1DE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13C6F-D122-DB44-F3D8-F28D0436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2E6B-A221-49BE-8E6B-6B799837068C}" type="datetime1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862DB-CDFB-2091-AEB3-CDA700F4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Ayhem belkhamsa | Capstone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F1A3A-95E3-F0F8-F6BD-0B4DB838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C5BC-BE4E-4640-9776-5EB29E9C09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31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18E1-0DD3-C3F4-430A-37DE9696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F7CBC-70D5-4ED3-FE14-4B26019D8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02B6A-741B-C93F-3AF1-1C5EEB7D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37167-5B1D-7350-772E-471CA46B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Ayhem belkhamsa | Capstone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CE882-8B02-2D7E-550D-63D7FA66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C5BC-BE4E-4640-9776-5EB29E9C09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30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7D10-AD13-867A-B311-136E37DF1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AABC6-9083-CA34-C1AC-F41147028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EE85A-8BF5-DBE6-20FD-EF9B5AB8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FFC1-F77F-4056-9EF0-D7936B47B760}" type="datetime1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6B265-0216-6748-63D1-D66E7BBA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Ayhem belkhamsa | Capstone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15226-5321-A9F1-E78A-2BC3FF2D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C5BC-BE4E-4640-9776-5EB29E9C09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13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9EFE-ABE4-BFD3-7130-6971A3B1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5AD85-4B65-CE5F-048E-B7D27923A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529A8-06EF-1DC9-8DA3-A18AB1A6A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B0457-472E-6B4F-2039-5C72724C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591B-52C9-4A3B-A0E8-2D2DBE7D9CFD}" type="datetime1">
              <a:rPr lang="fr-FR" smtClean="0"/>
              <a:t>08/04/2025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14DC0-F745-41B6-4D82-01ACB90A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Ayhem belkhamsa | Capstone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399C4-7F64-B764-A189-FCB38F5E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C5BC-BE4E-4640-9776-5EB29E9C09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56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675C-167D-EF2D-E9CF-E292A13C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6CD85-9874-40A4-38D9-714C20B73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E7514-8D58-05E1-5688-FF57BAFF7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11E59-26D7-0937-A839-EED8D369C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881FF-6BE4-512A-7AE3-6FE786216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91F9B-0414-6DBB-5DCE-69103477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EE0C6-9E47-42BB-A3EF-CA4B3DAA7DB8}" type="datetime1">
              <a:rPr lang="fr-FR" smtClean="0"/>
              <a:t>08/04/2025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41256-2470-2E05-D757-D20CA8BDA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Ayhem belkhamsa | Capstone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55824-1CF6-F208-E648-BA7E9C91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C5BC-BE4E-4640-9776-5EB29E9C09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60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7438-3D27-8680-F93A-8213E816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7D48B-E762-7F65-04E6-962B44CC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32BBE-5986-428D-A678-590F2C70D50F}" type="datetime1">
              <a:rPr lang="fr-FR" smtClean="0"/>
              <a:t>08/04/2025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E3EF3-6E82-66C9-A748-67B12405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Ayhem belkhamsa | Capstone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318EF-1150-B792-2EB9-A1B320496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C5BC-BE4E-4640-9776-5EB29E9C09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39A99-672A-246E-9603-C6F1C057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05175-BF00-4DEB-BB10-4471164F809D}" type="datetime1">
              <a:rPr lang="fr-FR" smtClean="0"/>
              <a:t>08/04/2025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B2F79-087D-3E6D-3A26-B980D1B5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Ayhem belkhamsa | Capstone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845CC-97EE-E2EA-9647-16CA11C3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C5BC-BE4E-4640-9776-5EB29E9C09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20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BD7F-12E1-0EC3-8CC7-4E7318114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B065F-2142-5BCF-B740-7F48139F5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43435-53C1-847D-5613-C24CE69A8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71E72-1284-B67B-A047-EB3DAA309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4C8B2-5435-46BB-80BC-3BAD189A25F9}" type="datetime1">
              <a:rPr lang="fr-FR" smtClean="0"/>
              <a:t>08/04/2025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5CF89-F8B1-029A-8B9B-CE69CE43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Ayhem belkhamsa | Capstone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58F37-489C-63B8-4171-985C4BEC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C5BC-BE4E-4640-9776-5EB29E9C09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34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2801-C0DE-0963-22C1-5FD4FB7E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907C8-49BC-845B-D863-C6191D9B0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62E64-A37D-5C90-5F3E-79CD0CBBA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E2831-9C5C-4C92-A2CA-433F2828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69478-13EC-4F59-AB9E-6D79812B3516}" type="datetime1">
              <a:rPr lang="fr-FR" smtClean="0"/>
              <a:t>08/04/2025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E9312-DC32-6136-9FC6-AD6761D84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Ayhem belkhamsa | Capstone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BF714-C1B5-ADD3-177F-A69014A7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C5BC-BE4E-4640-9776-5EB29E9C09C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70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6BFF8-A779-1632-4567-6CDE78275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B415C-4965-2F82-628C-1CE0D671E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22458-8C5B-7457-5E4A-7C3846F5A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3333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B13F9C-594E-493F-A931-C213C1D9EBFA}" type="datetime1">
              <a:rPr lang="fr-FR" smtClean="0"/>
              <a:t>08/04/2025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C190B-4D87-F526-4FCE-E8681EB022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584" y="63673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Ayhem belkhamsa | Capstone project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617AC-1FF0-6EE3-46FE-A33FBA434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6784" y="184150"/>
            <a:ext cx="441960" cy="3619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59C5BC-BE4E-4640-9776-5EB29E9C09CA}" type="slidenum">
              <a:rPr lang="fr-FR" smtClean="0"/>
              <a:t>‹#›</a:t>
            </a:fld>
            <a:endParaRPr lang="fr-FR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29C88DCF-0932-FAD2-2D8C-32A6B51681EC}"/>
              </a:ext>
            </a:extLst>
          </p:cNvPr>
          <p:cNvSpPr/>
          <p:nvPr userDrawn="1"/>
        </p:nvSpPr>
        <p:spPr>
          <a:xfrm>
            <a:off x="11655552" y="184150"/>
            <a:ext cx="441960" cy="361950"/>
          </a:xfrm>
          <a:prstGeom prst="hexagon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E86DEA9-3A47-0925-7A0E-E27BBEC197B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73" y="93568"/>
            <a:ext cx="941560" cy="361950"/>
          </a:xfrm>
          <a:prstGeom prst="rect">
            <a:avLst/>
          </a:prstGeom>
        </p:spPr>
      </p:pic>
      <p:pic>
        <p:nvPicPr>
          <p:cNvPr id="10" name="Picture 9" descr="A logo for a company&#10;&#10;AI-generated content may be incorrect.">
            <a:extLst>
              <a:ext uri="{FF2B5EF4-FFF2-40B4-BE49-F238E27FC236}">
                <a16:creationId xmlns:a16="http://schemas.microsoft.com/office/drawing/2014/main" id="{98CE2209-37D1-08FC-3516-205EB8A34AD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" y="93568"/>
            <a:ext cx="340124" cy="36273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409985-49E1-F967-08C3-C5E22780E529}"/>
              </a:ext>
            </a:extLst>
          </p:cNvPr>
          <p:cNvCxnSpPr/>
          <p:nvPr userDrawn="1"/>
        </p:nvCxnSpPr>
        <p:spPr>
          <a:xfrm>
            <a:off x="500666" y="93568"/>
            <a:ext cx="0" cy="36273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91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C18BFB-536C-FAAE-4A96-23D4CB12F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1342"/>
            <a:ext cx="9144000" cy="66840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Capstone Project: Integration of a Computerized Maintenance Management System (CMMS) with a SCADA System</a:t>
            </a:r>
            <a:endParaRPr lang="fr-F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D8B49B-D020-9865-D2FF-FE6E1CF5C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17653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fr-FR" sz="9600" dirty="0">
                <a:solidFill>
                  <a:schemeClr val="tx1"/>
                </a:solidFill>
              </a:rPr>
              <a:t>WELCOME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E32F3D-95C0-60FB-8267-4ECA4D5A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Ayhem belkhamsa | Capstone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F943C-4E10-13C7-69EF-0CC524B6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C5BC-BE4E-4640-9776-5EB29E9C09C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19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EC2F3-A907-8E4B-F51A-9ADC0813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Ayhem belkhamsa | Capstone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86D71-4D2D-2CBE-E61E-37F50CB1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C5BC-BE4E-4640-9776-5EB29E9C09CA}" type="slidenum">
              <a:rPr lang="fr-FR" smtClean="0"/>
              <a:t>2</a:t>
            </a:fld>
            <a:endParaRPr lang="fr-FR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FC7F1BF-45AA-9F36-FA48-41A435B5A084}"/>
              </a:ext>
            </a:extLst>
          </p:cNvPr>
          <p:cNvGrpSpPr/>
          <p:nvPr/>
        </p:nvGrpSpPr>
        <p:grpSpPr>
          <a:xfrm>
            <a:off x="1132086" y="1847938"/>
            <a:ext cx="2153108" cy="2543308"/>
            <a:chOff x="1089555" y="1901101"/>
            <a:chExt cx="2153108" cy="254330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C1B03E3-1BBC-EA7D-7035-239160FDC1D9}"/>
                </a:ext>
              </a:extLst>
            </p:cNvPr>
            <p:cNvGrpSpPr/>
            <p:nvPr/>
          </p:nvGrpSpPr>
          <p:grpSpPr>
            <a:xfrm>
              <a:off x="1252090" y="1901101"/>
              <a:ext cx="1811788" cy="1811788"/>
              <a:chOff x="2049745" y="1539594"/>
              <a:chExt cx="1811788" cy="1811788"/>
            </a:xfrm>
          </p:grpSpPr>
          <p:pic>
            <p:nvPicPr>
              <p:cNvPr id="46" name="Picture 45" descr="A cartoon of a person wearing a hat&#10;&#10;AI-generated content may be incorrect.">
                <a:extLst>
                  <a:ext uri="{FF2B5EF4-FFF2-40B4-BE49-F238E27FC236}">
                    <a16:creationId xmlns:a16="http://schemas.microsoft.com/office/drawing/2014/main" id="{2F28CA28-3175-8E72-0BD4-1496C0097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49745" y="1539594"/>
                <a:ext cx="1811788" cy="1811788"/>
              </a:xfrm>
              <a:prstGeom prst="rect">
                <a:avLst/>
              </a:prstGeom>
            </p:spPr>
          </p:pic>
          <p:sp>
            <p:nvSpPr>
              <p:cNvPr id="47" name="Hexagon 46">
                <a:extLst>
                  <a:ext uri="{FF2B5EF4-FFF2-40B4-BE49-F238E27FC236}">
                    <a16:creationId xmlns:a16="http://schemas.microsoft.com/office/drawing/2014/main" id="{7CD25423-A5A6-4341-9CDE-59631C2043C8}"/>
                  </a:ext>
                </a:extLst>
              </p:cNvPr>
              <p:cNvSpPr/>
              <p:nvPr/>
            </p:nvSpPr>
            <p:spPr>
              <a:xfrm>
                <a:off x="2049745" y="1690577"/>
                <a:ext cx="1811788" cy="1509823"/>
              </a:xfrm>
              <a:prstGeom prst="hexagon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AA1BE05-5906-1E2F-B693-2782307808D3}"/>
                </a:ext>
              </a:extLst>
            </p:cNvPr>
            <p:cNvSpPr/>
            <p:nvPr/>
          </p:nvSpPr>
          <p:spPr>
            <a:xfrm>
              <a:off x="1100180" y="3922263"/>
              <a:ext cx="2142483" cy="52214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36D583-E52A-C573-C62F-51466585F158}"/>
                </a:ext>
              </a:extLst>
            </p:cNvPr>
            <p:cNvSpPr txBox="1"/>
            <p:nvPr/>
          </p:nvSpPr>
          <p:spPr>
            <a:xfrm>
              <a:off x="1089555" y="4030886"/>
              <a:ext cx="2142483" cy="33855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Poppins SemiBold" charset="0"/>
                  <a:ea typeface="Poppins SemiBold" charset="0"/>
                  <a:cs typeface="Poppins SemiBold" charset="0"/>
                </a:rPr>
                <a:t>Belkhamsa Ayhem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696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5F948-3507-F35A-E932-0398D897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Ayhem belkhamsa | Capstone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D570A-2819-2E64-B2DA-80E15881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9C5BC-BE4E-4640-9776-5EB29E9C09CA}" type="slidenum">
              <a:rPr lang="fr-FR" smtClean="0"/>
              <a:t>3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5033B-9EE4-8348-FD22-CA9BC4FD3B1A}"/>
              </a:ext>
            </a:extLst>
          </p:cNvPr>
          <p:cNvSpPr txBox="1"/>
          <p:nvPr/>
        </p:nvSpPr>
        <p:spPr>
          <a:xfrm>
            <a:off x="2385728" y="84435"/>
            <a:ext cx="7420542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Lato Black" charset="0"/>
                <a:ea typeface="Lato Black" charset="0"/>
                <a:cs typeface="Lato Black" charset="0"/>
              </a:rPr>
              <a:t>CONTENT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DC547-8669-DDA0-2A25-05AA27D49902}"/>
              </a:ext>
            </a:extLst>
          </p:cNvPr>
          <p:cNvSpPr txBox="1"/>
          <p:nvPr/>
        </p:nvSpPr>
        <p:spPr>
          <a:xfrm>
            <a:off x="3615013" y="767314"/>
            <a:ext cx="4727676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200" dirty="0">
                <a:latin typeface="Lato Light" charset="0"/>
                <a:ea typeface="Lato Light" charset="0"/>
                <a:cs typeface="Lato Light" charset="0"/>
              </a:rPr>
              <a:t>What are we going to talk about?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9104AE-7F0D-227F-E75C-6F781D1E281E}"/>
              </a:ext>
            </a:extLst>
          </p:cNvPr>
          <p:cNvCxnSpPr>
            <a:cxnSpLocks/>
          </p:cNvCxnSpPr>
          <p:nvPr/>
        </p:nvCxnSpPr>
        <p:spPr>
          <a:xfrm>
            <a:off x="2590497" y="1198201"/>
            <a:ext cx="7126527" cy="0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56C2BC-04E1-806B-36EE-244E08F2D9AC}"/>
              </a:ext>
            </a:extLst>
          </p:cNvPr>
          <p:cNvSpPr txBox="1"/>
          <p:nvPr/>
        </p:nvSpPr>
        <p:spPr>
          <a:xfrm>
            <a:off x="559735" y="2689391"/>
            <a:ext cx="14219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 dirty="0">
                <a:latin typeface="Poppins SemiBold" charset="0"/>
                <a:ea typeface="Poppins SemiBold" charset="0"/>
                <a:cs typeface="Poppins SemiBold" charset="0"/>
              </a:rPr>
              <a:t>About the project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8B48FA-9D93-11E8-5886-D15AEF76544F}"/>
              </a:ext>
            </a:extLst>
          </p:cNvPr>
          <p:cNvSpPr txBox="1"/>
          <p:nvPr/>
        </p:nvSpPr>
        <p:spPr>
          <a:xfrm>
            <a:off x="2637706" y="2688192"/>
            <a:ext cx="11926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dirty="0">
                <a:latin typeface="Poppins SemiBold" charset="0"/>
                <a:ea typeface="Poppins SemiBold" charset="0"/>
                <a:cs typeface="Poppins SemiBold" charset="0"/>
              </a:rPr>
              <a:t>VISION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57E3A6-275B-7CCC-744C-38529FDFD0B1}"/>
              </a:ext>
            </a:extLst>
          </p:cNvPr>
          <p:cNvSpPr txBox="1"/>
          <p:nvPr/>
        </p:nvSpPr>
        <p:spPr>
          <a:xfrm>
            <a:off x="4495776" y="2688192"/>
            <a:ext cx="130021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000" b="1" dirty="0">
                <a:latin typeface="Poppins SemiBold" charset="0"/>
                <a:ea typeface="Poppins SemiBold" charset="0"/>
                <a:cs typeface="Poppins SemiBold" charset="0"/>
              </a:rPr>
              <a:t>MISSION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1128D8-E1C5-2CB3-5F8F-FBCCAC96DF3E}"/>
              </a:ext>
            </a:extLst>
          </p:cNvPr>
          <p:cNvSpPr/>
          <p:nvPr/>
        </p:nvSpPr>
        <p:spPr>
          <a:xfrm>
            <a:off x="890647" y="1882403"/>
            <a:ext cx="779630" cy="7618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ight Arrow 49">
            <a:extLst>
              <a:ext uri="{FF2B5EF4-FFF2-40B4-BE49-F238E27FC236}">
                <a16:creationId xmlns:a16="http://schemas.microsoft.com/office/drawing/2014/main" id="{16C0BED8-ACA8-4F04-F877-4E30C5FD6B02}"/>
              </a:ext>
            </a:extLst>
          </p:cNvPr>
          <p:cNvSpPr/>
          <p:nvPr/>
        </p:nvSpPr>
        <p:spPr>
          <a:xfrm>
            <a:off x="1880225" y="2034442"/>
            <a:ext cx="865027" cy="430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Shape 2631">
            <a:extLst>
              <a:ext uri="{FF2B5EF4-FFF2-40B4-BE49-F238E27FC236}">
                <a16:creationId xmlns:a16="http://schemas.microsoft.com/office/drawing/2014/main" id="{C2032663-6D2D-5A82-3E10-D212420585AD}"/>
              </a:ext>
            </a:extLst>
          </p:cNvPr>
          <p:cNvSpPr/>
          <p:nvPr/>
        </p:nvSpPr>
        <p:spPr>
          <a:xfrm>
            <a:off x="1049117" y="2039805"/>
            <a:ext cx="462691" cy="430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0" name="Shape 2940">
            <a:extLst>
              <a:ext uri="{FF2B5EF4-FFF2-40B4-BE49-F238E27FC236}">
                <a16:creationId xmlns:a16="http://schemas.microsoft.com/office/drawing/2014/main" id="{E2D2EFBD-87A9-9873-EFF5-C69C44C0D95B}"/>
              </a:ext>
            </a:extLst>
          </p:cNvPr>
          <p:cNvSpPr/>
          <p:nvPr/>
        </p:nvSpPr>
        <p:spPr>
          <a:xfrm>
            <a:off x="4911760" y="2051822"/>
            <a:ext cx="468245" cy="400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21" name="Shape 2621">
            <a:extLst>
              <a:ext uri="{FF2B5EF4-FFF2-40B4-BE49-F238E27FC236}">
                <a16:creationId xmlns:a16="http://schemas.microsoft.com/office/drawing/2014/main" id="{458D1694-93BF-72A3-F3D4-376D2BE1E18B}"/>
              </a:ext>
            </a:extLst>
          </p:cNvPr>
          <p:cNvSpPr/>
          <p:nvPr/>
        </p:nvSpPr>
        <p:spPr>
          <a:xfrm>
            <a:off x="2932065" y="2072222"/>
            <a:ext cx="571375" cy="355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chemeClr val="tx1"/>
          </a:solidFill>
          <a:ln w="12700">
            <a:solidFill>
              <a:schemeClr val="tx1"/>
            </a:solidFill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B25F21-A84E-88C5-F356-E9F7D48F2138}"/>
              </a:ext>
            </a:extLst>
          </p:cNvPr>
          <p:cNvSpPr/>
          <p:nvPr/>
        </p:nvSpPr>
        <p:spPr>
          <a:xfrm>
            <a:off x="2832410" y="1875129"/>
            <a:ext cx="803253" cy="7618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ight Arrow 49">
            <a:extLst>
              <a:ext uri="{FF2B5EF4-FFF2-40B4-BE49-F238E27FC236}">
                <a16:creationId xmlns:a16="http://schemas.microsoft.com/office/drawing/2014/main" id="{88D48B6E-345E-74CB-A95C-9B40D5E0B661}"/>
              </a:ext>
            </a:extLst>
          </p:cNvPr>
          <p:cNvSpPr/>
          <p:nvPr/>
        </p:nvSpPr>
        <p:spPr>
          <a:xfrm>
            <a:off x="3736213" y="2043200"/>
            <a:ext cx="865027" cy="43088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651510B-9351-53C2-9038-10C8086DACD8}"/>
              </a:ext>
            </a:extLst>
          </p:cNvPr>
          <p:cNvSpPr/>
          <p:nvPr/>
        </p:nvSpPr>
        <p:spPr>
          <a:xfrm>
            <a:off x="4744257" y="1875129"/>
            <a:ext cx="803253" cy="7618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414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</TotalTime>
  <Words>53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Arial</vt:lpstr>
      <vt:lpstr>Lato Black</vt:lpstr>
      <vt:lpstr>Lato Light</vt:lpstr>
      <vt:lpstr>Poppins SemiBold</vt:lpstr>
      <vt:lpstr>Office Theme</vt:lpstr>
      <vt:lpstr>WELCOME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belkhamsaayhem</dc:creator>
  <cp:lastModifiedBy>belkhamsaayhem</cp:lastModifiedBy>
  <cp:revision>5</cp:revision>
  <dcterms:created xsi:type="dcterms:W3CDTF">2025-04-04T15:37:06Z</dcterms:created>
  <dcterms:modified xsi:type="dcterms:W3CDTF">2025-04-08T10:21:17Z</dcterms:modified>
</cp:coreProperties>
</file>