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9" r:id="rId5"/>
    <p:sldId id="262" r:id="rId6"/>
    <p:sldId id="258" r:id="rId7"/>
    <p:sldId id="264" r:id="rId8"/>
    <p:sldId id="265" r:id="rId9"/>
    <p:sldId id="266" r:id="rId10"/>
    <p:sldId id="284" r:id="rId11"/>
    <p:sldId id="269" r:id="rId12"/>
    <p:sldId id="267" r:id="rId13"/>
    <p:sldId id="261" r:id="rId14"/>
    <p:sldId id="270" r:id="rId15"/>
    <p:sldId id="272" r:id="rId16"/>
    <p:sldId id="274" r:id="rId17"/>
    <p:sldId id="273" r:id="rId18"/>
    <p:sldId id="271" r:id="rId19"/>
    <p:sldId id="276" r:id="rId20"/>
    <p:sldId id="275" r:id="rId21"/>
    <p:sldId id="279" r:id="rId22"/>
    <p:sldId id="278" r:id="rId23"/>
    <p:sldId id="281" r:id="rId24"/>
    <p:sldId id="280" r:id="rId25"/>
    <p:sldId id="285" r:id="rId26"/>
    <p:sldId id="283" r:id="rId27"/>
    <p:sldId id="282" r:id="rId28"/>
    <p:sldId id="277" r:id="rId29"/>
    <p:sldId id="263" r:id="rId30"/>
    <p:sldId id="289" r:id="rId31"/>
    <p:sldId id="288" r:id="rId32"/>
    <p:sldId id="290" r:id="rId33"/>
    <p:sldId id="286" r:id="rId34"/>
    <p:sldId id="291" r:id="rId35"/>
    <p:sldId id="287" r:id="rId36"/>
    <p:sldId id="292" r:id="rId37"/>
    <p:sldId id="293" r:id="rId38"/>
    <p:sldId id="295" r:id="rId39"/>
    <p:sldId id="296" r:id="rId40"/>
    <p:sldId id="297"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68" userDrawn="1">
          <p15:clr>
            <a:srgbClr val="A4A3A4"/>
          </p15:clr>
        </p15:guide>
        <p15:guide id="4" pos="6912" userDrawn="1">
          <p15:clr>
            <a:srgbClr val="A4A3A4"/>
          </p15:clr>
        </p15:guide>
        <p15:guide id="7" orient="horz" pos="1008" userDrawn="1">
          <p15:clr>
            <a:srgbClr val="A4A3A4"/>
          </p15:clr>
        </p15:guide>
        <p15:guide id="8" orient="horz" pos="648" userDrawn="1">
          <p15:clr>
            <a:srgbClr val="A4A3A4"/>
          </p15:clr>
        </p15:guide>
        <p15:guide id="9" orient="horz" pos="3696" userDrawn="1">
          <p15:clr>
            <a:srgbClr val="A4A3A4"/>
          </p15:clr>
        </p15:guide>
        <p15:guide id="10" pos="7512" userDrawn="1">
          <p15:clr>
            <a:srgbClr val="A4A3A4"/>
          </p15:clr>
        </p15:guide>
        <p15:guide id="11" pos="1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097" autoAdjust="0"/>
    <p:restoredTop sz="94660"/>
  </p:normalViewPr>
  <p:slideViewPr>
    <p:cSldViewPr snapToGrid="0" showGuides="1">
      <p:cViewPr varScale="1">
        <p:scale>
          <a:sx n="90" d="100"/>
          <a:sy n="90" d="100"/>
        </p:scale>
        <p:origin x="774" y="66"/>
      </p:cViewPr>
      <p:guideLst>
        <p:guide orient="horz" pos="2160"/>
        <p:guide pos="3840"/>
        <p:guide pos="768"/>
        <p:guide pos="6912"/>
        <p:guide orient="horz" pos="1008"/>
        <p:guide orient="horz" pos="648"/>
        <p:guide orient="horz" pos="3696"/>
        <p:guide pos="7512"/>
        <p:guide pos="1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2D79A66-49CB-4A06-9C17-CC49CB8E9FC3}" type="datetimeFigureOut">
              <a:rPr lang="en-US" smtClean="0"/>
              <a:t>6/27/2014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4FF16B-7F2B-4158-B6AA-7513ED337FE0}" type="slidenum">
              <a:rPr lang="en-US" smtClean="0"/>
              <a:t>‹#›</a:t>
            </a:fld>
            <a:endParaRPr lang="en-US"/>
          </a:p>
        </p:txBody>
      </p:sp>
    </p:spTree>
    <p:extLst>
      <p:ext uri="{BB962C8B-B14F-4D97-AF65-F5344CB8AC3E}">
        <p14:creationId xmlns:p14="http://schemas.microsoft.com/office/powerpoint/2010/main" val="3903467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D79A66-49CB-4A06-9C17-CC49CB8E9FC3}" type="datetimeFigureOut">
              <a:rPr lang="en-US" smtClean="0"/>
              <a:t>6/27/2014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4FF16B-7F2B-4158-B6AA-7513ED337FE0}" type="slidenum">
              <a:rPr lang="en-US" smtClean="0"/>
              <a:t>‹#›</a:t>
            </a:fld>
            <a:endParaRPr lang="en-US"/>
          </a:p>
        </p:txBody>
      </p:sp>
    </p:spTree>
    <p:extLst>
      <p:ext uri="{BB962C8B-B14F-4D97-AF65-F5344CB8AC3E}">
        <p14:creationId xmlns:p14="http://schemas.microsoft.com/office/powerpoint/2010/main" val="1277676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D79A66-49CB-4A06-9C17-CC49CB8E9FC3}" type="datetimeFigureOut">
              <a:rPr lang="en-US" smtClean="0"/>
              <a:t>6/27/2014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4FF16B-7F2B-4158-B6AA-7513ED337FE0}" type="slidenum">
              <a:rPr lang="en-US" smtClean="0"/>
              <a:t>‹#›</a:t>
            </a:fld>
            <a:endParaRPr lang="en-US"/>
          </a:p>
        </p:txBody>
      </p:sp>
    </p:spTree>
    <p:extLst>
      <p:ext uri="{BB962C8B-B14F-4D97-AF65-F5344CB8AC3E}">
        <p14:creationId xmlns:p14="http://schemas.microsoft.com/office/powerpoint/2010/main" val="545689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D79A66-49CB-4A06-9C17-CC49CB8E9FC3}" type="datetimeFigureOut">
              <a:rPr lang="en-US" smtClean="0"/>
              <a:t>6/27/2014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4FF16B-7F2B-4158-B6AA-7513ED337FE0}" type="slidenum">
              <a:rPr lang="en-US" smtClean="0"/>
              <a:t>‹#›</a:t>
            </a:fld>
            <a:endParaRPr lang="en-US"/>
          </a:p>
        </p:txBody>
      </p:sp>
    </p:spTree>
    <p:extLst>
      <p:ext uri="{BB962C8B-B14F-4D97-AF65-F5344CB8AC3E}">
        <p14:creationId xmlns:p14="http://schemas.microsoft.com/office/powerpoint/2010/main" val="4203874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D79A66-49CB-4A06-9C17-CC49CB8E9FC3}" type="datetimeFigureOut">
              <a:rPr lang="en-US" smtClean="0"/>
              <a:t>6/27/2014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4FF16B-7F2B-4158-B6AA-7513ED337FE0}" type="slidenum">
              <a:rPr lang="en-US" smtClean="0"/>
              <a:t>‹#›</a:t>
            </a:fld>
            <a:endParaRPr lang="en-US"/>
          </a:p>
        </p:txBody>
      </p:sp>
    </p:spTree>
    <p:extLst>
      <p:ext uri="{BB962C8B-B14F-4D97-AF65-F5344CB8AC3E}">
        <p14:creationId xmlns:p14="http://schemas.microsoft.com/office/powerpoint/2010/main" val="1624057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2D79A66-49CB-4A06-9C17-CC49CB8E9FC3}" type="datetimeFigureOut">
              <a:rPr lang="en-US" smtClean="0"/>
              <a:t>6/27/2014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4FF16B-7F2B-4158-B6AA-7513ED337FE0}" type="slidenum">
              <a:rPr lang="en-US" smtClean="0"/>
              <a:t>‹#›</a:t>
            </a:fld>
            <a:endParaRPr lang="en-US"/>
          </a:p>
        </p:txBody>
      </p:sp>
    </p:spTree>
    <p:extLst>
      <p:ext uri="{BB962C8B-B14F-4D97-AF65-F5344CB8AC3E}">
        <p14:creationId xmlns:p14="http://schemas.microsoft.com/office/powerpoint/2010/main" val="4130716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2D79A66-49CB-4A06-9C17-CC49CB8E9FC3}" type="datetimeFigureOut">
              <a:rPr lang="en-US" smtClean="0"/>
              <a:t>6/27/2014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4FF16B-7F2B-4158-B6AA-7513ED337FE0}" type="slidenum">
              <a:rPr lang="en-US" smtClean="0"/>
              <a:t>‹#›</a:t>
            </a:fld>
            <a:endParaRPr lang="en-US"/>
          </a:p>
        </p:txBody>
      </p:sp>
    </p:spTree>
    <p:extLst>
      <p:ext uri="{BB962C8B-B14F-4D97-AF65-F5344CB8AC3E}">
        <p14:creationId xmlns:p14="http://schemas.microsoft.com/office/powerpoint/2010/main" val="108193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2D79A66-49CB-4A06-9C17-CC49CB8E9FC3}" type="datetimeFigureOut">
              <a:rPr lang="en-US" smtClean="0"/>
              <a:t>6/27/2014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4FF16B-7F2B-4158-B6AA-7513ED337FE0}" type="slidenum">
              <a:rPr lang="en-US" smtClean="0"/>
              <a:t>‹#›</a:t>
            </a:fld>
            <a:endParaRPr lang="en-US"/>
          </a:p>
        </p:txBody>
      </p:sp>
    </p:spTree>
    <p:extLst>
      <p:ext uri="{BB962C8B-B14F-4D97-AF65-F5344CB8AC3E}">
        <p14:creationId xmlns:p14="http://schemas.microsoft.com/office/powerpoint/2010/main" val="907769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D79A66-49CB-4A06-9C17-CC49CB8E9FC3}" type="datetimeFigureOut">
              <a:rPr lang="en-US" smtClean="0"/>
              <a:t>6/27/2014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4FF16B-7F2B-4158-B6AA-7513ED337FE0}" type="slidenum">
              <a:rPr lang="en-US" smtClean="0"/>
              <a:t>‹#›</a:t>
            </a:fld>
            <a:endParaRPr lang="en-US"/>
          </a:p>
        </p:txBody>
      </p:sp>
    </p:spTree>
    <p:extLst>
      <p:ext uri="{BB962C8B-B14F-4D97-AF65-F5344CB8AC3E}">
        <p14:creationId xmlns:p14="http://schemas.microsoft.com/office/powerpoint/2010/main" val="68762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D79A66-49CB-4A06-9C17-CC49CB8E9FC3}" type="datetimeFigureOut">
              <a:rPr lang="en-US" smtClean="0"/>
              <a:t>6/27/2014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4FF16B-7F2B-4158-B6AA-7513ED337FE0}" type="slidenum">
              <a:rPr lang="en-US" smtClean="0"/>
              <a:t>‹#›</a:t>
            </a:fld>
            <a:endParaRPr lang="en-US"/>
          </a:p>
        </p:txBody>
      </p:sp>
    </p:spTree>
    <p:extLst>
      <p:ext uri="{BB962C8B-B14F-4D97-AF65-F5344CB8AC3E}">
        <p14:creationId xmlns:p14="http://schemas.microsoft.com/office/powerpoint/2010/main" val="4109585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D79A66-49CB-4A06-9C17-CC49CB8E9FC3}" type="datetimeFigureOut">
              <a:rPr lang="en-US" smtClean="0"/>
              <a:t>6/27/2014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4FF16B-7F2B-4158-B6AA-7513ED337FE0}" type="slidenum">
              <a:rPr lang="en-US" smtClean="0"/>
              <a:t>‹#›</a:t>
            </a:fld>
            <a:endParaRPr lang="en-US"/>
          </a:p>
        </p:txBody>
      </p:sp>
    </p:spTree>
    <p:extLst>
      <p:ext uri="{BB962C8B-B14F-4D97-AF65-F5344CB8AC3E}">
        <p14:creationId xmlns:p14="http://schemas.microsoft.com/office/powerpoint/2010/main" val="3995187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50000"/>
            <a:lum/>
          </a:blip>
          <a:srcRect/>
          <a:stretch>
            <a:fillRect t="-17000"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D79A66-49CB-4A06-9C17-CC49CB8E9FC3}" type="datetimeFigureOut">
              <a:rPr lang="en-US" smtClean="0"/>
              <a:t>6/27/2014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4FF16B-7F2B-4158-B6AA-7513ED337FE0}" type="slidenum">
              <a:rPr lang="en-US" smtClean="0"/>
              <a:t>‹#›</a:t>
            </a:fld>
            <a:endParaRPr lang="en-US"/>
          </a:p>
        </p:txBody>
      </p:sp>
    </p:spTree>
    <p:extLst>
      <p:ext uri="{BB962C8B-B14F-4D97-AF65-F5344CB8AC3E}">
        <p14:creationId xmlns:p14="http://schemas.microsoft.com/office/powerpoint/2010/main" val="33258078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0" y="0"/>
            <a:ext cx="12192000" cy="6858000"/>
          </a:xfrm>
          <a:prstGeom prst="rect">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3670721" y="2017752"/>
            <a:ext cx="4850559" cy="1477328"/>
            <a:chOff x="3670721" y="2828836"/>
            <a:chExt cx="4850559" cy="1477328"/>
          </a:xfrm>
        </p:grpSpPr>
        <p:sp>
          <p:nvSpPr>
            <p:cNvPr id="5" name="TextBox 4"/>
            <p:cNvSpPr txBox="1"/>
            <p:nvPr/>
          </p:nvSpPr>
          <p:spPr>
            <a:xfrm>
              <a:off x="3670721" y="2828836"/>
              <a:ext cx="4850559" cy="1200329"/>
            </a:xfrm>
            <a:prstGeom prst="rect">
              <a:avLst/>
            </a:prstGeom>
            <a:noFill/>
          </p:spPr>
          <p:txBody>
            <a:bodyPr wrap="none" rtlCol="0">
              <a:spAutoFit/>
            </a:bodyPr>
            <a:lstStyle/>
            <a:p>
              <a:r>
                <a:rPr lang="en-US" sz="7200" smtClean="0">
                  <a:solidFill>
                    <a:schemeClr val="tx1">
                      <a:lumMod val="75000"/>
                      <a:lumOff val="25000"/>
                    </a:schemeClr>
                  </a:solidFill>
                  <a:latin typeface="GeosansLight" panose="02000603020000020003" pitchFamily="2" charset="0"/>
                </a:rPr>
                <a:t>[MONTE BIZ]</a:t>
              </a:r>
              <a:endParaRPr lang="en-US" sz="7200">
                <a:solidFill>
                  <a:schemeClr val="tx1">
                    <a:lumMod val="75000"/>
                    <a:lumOff val="25000"/>
                  </a:schemeClr>
                </a:solidFill>
                <a:latin typeface="GeosansLight" panose="02000603020000020003" pitchFamily="2" charset="0"/>
              </a:endParaRPr>
            </a:p>
          </p:txBody>
        </p:sp>
        <p:sp>
          <p:nvSpPr>
            <p:cNvPr id="6" name="TextBox 5"/>
            <p:cNvSpPr txBox="1"/>
            <p:nvPr/>
          </p:nvSpPr>
          <p:spPr>
            <a:xfrm>
              <a:off x="4527878" y="4029165"/>
              <a:ext cx="3136243" cy="276999"/>
            </a:xfrm>
            <a:prstGeom prst="rect">
              <a:avLst/>
            </a:prstGeom>
            <a:noFill/>
          </p:spPr>
          <p:txBody>
            <a:bodyPr wrap="none" rtlCol="0">
              <a:spAutoFit/>
            </a:bodyPr>
            <a:lstStyle/>
            <a:p>
              <a:r>
                <a:rPr lang="en-US" sz="12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BUSINESS | MARKETING | INFORMATION</a:t>
              </a:r>
              <a:endParaRPr lang="en-US" sz="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sp>
        <p:nvSpPr>
          <p:cNvPr id="7" name="TextBox 6"/>
          <p:cNvSpPr txBox="1"/>
          <p:nvPr/>
        </p:nvSpPr>
        <p:spPr>
          <a:xfrm>
            <a:off x="5072449" y="4563249"/>
            <a:ext cx="2047099" cy="276999"/>
          </a:xfrm>
          <a:prstGeom prst="rect">
            <a:avLst/>
          </a:prstGeom>
          <a:solidFill>
            <a:schemeClr val="accent4"/>
          </a:solidFill>
        </p:spPr>
        <p:txBody>
          <a:bodyPr wrap="none" rtlCol="0">
            <a:spAutoFit/>
          </a:bodyPr>
          <a:lstStyle/>
          <a:p>
            <a:r>
              <a:rPr lang="en-US" sz="1200"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PRESENTATION TEMPLATE</a:t>
            </a:r>
            <a:endParaRPr lang="en-US" sz="120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898389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p:cNvSpPr/>
          <p:nvPr/>
        </p:nvSpPr>
        <p:spPr>
          <a:xfrm>
            <a:off x="263704" y="143632"/>
            <a:ext cx="877584" cy="877584"/>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lumMod val="50000"/>
                    <a:lumOff val="50000"/>
                  </a:schemeClr>
                </a:solidFill>
                <a:latin typeface="Simple-Line-Icons" panose="02000503000000000000" pitchFamily="2" charset="2"/>
              </a:rPr>
              <a:t></a:t>
            </a:r>
            <a:endParaRPr lang="en-US" sz="2800">
              <a:solidFill>
                <a:schemeClr val="tx1">
                  <a:lumMod val="50000"/>
                  <a:lumOff val="50000"/>
                </a:schemeClr>
              </a:solidFill>
            </a:endParaRPr>
          </a:p>
        </p:txBody>
      </p:sp>
      <p:sp>
        <p:nvSpPr>
          <p:cNvPr id="2" name="TextBox 1"/>
          <p:cNvSpPr txBox="1"/>
          <p:nvPr/>
        </p:nvSpPr>
        <p:spPr>
          <a:xfrm>
            <a:off x="1219200" y="136148"/>
            <a:ext cx="4597862" cy="646331"/>
          </a:xfrm>
          <a:prstGeom prst="rect">
            <a:avLst/>
          </a:prstGeom>
          <a:noFill/>
        </p:spPr>
        <p:txBody>
          <a:bodyPr wrap="none" rtlCol="0">
            <a:spAutoFit/>
          </a:bodyPr>
          <a:lstStyle/>
          <a:p>
            <a:r>
              <a:rPr lang="en-US" sz="3600" smtClean="0">
                <a:solidFill>
                  <a:schemeClr val="tx1">
                    <a:lumMod val="65000"/>
                    <a:lumOff val="35000"/>
                  </a:schemeClr>
                </a:solidFill>
                <a:latin typeface="GeosansLight" panose="02000603020000020003" pitchFamily="2" charset="0"/>
              </a:rPr>
              <a:t>COMPANY TIME LINE#2</a:t>
            </a:r>
            <a:endParaRPr lang="en-US" sz="3600">
              <a:solidFill>
                <a:schemeClr val="tx1">
                  <a:lumMod val="65000"/>
                  <a:lumOff val="35000"/>
                </a:schemeClr>
              </a:solidFill>
              <a:latin typeface="GeosansLight" panose="02000603020000020003" pitchFamily="2" charset="0"/>
            </a:endParaRPr>
          </a:p>
        </p:txBody>
      </p:sp>
      <p:sp>
        <p:nvSpPr>
          <p:cNvPr id="12" name="TextBox 11"/>
          <p:cNvSpPr txBox="1"/>
          <p:nvPr/>
        </p:nvSpPr>
        <p:spPr>
          <a:xfrm>
            <a:off x="1219200" y="782479"/>
            <a:ext cx="4977645" cy="246221"/>
          </a:xfrm>
          <a:prstGeom prst="rect">
            <a:avLst/>
          </a:prstGeom>
          <a:noFill/>
        </p:spPr>
        <p:txBody>
          <a:bodyPr wrap="none" rtlCol="0">
            <a:spAutoFit/>
          </a:bodyPr>
          <a:lstStyle/>
          <a:p>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Raw denim typewriter Carles irony. Helvetica farers Blue Bottle, distery vero </a:t>
            </a:r>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you.</a:t>
            </a:r>
          </a:p>
        </p:txBody>
      </p:sp>
      <p:sp>
        <p:nvSpPr>
          <p:cNvPr id="4" name="TextBox 3"/>
          <p:cNvSpPr txBox="1"/>
          <p:nvPr/>
        </p:nvSpPr>
        <p:spPr>
          <a:xfrm>
            <a:off x="9881810" y="6534361"/>
            <a:ext cx="1423788" cy="246221"/>
          </a:xfrm>
          <a:prstGeom prst="rect">
            <a:avLst/>
          </a:prstGeom>
          <a:noFill/>
        </p:spPr>
        <p:txBody>
          <a:bodyPr wrap="none" rtlCol="0">
            <a:spAutoFit/>
          </a:bodyPr>
          <a:lstStyle/>
          <a:p>
            <a:r>
              <a:rPr lang="en-US" sz="1000" b="1"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Monte Biz </a:t>
            </a:r>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Company</a:t>
            </a:r>
            <a:endPar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Rectangle 5"/>
          <p:cNvSpPr/>
          <p:nvPr/>
        </p:nvSpPr>
        <p:spPr>
          <a:xfrm>
            <a:off x="11305598" y="6472806"/>
            <a:ext cx="753951" cy="369332"/>
          </a:xfrm>
          <a:prstGeom prst="rect">
            <a:avLst/>
          </a:prstGeom>
        </p:spPr>
        <p:txBody>
          <a:bodyPr wrap="square">
            <a:spAutoFit/>
          </a:bodyPr>
          <a:lstStyle/>
          <a:p>
            <a:r>
              <a:rPr lang="en-US" smtClean="0">
                <a:solidFill>
                  <a:schemeClr val="tx1">
                    <a:lumMod val="65000"/>
                    <a:lumOff val="35000"/>
                  </a:schemeClr>
                </a:solidFill>
                <a:latin typeface="Simple-Line-Icons" panose="02000503000000000000" pitchFamily="2" charset="2"/>
              </a:rPr>
              <a:t> </a:t>
            </a:r>
            <a:endParaRPr lang="en-US">
              <a:solidFill>
                <a:schemeClr val="tx1">
                  <a:lumMod val="65000"/>
                  <a:lumOff val="35000"/>
                </a:schemeClr>
              </a:solidFill>
            </a:endParaRPr>
          </a:p>
        </p:txBody>
      </p:sp>
      <p:sp>
        <p:nvSpPr>
          <p:cNvPr id="7" name="Oval 6"/>
          <p:cNvSpPr/>
          <p:nvPr/>
        </p:nvSpPr>
        <p:spPr>
          <a:xfrm>
            <a:off x="6156141" y="1737724"/>
            <a:ext cx="531628" cy="53162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latin typeface="FontAwesome" pitchFamily="2" charset="0"/>
              </a:rPr>
              <a:t></a:t>
            </a:r>
            <a:endParaRPr lang="en-US">
              <a:solidFill>
                <a:schemeClr val="bg1">
                  <a:lumMod val="95000"/>
                </a:schemeClr>
              </a:solidFill>
            </a:endParaRPr>
          </a:p>
        </p:txBody>
      </p:sp>
      <p:sp>
        <p:nvSpPr>
          <p:cNvPr id="9" name="Arc 8"/>
          <p:cNvSpPr/>
          <p:nvPr/>
        </p:nvSpPr>
        <p:spPr>
          <a:xfrm>
            <a:off x="6096000" y="1675031"/>
            <a:ext cx="651909" cy="651909"/>
          </a:xfrm>
          <a:prstGeom prst="arc">
            <a:avLst>
              <a:gd name="adj1" fmla="val 12770549"/>
              <a:gd name="adj2" fmla="val 2991777"/>
            </a:avLst>
          </a:prstGeom>
          <a:ln w="25400">
            <a:solidFill>
              <a:schemeClr val="accent4"/>
            </a:solidFill>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Oval 4"/>
          <p:cNvSpPr/>
          <p:nvPr/>
        </p:nvSpPr>
        <p:spPr>
          <a:xfrm>
            <a:off x="7208875" y="3397102"/>
            <a:ext cx="818707" cy="81870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bg1">
                    <a:lumMod val="95000"/>
                  </a:schemeClr>
                </a:solidFill>
                <a:latin typeface="FontAwesome" pitchFamily="2" charset="0"/>
              </a:rPr>
              <a:t></a:t>
            </a:r>
            <a:endParaRPr lang="en-US" sz="2800">
              <a:solidFill>
                <a:schemeClr val="bg1">
                  <a:lumMod val="95000"/>
                </a:schemeClr>
              </a:solidFill>
            </a:endParaRPr>
          </a:p>
        </p:txBody>
      </p:sp>
      <p:sp>
        <p:nvSpPr>
          <p:cNvPr id="13" name="Oval 12"/>
          <p:cNvSpPr/>
          <p:nvPr/>
        </p:nvSpPr>
        <p:spPr>
          <a:xfrm>
            <a:off x="2456123" y="2785730"/>
            <a:ext cx="818707" cy="81870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bg1">
                    <a:lumMod val="95000"/>
                  </a:schemeClr>
                </a:solidFill>
                <a:latin typeface="FontAwesome" pitchFamily="2" charset="0"/>
              </a:rPr>
              <a:t></a:t>
            </a:r>
            <a:endParaRPr lang="en-US" sz="2800">
              <a:solidFill>
                <a:schemeClr val="bg1">
                  <a:lumMod val="95000"/>
                </a:schemeClr>
              </a:solidFill>
            </a:endParaRPr>
          </a:p>
        </p:txBody>
      </p:sp>
      <p:sp>
        <p:nvSpPr>
          <p:cNvPr id="14" name="Oval 13"/>
          <p:cNvSpPr/>
          <p:nvPr/>
        </p:nvSpPr>
        <p:spPr>
          <a:xfrm>
            <a:off x="1219200" y="4496242"/>
            <a:ext cx="818707" cy="81870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bg1">
                    <a:lumMod val="95000"/>
                  </a:schemeClr>
                </a:solidFill>
                <a:latin typeface="FontAwesome" pitchFamily="2" charset="0"/>
              </a:rPr>
              <a:t></a:t>
            </a:r>
            <a:endParaRPr lang="en-US" sz="2800">
              <a:solidFill>
                <a:schemeClr val="bg1">
                  <a:lumMod val="95000"/>
                </a:schemeClr>
              </a:solidFill>
            </a:endParaRPr>
          </a:p>
        </p:txBody>
      </p:sp>
      <p:sp>
        <p:nvSpPr>
          <p:cNvPr id="15" name="Arc 14"/>
          <p:cNvSpPr/>
          <p:nvPr/>
        </p:nvSpPr>
        <p:spPr>
          <a:xfrm>
            <a:off x="2394560" y="2724167"/>
            <a:ext cx="941832" cy="941832"/>
          </a:xfrm>
          <a:prstGeom prst="arc">
            <a:avLst>
              <a:gd name="adj1" fmla="val 16200000"/>
              <a:gd name="adj2" fmla="val 12544473"/>
            </a:avLst>
          </a:prstGeom>
          <a:ln w="25400">
            <a:solidFill>
              <a:schemeClr val="accent4"/>
            </a:solidFill>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Oval 15"/>
          <p:cNvSpPr/>
          <p:nvPr/>
        </p:nvSpPr>
        <p:spPr>
          <a:xfrm>
            <a:off x="8187070" y="5160730"/>
            <a:ext cx="531628" cy="53162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latin typeface="FontAwesome" pitchFamily="2" charset="0"/>
              </a:rPr>
              <a:t></a:t>
            </a:r>
            <a:endParaRPr lang="en-US">
              <a:solidFill>
                <a:schemeClr val="bg1">
                  <a:lumMod val="95000"/>
                </a:schemeClr>
              </a:solidFill>
            </a:endParaRPr>
          </a:p>
        </p:txBody>
      </p:sp>
      <p:sp>
        <p:nvSpPr>
          <p:cNvPr id="17" name="Arc 16"/>
          <p:cNvSpPr/>
          <p:nvPr/>
        </p:nvSpPr>
        <p:spPr>
          <a:xfrm>
            <a:off x="8126929" y="5098037"/>
            <a:ext cx="651909" cy="651909"/>
          </a:xfrm>
          <a:prstGeom prst="arc">
            <a:avLst>
              <a:gd name="adj1" fmla="val 12770549"/>
              <a:gd name="adj2" fmla="val 2991777"/>
            </a:avLst>
          </a:prstGeom>
          <a:ln w="25400">
            <a:solidFill>
              <a:schemeClr val="accent4"/>
            </a:solidFill>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20" name="Group 19"/>
          <p:cNvGrpSpPr/>
          <p:nvPr/>
        </p:nvGrpSpPr>
        <p:grpSpPr>
          <a:xfrm>
            <a:off x="2155025" y="4449725"/>
            <a:ext cx="2391371" cy="911741"/>
            <a:chOff x="2155025" y="4449725"/>
            <a:chExt cx="2391371" cy="911741"/>
          </a:xfrm>
        </p:grpSpPr>
        <p:sp>
          <p:nvSpPr>
            <p:cNvPr id="18" name="TextBox 17"/>
            <p:cNvSpPr txBox="1"/>
            <p:nvPr/>
          </p:nvSpPr>
          <p:spPr>
            <a:xfrm>
              <a:off x="2155025" y="4449725"/>
              <a:ext cx="710451" cy="369332"/>
            </a:xfrm>
            <a:prstGeom prst="rect">
              <a:avLst/>
            </a:prstGeom>
            <a:noFill/>
          </p:spPr>
          <p:txBody>
            <a:bodyPr wrap="none" rtlCol="0">
              <a:spAutoFit/>
            </a:bodyPr>
            <a:lstStyle/>
            <a:p>
              <a:r>
                <a:rPr lang="en-US" b="1"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2012</a:t>
              </a:r>
              <a:endParaRPr lang="en-US"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9" name="Rectangle 18"/>
            <p:cNvSpPr/>
            <p:nvPr/>
          </p:nvSpPr>
          <p:spPr>
            <a:xfrm>
              <a:off x="2155025" y="4807468"/>
              <a:ext cx="2391371" cy="553998"/>
            </a:xfrm>
            <a:prstGeom prst="rect">
              <a:avLst/>
            </a:prstGeom>
          </p:spPr>
          <p:txBody>
            <a:bodyPr wrap="square">
              <a:spAutoFit/>
            </a:bodyPr>
            <a:lstStyle/>
            <a:p>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Lorem </a:t>
              </a:r>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ipsum dolor sit amet, consectetur adipiscing elit. Nam viverra </a:t>
              </a:r>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euismod odio.</a:t>
              </a:r>
              <a:endPar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21" name="Group 20"/>
          <p:cNvGrpSpPr/>
          <p:nvPr/>
        </p:nvGrpSpPr>
        <p:grpSpPr>
          <a:xfrm>
            <a:off x="3425691" y="2739212"/>
            <a:ext cx="2391371" cy="911741"/>
            <a:chOff x="2155025" y="4449725"/>
            <a:chExt cx="2391371" cy="911741"/>
          </a:xfrm>
        </p:grpSpPr>
        <p:sp>
          <p:nvSpPr>
            <p:cNvPr id="22" name="TextBox 21"/>
            <p:cNvSpPr txBox="1"/>
            <p:nvPr/>
          </p:nvSpPr>
          <p:spPr>
            <a:xfrm>
              <a:off x="2155025" y="4449725"/>
              <a:ext cx="710451" cy="369332"/>
            </a:xfrm>
            <a:prstGeom prst="rect">
              <a:avLst/>
            </a:prstGeom>
            <a:noFill/>
          </p:spPr>
          <p:txBody>
            <a:bodyPr wrap="none" rtlCol="0">
              <a:spAutoFit/>
            </a:bodyPr>
            <a:lstStyle/>
            <a:p>
              <a:r>
                <a:rPr lang="en-US" b="1"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2013</a:t>
              </a:r>
              <a:endParaRPr lang="en-US"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3" name="Rectangle 22"/>
            <p:cNvSpPr/>
            <p:nvPr/>
          </p:nvSpPr>
          <p:spPr>
            <a:xfrm>
              <a:off x="2155025" y="4807468"/>
              <a:ext cx="2391371" cy="553998"/>
            </a:xfrm>
            <a:prstGeom prst="rect">
              <a:avLst/>
            </a:prstGeom>
          </p:spPr>
          <p:txBody>
            <a:bodyPr wrap="square">
              <a:spAutoFit/>
            </a:bodyPr>
            <a:lstStyle/>
            <a:p>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Lorem </a:t>
              </a:r>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ipsum dolor sit amet, consectetur adipiscing elit. Nam viverra </a:t>
              </a:r>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euismod odio.</a:t>
              </a:r>
              <a:endPar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24" name="Group 23"/>
          <p:cNvGrpSpPr/>
          <p:nvPr/>
        </p:nvGrpSpPr>
        <p:grpSpPr>
          <a:xfrm>
            <a:off x="6892037" y="1545114"/>
            <a:ext cx="2391371" cy="911741"/>
            <a:chOff x="2155025" y="4449725"/>
            <a:chExt cx="2391371" cy="911741"/>
          </a:xfrm>
        </p:grpSpPr>
        <p:sp>
          <p:nvSpPr>
            <p:cNvPr id="25" name="TextBox 24"/>
            <p:cNvSpPr txBox="1"/>
            <p:nvPr/>
          </p:nvSpPr>
          <p:spPr>
            <a:xfrm>
              <a:off x="2155025" y="4449725"/>
              <a:ext cx="710451" cy="369332"/>
            </a:xfrm>
            <a:prstGeom prst="rect">
              <a:avLst/>
            </a:prstGeom>
            <a:noFill/>
          </p:spPr>
          <p:txBody>
            <a:bodyPr wrap="none" rtlCol="0">
              <a:spAutoFit/>
            </a:bodyPr>
            <a:lstStyle/>
            <a:p>
              <a:r>
                <a:rPr lang="en-US" b="1"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2014</a:t>
              </a:r>
              <a:endParaRPr lang="en-US"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6" name="Rectangle 25"/>
            <p:cNvSpPr/>
            <p:nvPr/>
          </p:nvSpPr>
          <p:spPr>
            <a:xfrm>
              <a:off x="2155025" y="4807468"/>
              <a:ext cx="2391371" cy="553998"/>
            </a:xfrm>
            <a:prstGeom prst="rect">
              <a:avLst/>
            </a:prstGeom>
          </p:spPr>
          <p:txBody>
            <a:bodyPr wrap="square">
              <a:spAutoFit/>
            </a:bodyPr>
            <a:lstStyle/>
            <a:p>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Lorem </a:t>
              </a:r>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ipsum dolor sit amet, consectetur adipiscing elit. Nam viverra </a:t>
              </a:r>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euismod odio.</a:t>
              </a:r>
              <a:endPar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27" name="Group 26"/>
          <p:cNvGrpSpPr/>
          <p:nvPr/>
        </p:nvGrpSpPr>
        <p:grpSpPr>
          <a:xfrm>
            <a:off x="8122904" y="3350584"/>
            <a:ext cx="2391371" cy="911741"/>
            <a:chOff x="2155025" y="4449725"/>
            <a:chExt cx="2391371" cy="911741"/>
          </a:xfrm>
        </p:grpSpPr>
        <p:sp>
          <p:nvSpPr>
            <p:cNvPr id="28" name="TextBox 27"/>
            <p:cNvSpPr txBox="1"/>
            <p:nvPr/>
          </p:nvSpPr>
          <p:spPr>
            <a:xfrm>
              <a:off x="2155025" y="4449725"/>
              <a:ext cx="710451" cy="369332"/>
            </a:xfrm>
            <a:prstGeom prst="rect">
              <a:avLst/>
            </a:prstGeom>
            <a:noFill/>
          </p:spPr>
          <p:txBody>
            <a:bodyPr wrap="none" rtlCol="0">
              <a:spAutoFit/>
            </a:bodyPr>
            <a:lstStyle/>
            <a:p>
              <a:r>
                <a:rPr lang="en-US" b="1"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2014</a:t>
              </a:r>
              <a:endParaRPr lang="en-US"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9" name="Rectangle 28"/>
            <p:cNvSpPr/>
            <p:nvPr/>
          </p:nvSpPr>
          <p:spPr>
            <a:xfrm>
              <a:off x="2155025" y="4807468"/>
              <a:ext cx="2391371" cy="553998"/>
            </a:xfrm>
            <a:prstGeom prst="rect">
              <a:avLst/>
            </a:prstGeom>
          </p:spPr>
          <p:txBody>
            <a:bodyPr wrap="square">
              <a:spAutoFit/>
            </a:bodyPr>
            <a:lstStyle/>
            <a:p>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Lorem </a:t>
              </a:r>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ipsum dolor sit amet, consectetur adipiscing elit. Nam viverra </a:t>
              </a:r>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euismod odio.</a:t>
              </a:r>
              <a:endPar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30" name="Group 29"/>
          <p:cNvGrpSpPr/>
          <p:nvPr/>
        </p:nvGrpSpPr>
        <p:grpSpPr>
          <a:xfrm>
            <a:off x="8838979" y="4971388"/>
            <a:ext cx="2391371" cy="911741"/>
            <a:chOff x="2155025" y="4449725"/>
            <a:chExt cx="2391371" cy="911741"/>
          </a:xfrm>
        </p:grpSpPr>
        <p:sp>
          <p:nvSpPr>
            <p:cNvPr id="31" name="TextBox 30"/>
            <p:cNvSpPr txBox="1"/>
            <p:nvPr/>
          </p:nvSpPr>
          <p:spPr>
            <a:xfrm>
              <a:off x="2155025" y="4449725"/>
              <a:ext cx="710451" cy="369332"/>
            </a:xfrm>
            <a:prstGeom prst="rect">
              <a:avLst/>
            </a:prstGeom>
            <a:noFill/>
          </p:spPr>
          <p:txBody>
            <a:bodyPr wrap="none" rtlCol="0">
              <a:spAutoFit/>
            </a:bodyPr>
            <a:lstStyle/>
            <a:p>
              <a:r>
                <a:rPr lang="en-US" b="1"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2014</a:t>
              </a:r>
              <a:endParaRPr lang="en-US"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2" name="Rectangle 31"/>
            <p:cNvSpPr/>
            <p:nvPr/>
          </p:nvSpPr>
          <p:spPr>
            <a:xfrm>
              <a:off x="2155025" y="4807468"/>
              <a:ext cx="2391371" cy="553998"/>
            </a:xfrm>
            <a:prstGeom prst="rect">
              <a:avLst/>
            </a:prstGeom>
          </p:spPr>
          <p:txBody>
            <a:bodyPr wrap="square">
              <a:spAutoFit/>
            </a:bodyPr>
            <a:lstStyle/>
            <a:p>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Lorem </a:t>
              </a:r>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ipsum dolor sit amet, consectetur adipiscing elit. Nam viverra </a:t>
              </a:r>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euismod odio.</a:t>
              </a:r>
              <a:endPar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cxnSp>
        <p:nvCxnSpPr>
          <p:cNvPr id="34" name="Curved Connector 33"/>
          <p:cNvCxnSpPr>
            <a:stCxn id="14" idx="0"/>
          </p:cNvCxnSpPr>
          <p:nvPr/>
        </p:nvCxnSpPr>
        <p:spPr>
          <a:xfrm rot="5400000" flipH="1" flipV="1">
            <a:off x="1508717" y="3548837"/>
            <a:ext cx="1067242" cy="827569"/>
          </a:xfrm>
          <a:prstGeom prst="curvedConnector3">
            <a:avLst/>
          </a:prstGeom>
          <a:ln w="25400">
            <a:solidFill>
              <a:schemeClr val="accent2"/>
            </a:solidFill>
            <a:prstDash val="sysDot"/>
          </a:ln>
        </p:spPr>
        <p:style>
          <a:lnRef idx="1">
            <a:schemeClr val="accent1"/>
          </a:lnRef>
          <a:fillRef idx="0">
            <a:schemeClr val="accent1"/>
          </a:fillRef>
          <a:effectRef idx="0">
            <a:schemeClr val="accent1"/>
          </a:effectRef>
          <a:fontRef idx="minor">
            <a:schemeClr val="tx1"/>
          </a:fontRef>
        </p:style>
      </p:cxnSp>
      <p:sp>
        <p:nvSpPr>
          <p:cNvPr id="38" name="Freeform 37"/>
          <p:cNvSpPr/>
          <p:nvPr/>
        </p:nvSpPr>
        <p:spPr>
          <a:xfrm>
            <a:off x="3221665" y="2004434"/>
            <a:ext cx="2955851" cy="845092"/>
          </a:xfrm>
          <a:custGeom>
            <a:avLst/>
            <a:gdLst>
              <a:gd name="connsiteX0" fmla="*/ 0 w 2955851"/>
              <a:gd name="connsiteY0" fmla="*/ 845092 h 845092"/>
              <a:gd name="connsiteX1" fmla="*/ 935665 w 2955851"/>
              <a:gd name="connsiteY1" fmla="*/ 58282 h 845092"/>
              <a:gd name="connsiteX2" fmla="*/ 2955851 w 2955851"/>
              <a:gd name="connsiteY2" fmla="*/ 58282 h 845092"/>
            </a:gdLst>
            <a:ahLst/>
            <a:cxnLst>
              <a:cxn ang="0">
                <a:pos x="connsiteX0" y="connsiteY0"/>
              </a:cxn>
              <a:cxn ang="0">
                <a:pos x="connsiteX1" y="connsiteY1"/>
              </a:cxn>
              <a:cxn ang="0">
                <a:pos x="connsiteX2" y="connsiteY2"/>
              </a:cxn>
            </a:cxnLst>
            <a:rect l="l" t="t" r="r" b="b"/>
            <a:pathLst>
              <a:path w="2955851" h="845092">
                <a:moveTo>
                  <a:pt x="0" y="845092"/>
                </a:moveTo>
                <a:cubicBezTo>
                  <a:pt x="221511" y="517254"/>
                  <a:pt x="443023" y="189417"/>
                  <a:pt x="935665" y="58282"/>
                </a:cubicBezTo>
                <a:cubicBezTo>
                  <a:pt x="1428307" y="-72853"/>
                  <a:pt x="2955851" y="58282"/>
                  <a:pt x="2955851" y="58282"/>
                </a:cubicBezTo>
              </a:path>
            </a:pathLst>
          </a:custGeom>
          <a:noFill/>
          <a:ln w="25400">
            <a:solidFill>
              <a:schemeClr val="accent4"/>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Curved Connector 39"/>
          <p:cNvCxnSpPr>
            <a:stCxn id="9" idx="2"/>
            <a:endCxn id="5" idx="0"/>
          </p:cNvCxnSpPr>
          <p:nvPr/>
        </p:nvCxnSpPr>
        <p:spPr>
          <a:xfrm rot="10800000" flipH="1" flipV="1">
            <a:off x="6632071" y="2250178"/>
            <a:ext cx="986158" cy="1146923"/>
          </a:xfrm>
          <a:prstGeom prst="curvedConnector4">
            <a:avLst>
              <a:gd name="adj1" fmla="val -23181"/>
              <a:gd name="adj2" fmla="val 53346"/>
            </a:avLst>
          </a:prstGeom>
          <a:ln w="25400">
            <a:solidFill>
              <a:schemeClr val="accent4"/>
            </a:solidFill>
            <a:prstDash val="sysDot"/>
          </a:ln>
        </p:spPr>
        <p:style>
          <a:lnRef idx="1">
            <a:schemeClr val="accent1"/>
          </a:lnRef>
          <a:fillRef idx="0">
            <a:schemeClr val="accent1"/>
          </a:fillRef>
          <a:effectRef idx="0">
            <a:schemeClr val="accent1"/>
          </a:effectRef>
          <a:fontRef idx="minor">
            <a:schemeClr val="tx1"/>
          </a:fontRef>
        </p:style>
      </p:cxnSp>
      <p:cxnSp>
        <p:nvCxnSpPr>
          <p:cNvPr id="42" name="Curved Connector 41"/>
          <p:cNvCxnSpPr>
            <a:stCxn id="5" idx="4"/>
          </p:cNvCxnSpPr>
          <p:nvPr/>
        </p:nvCxnSpPr>
        <p:spPr>
          <a:xfrm rot="16200000" flipH="1">
            <a:off x="7607065" y="4226973"/>
            <a:ext cx="882228" cy="859900"/>
          </a:xfrm>
          <a:prstGeom prst="curvedConnector3">
            <a:avLst/>
          </a:prstGeom>
          <a:ln w="25400">
            <a:solidFill>
              <a:schemeClr val="accent2"/>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199401"/>
      </p:ext>
    </p:extLst>
  </p:cSld>
  <p:clrMapOvr>
    <a:masterClrMapping/>
  </p:clrMapOvr>
  <mc:AlternateContent xmlns:mc="http://schemas.openxmlformats.org/markup-compatibility/2006" xmlns:p14="http://schemas.microsoft.com/office/powerpoint/2010/main">
    <mc:Choice Requires="p14">
      <p:transition spd="slow" p14:dur="1300">
        <p14:pan dir="d"/>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p:cNvSpPr/>
          <p:nvPr/>
        </p:nvSpPr>
        <p:spPr>
          <a:xfrm>
            <a:off x="263704" y="2990208"/>
            <a:ext cx="877584" cy="877584"/>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lumMod val="50000"/>
                    <a:lumOff val="50000"/>
                  </a:schemeClr>
                </a:solidFill>
                <a:latin typeface="Simple-Line-Icons" panose="02000503000000000000" pitchFamily="2" charset="2"/>
              </a:rPr>
              <a:t></a:t>
            </a:r>
            <a:endParaRPr lang="en-US" sz="2800">
              <a:solidFill>
                <a:schemeClr val="tx1">
                  <a:lumMod val="50000"/>
                  <a:lumOff val="50000"/>
                </a:schemeClr>
              </a:solidFill>
            </a:endParaRPr>
          </a:p>
        </p:txBody>
      </p:sp>
      <p:sp>
        <p:nvSpPr>
          <p:cNvPr id="2" name="TextBox 1"/>
          <p:cNvSpPr txBox="1"/>
          <p:nvPr/>
        </p:nvSpPr>
        <p:spPr>
          <a:xfrm>
            <a:off x="1219200" y="2982724"/>
            <a:ext cx="3384966" cy="646331"/>
          </a:xfrm>
          <a:prstGeom prst="rect">
            <a:avLst/>
          </a:prstGeom>
          <a:noFill/>
        </p:spPr>
        <p:txBody>
          <a:bodyPr wrap="none" rtlCol="0">
            <a:spAutoFit/>
          </a:bodyPr>
          <a:lstStyle/>
          <a:p>
            <a:r>
              <a:rPr lang="en-US" sz="3600" smtClean="0">
                <a:solidFill>
                  <a:schemeClr val="tx1">
                    <a:lumMod val="65000"/>
                    <a:lumOff val="35000"/>
                  </a:schemeClr>
                </a:solidFill>
                <a:latin typeface="GeosansLight" panose="02000603020000020003" pitchFamily="2" charset="0"/>
              </a:rPr>
              <a:t>AWESOME TEAM</a:t>
            </a:r>
            <a:endParaRPr lang="en-US" sz="3600">
              <a:solidFill>
                <a:schemeClr val="tx1">
                  <a:lumMod val="65000"/>
                  <a:lumOff val="35000"/>
                </a:schemeClr>
              </a:solidFill>
              <a:latin typeface="GeosansLight" panose="02000603020000020003" pitchFamily="2" charset="0"/>
            </a:endParaRPr>
          </a:p>
        </p:txBody>
      </p:sp>
      <p:sp>
        <p:nvSpPr>
          <p:cNvPr id="12" name="TextBox 11"/>
          <p:cNvSpPr txBox="1"/>
          <p:nvPr/>
        </p:nvSpPr>
        <p:spPr>
          <a:xfrm>
            <a:off x="1219200" y="3629055"/>
            <a:ext cx="3985386" cy="246221"/>
          </a:xfrm>
          <a:prstGeom prst="rect">
            <a:avLst/>
          </a:prstGeom>
          <a:noFill/>
        </p:spPr>
        <p:txBody>
          <a:bodyPr wrap="none" rtlCol="0">
            <a:spAutoFit/>
          </a:bodyPr>
          <a:lstStyle/>
          <a:p>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Raw denim typewriter Carles irony. Helvetica farers Blue </a:t>
            </a:r>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Bottle</a:t>
            </a:r>
          </a:p>
        </p:txBody>
      </p:sp>
      <p:sp>
        <p:nvSpPr>
          <p:cNvPr id="4" name="TextBox 3"/>
          <p:cNvSpPr txBox="1"/>
          <p:nvPr/>
        </p:nvSpPr>
        <p:spPr>
          <a:xfrm>
            <a:off x="9881810" y="6534361"/>
            <a:ext cx="1423788" cy="246221"/>
          </a:xfrm>
          <a:prstGeom prst="rect">
            <a:avLst/>
          </a:prstGeom>
          <a:noFill/>
        </p:spPr>
        <p:txBody>
          <a:bodyPr wrap="none" rtlCol="0">
            <a:spAutoFit/>
          </a:bodyPr>
          <a:lstStyle/>
          <a:p>
            <a:r>
              <a:rPr lang="en-US" sz="1000" b="1"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Monte Biz </a:t>
            </a:r>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Company</a:t>
            </a:r>
            <a:endPar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Rectangle 5"/>
          <p:cNvSpPr/>
          <p:nvPr/>
        </p:nvSpPr>
        <p:spPr>
          <a:xfrm>
            <a:off x="11305598" y="6472806"/>
            <a:ext cx="753951" cy="369332"/>
          </a:xfrm>
          <a:prstGeom prst="rect">
            <a:avLst/>
          </a:prstGeom>
        </p:spPr>
        <p:txBody>
          <a:bodyPr wrap="square">
            <a:spAutoFit/>
          </a:bodyPr>
          <a:lstStyle/>
          <a:p>
            <a:r>
              <a:rPr lang="en-US" smtClean="0">
                <a:solidFill>
                  <a:schemeClr val="tx1">
                    <a:lumMod val="65000"/>
                    <a:lumOff val="35000"/>
                  </a:schemeClr>
                </a:solidFill>
                <a:latin typeface="Simple-Line-Icons" panose="02000503000000000000" pitchFamily="2" charset="2"/>
              </a:rPr>
              <a:t> </a:t>
            </a:r>
            <a:endParaRPr lang="en-US">
              <a:solidFill>
                <a:schemeClr val="tx1">
                  <a:lumMod val="65000"/>
                  <a:lumOff val="35000"/>
                </a:schemeClr>
              </a:solidFill>
            </a:endParaRPr>
          </a:p>
        </p:txBody>
      </p:sp>
      <p:sp>
        <p:nvSpPr>
          <p:cNvPr id="10" name="Oval 9"/>
          <p:cNvSpPr/>
          <p:nvPr/>
        </p:nvSpPr>
        <p:spPr>
          <a:xfrm>
            <a:off x="5476298" y="2264571"/>
            <a:ext cx="1571946" cy="1571946"/>
          </a:xfrm>
          <a:prstGeom prst="ellipse">
            <a:avLst/>
          </a:prstGeom>
          <a:solidFill>
            <a:schemeClr val="bg1">
              <a:lumMod val="85000"/>
            </a:scheme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lumMod val="85000"/>
                    <a:lumOff val="15000"/>
                  </a:schemeClr>
                </a:solidFill>
              </a:rPr>
              <a:t>Team</a:t>
            </a:r>
            <a:endParaRPr lang="en-US">
              <a:solidFill>
                <a:schemeClr val="tx1">
                  <a:lumMod val="85000"/>
                  <a:lumOff val="15000"/>
                </a:schemeClr>
              </a:solidFill>
            </a:endParaRPr>
          </a:p>
        </p:txBody>
      </p:sp>
      <p:sp>
        <p:nvSpPr>
          <p:cNvPr id="14" name="Oval 13"/>
          <p:cNvSpPr/>
          <p:nvPr/>
        </p:nvSpPr>
        <p:spPr>
          <a:xfrm>
            <a:off x="7604975" y="2264571"/>
            <a:ext cx="1571946" cy="1571946"/>
          </a:xfrm>
          <a:prstGeom prst="ellipse">
            <a:avLst/>
          </a:prstGeom>
          <a:solidFill>
            <a:schemeClr val="bg1">
              <a:lumMod val="85000"/>
            </a:scheme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lumMod val="85000"/>
                    <a:lumOff val="15000"/>
                  </a:schemeClr>
                </a:solidFill>
              </a:rPr>
              <a:t>Team</a:t>
            </a:r>
            <a:endParaRPr lang="en-US">
              <a:solidFill>
                <a:schemeClr val="tx1">
                  <a:lumMod val="85000"/>
                  <a:lumOff val="15000"/>
                </a:schemeClr>
              </a:solidFill>
            </a:endParaRPr>
          </a:p>
        </p:txBody>
      </p:sp>
      <p:sp>
        <p:nvSpPr>
          <p:cNvPr id="15" name="Oval 14"/>
          <p:cNvSpPr/>
          <p:nvPr/>
        </p:nvSpPr>
        <p:spPr>
          <a:xfrm>
            <a:off x="9733652" y="2264571"/>
            <a:ext cx="1571946" cy="1571946"/>
          </a:xfrm>
          <a:prstGeom prst="ellipse">
            <a:avLst/>
          </a:prstGeom>
          <a:solidFill>
            <a:schemeClr val="bg1">
              <a:lumMod val="85000"/>
            </a:scheme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lumMod val="85000"/>
                    <a:lumOff val="15000"/>
                  </a:schemeClr>
                </a:solidFill>
              </a:rPr>
              <a:t>Team</a:t>
            </a:r>
            <a:endParaRPr lang="en-US">
              <a:solidFill>
                <a:schemeClr val="tx1">
                  <a:lumMod val="85000"/>
                  <a:lumOff val="15000"/>
                </a:schemeClr>
              </a:solidFill>
            </a:endParaRPr>
          </a:p>
        </p:txBody>
      </p:sp>
      <p:sp>
        <p:nvSpPr>
          <p:cNvPr id="17" name="TextBox 16"/>
          <p:cNvSpPr txBox="1"/>
          <p:nvPr/>
        </p:nvSpPr>
        <p:spPr>
          <a:xfrm>
            <a:off x="5736325" y="4039432"/>
            <a:ext cx="1051891" cy="307777"/>
          </a:xfrm>
          <a:prstGeom prst="rect">
            <a:avLst/>
          </a:prstGeom>
          <a:noFill/>
        </p:spPr>
        <p:txBody>
          <a:bodyPr wrap="none" rtlCol="0">
            <a:spAutoFit/>
          </a:bodyPr>
          <a:lstStyle/>
          <a:p>
            <a:r>
              <a:rPr lang="en-US" sz="14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Patrika Jay</a:t>
            </a:r>
            <a:endParaRPr lang="en-US" sz="14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8" name="TextBox 17"/>
          <p:cNvSpPr txBox="1"/>
          <p:nvPr/>
        </p:nvSpPr>
        <p:spPr>
          <a:xfrm>
            <a:off x="7732338" y="4039432"/>
            <a:ext cx="1317220" cy="307777"/>
          </a:xfrm>
          <a:prstGeom prst="rect">
            <a:avLst/>
          </a:prstGeom>
          <a:noFill/>
        </p:spPr>
        <p:txBody>
          <a:bodyPr wrap="none" rtlCol="0">
            <a:spAutoFit/>
          </a:bodyPr>
          <a:lstStyle/>
          <a:p>
            <a:r>
              <a:rPr lang="en-US" sz="14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Sarah Howels</a:t>
            </a:r>
            <a:endParaRPr lang="en-US" sz="14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9" name="TextBox 18"/>
          <p:cNvSpPr txBox="1"/>
          <p:nvPr/>
        </p:nvSpPr>
        <p:spPr>
          <a:xfrm>
            <a:off x="10034556" y="4039431"/>
            <a:ext cx="970137" cy="307777"/>
          </a:xfrm>
          <a:prstGeom prst="rect">
            <a:avLst/>
          </a:prstGeom>
          <a:noFill/>
        </p:spPr>
        <p:txBody>
          <a:bodyPr wrap="none" rtlCol="0">
            <a:spAutoFit/>
          </a:bodyPr>
          <a:lstStyle/>
          <a:p>
            <a:r>
              <a:rPr lang="en-US" sz="14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Alisa May</a:t>
            </a:r>
            <a:endParaRPr lang="en-US" sz="14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0" name="TextBox 19"/>
          <p:cNvSpPr txBox="1"/>
          <p:nvPr/>
        </p:nvSpPr>
        <p:spPr>
          <a:xfrm>
            <a:off x="5866167" y="4347208"/>
            <a:ext cx="792205" cy="246221"/>
          </a:xfrm>
          <a:prstGeom prst="rect">
            <a:avLst/>
          </a:prstGeom>
          <a:noFill/>
        </p:spPr>
        <p:txBody>
          <a:bodyPr wrap="none" rtlCol="0">
            <a:spAutoFit/>
          </a:bodyPr>
          <a:lstStyle/>
          <a:p>
            <a:r>
              <a:rPr lang="en-US" sz="10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DESIGNER</a:t>
            </a:r>
            <a:endParaRPr lang="en-US" sz="1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1" name="TextBox 20"/>
          <p:cNvSpPr txBox="1"/>
          <p:nvPr/>
        </p:nvSpPr>
        <p:spPr>
          <a:xfrm>
            <a:off x="7946755" y="4347208"/>
            <a:ext cx="888385" cy="246221"/>
          </a:xfrm>
          <a:prstGeom prst="rect">
            <a:avLst/>
          </a:prstGeom>
          <a:noFill/>
        </p:spPr>
        <p:txBody>
          <a:bodyPr wrap="none" rtlCol="0">
            <a:spAutoFit/>
          </a:bodyPr>
          <a:lstStyle/>
          <a:p>
            <a:r>
              <a:rPr lang="en-US" sz="10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DEVELOPER</a:t>
            </a:r>
            <a:endParaRPr lang="en-US" sz="1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2" name="TextBox 21"/>
          <p:cNvSpPr txBox="1"/>
          <p:nvPr/>
        </p:nvSpPr>
        <p:spPr>
          <a:xfrm>
            <a:off x="10068385" y="4347208"/>
            <a:ext cx="904415" cy="246221"/>
          </a:xfrm>
          <a:prstGeom prst="rect">
            <a:avLst/>
          </a:prstGeom>
          <a:noFill/>
        </p:spPr>
        <p:txBody>
          <a:bodyPr wrap="none" rtlCol="0">
            <a:spAutoFit/>
          </a:bodyPr>
          <a:lstStyle/>
          <a:p>
            <a:r>
              <a:rPr lang="en-US" sz="10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MARKETING</a:t>
            </a:r>
            <a:endParaRPr lang="en-US" sz="1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766062118"/>
      </p:ext>
    </p:extLst>
  </p:cSld>
  <p:clrMapOvr>
    <a:masterClrMapping/>
  </p:clrMapOvr>
  <p:transition spd="slow">
    <p:cover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p:cNvSpPr/>
          <p:nvPr/>
        </p:nvSpPr>
        <p:spPr>
          <a:xfrm>
            <a:off x="11047716" y="151116"/>
            <a:ext cx="877584" cy="877584"/>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lumMod val="50000"/>
                    <a:lumOff val="50000"/>
                  </a:schemeClr>
                </a:solidFill>
                <a:latin typeface="Simple-Line-Icons" panose="02000503000000000000" pitchFamily="2" charset="2"/>
              </a:rPr>
              <a:t></a:t>
            </a:r>
            <a:endParaRPr lang="en-US" sz="2800">
              <a:solidFill>
                <a:schemeClr val="tx1">
                  <a:lumMod val="50000"/>
                  <a:lumOff val="50000"/>
                </a:schemeClr>
              </a:solidFill>
            </a:endParaRPr>
          </a:p>
        </p:txBody>
      </p:sp>
      <p:sp>
        <p:nvSpPr>
          <p:cNvPr id="2" name="TextBox 1"/>
          <p:cNvSpPr txBox="1"/>
          <p:nvPr/>
        </p:nvSpPr>
        <p:spPr>
          <a:xfrm>
            <a:off x="7157801" y="168668"/>
            <a:ext cx="3784177" cy="646331"/>
          </a:xfrm>
          <a:prstGeom prst="rect">
            <a:avLst/>
          </a:prstGeom>
          <a:noFill/>
        </p:spPr>
        <p:txBody>
          <a:bodyPr wrap="none" rtlCol="0">
            <a:spAutoFit/>
          </a:bodyPr>
          <a:lstStyle/>
          <a:p>
            <a:pPr algn="r"/>
            <a:r>
              <a:rPr lang="en-US" sz="3600" smtClean="0">
                <a:solidFill>
                  <a:schemeClr val="tx1">
                    <a:lumMod val="65000"/>
                    <a:lumOff val="35000"/>
                  </a:schemeClr>
                </a:solidFill>
                <a:latin typeface="GeosansLight" panose="02000603020000020003" pitchFamily="2" charset="0"/>
              </a:rPr>
              <a:t>SINGLE: P.JOHN JAY</a:t>
            </a:r>
            <a:endParaRPr lang="en-US" sz="3600">
              <a:solidFill>
                <a:schemeClr val="tx1">
                  <a:lumMod val="65000"/>
                  <a:lumOff val="35000"/>
                </a:schemeClr>
              </a:solidFill>
              <a:latin typeface="GeosansLight" panose="02000603020000020003" pitchFamily="2" charset="0"/>
            </a:endParaRPr>
          </a:p>
        </p:txBody>
      </p:sp>
      <p:sp>
        <p:nvSpPr>
          <p:cNvPr id="12" name="TextBox 11"/>
          <p:cNvSpPr txBox="1"/>
          <p:nvPr/>
        </p:nvSpPr>
        <p:spPr>
          <a:xfrm>
            <a:off x="5964333" y="814999"/>
            <a:ext cx="4977645" cy="246221"/>
          </a:xfrm>
          <a:prstGeom prst="rect">
            <a:avLst/>
          </a:prstGeom>
          <a:noFill/>
        </p:spPr>
        <p:txBody>
          <a:bodyPr wrap="none" rtlCol="0">
            <a:spAutoFit/>
          </a:bodyPr>
          <a:lstStyle/>
          <a:p>
            <a:pPr algn="r"/>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Raw denim typewriter Carles irony. Helvetica farers Blue Bottle, distery vero </a:t>
            </a:r>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you.</a:t>
            </a:r>
          </a:p>
        </p:txBody>
      </p:sp>
      <p:sp>
        <p:nvSpPr>
          <p:cNvPr id="4" name="TextBox 3"/>
          <p:cNvSpPr txBox="1"/>
          <p:nvPr/>
        </p:nvSpPr>
        <p:spPr>
          <a:xfrm>
            <a:off x="9881810" y="6534361"/>
            <a:ext cx="1423788" cy="246221"/>
          </a:xfrm>
          <a:prstGeom prst="rect">
            <a:avLst/>
          </a:prstGeom>
          <a:noFill/>
        </p:spPr>
        <p:txBody>
          <a:bodyPr wrap="none" rtlCol="0">
            <a:spAutoFit/>
          </a:bodyPr>
          <a:lstStyle/>
          <a:p>
            <a:r>
              <a:rPr lang="en-US" sz="1000" b="1"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Monte Biz </a:t>
            </a:r>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Company</a:t>
            </a:r>
            <a:endPar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Rectangle 5"/>
          <p:cNvSpPr/>
          <p:nvPr/>
        </p:nvSpPr>
        <p:spPr>
          <a:xfrm>
            <a:off x="11305598" y="6472806"/>
            <a:ext cx="753951" cy="369332"/>
          </a:xfrm>
          <a:prstGeom prst="rect">
            <a:avLst/>
          </a:prstGeom>
        </p:spPr>
        <p:txBody>
          <a:bodyPr wrap="square">
            <a:spAutoFit/>
          </a:bodyPr>
          <a:lstStyle/>
          <a:p>
            <a:r>
              <a:rPr lang="en-US" smtClean="0">
                <a:solidFill>
                  <a:schemeClr val="tx1">
                    <a:lumMod val="65000"/>
                    <a:lumOff val="35000"/>
                  </a:schemeClr>
                </a:solidFill>
                <a:latin typeface="Simple-Line-Icons" panose="02000503000000000000" pitchFamily="2" charset="2"/>
              </a:rPr>
              <a:t> </a:t>
            </a:r>
            <a:endParaRPr lang="en-US">
              <a:solidFill>
                <a:schemeClr val="tx1">
                  <a:lumMod val="65000"/>
                  <a:lumOff val="35000"/>
                </a:schemeClr>
              </a:solidFill>
            </a:endParaRPr>
          </a:p>
        </p:txBody>
      </p:sp>
      <p:sp>
        <p:nvSpPr>
          <p:cNvPr id="5" name="Rectangle 4"/>
          <p:cNvSpPr/>
          <p:nvPr/>
        </p:nvSpPr>
        <p:spPr>
          <a:xfrm>
            <a:off x="0" y="0"/>
            <a:ext cx="4253501"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lumMod val="85000"/>
                    <a:lumOff val="15000"/>
                  </a:schemeClr>
                </a:solidFill>
              </a:rPr>
              <a:t>Image</a:t>
            </a:r>
            <a:endParaRPr lang="en-US">
              <a:solidFill>
                <a:schemeClr val="tx1">
                  <a:lumMod val="85000"/>
                  <a:lumOff val="15000"/>
                </a:schemeClr>
              </a:solidFill>
            </a:endParaRPr>
          </a:p>
        </p:txBody>
      </p:sp>
      <p:sp>
        <p:nvSpPr>
          <p:cNvPr id="13" name="TextBox 12"/>
          <p:cNvSpPr txBox="1"/>
          <p:nvPr/>
        </p:nvSpPr>
        <p:spPr>
          <a:xfrm>
            <a:off x="4469474" y="1600200"/>
            <a:ext cx="6503326" cy="1538883"/>
          </a:xfrm>
          <a:prstGeom prst="rect">
            <a:avLst/>
          </a:prstGeom>
          <a:noFill/>
        </p:spPr>
        <p:txBody>
          <a:bodyPr wrap="square" rtlCol="0">
            <a:spAutoFit/>
          </a:bodyPr>
          <a:lstStyle/>
          <a:p>
            <a:pPr algn="just"/>
            <a:r>
              <a:rPr lang="en-US" sz="1400" b="1"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MEMBER: </a:t>
            </a:r>
            <a:r>
              <a:rPr lang="en-US" sz="1400" b="1" smtClean="0">
                <a:solidFill>
                  <a:schemeClr val="accent4"/>
                </a:solidFill>
                <a:latin typeface="Open Sans" panose="020B0606030504020204" pitchFamily="34" charset="0"/>
                <a:ea typeface="Open Sans" panose="020B0606030504020204" pitchFamily="34" charset="0"/>
                <a:cs typeface="Open Sans" panose="020B0606030504020204" pitchFamily="34" charset="0"/>
              </a:rPr>
              <a:t>John Jay </a:t>
            </a:r>
            <a:r>
              <a:rPr lang="en-US" sz="1400" b="1"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BIO</a:t>
            </a:r>
          </a:p>
          <a:p>
            <a:pPr algn="just"/>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DESIGNER</a:t>
            </a:r>
          </a:p>
          <a:p>
            <a:pPr algn="just"/>
            <a:endPar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pPr algn="just"/>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Lid </a:t>
            </a:r>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est laborum dolo rumes fugats untras. Etharums ser quidem rerum facilis dolores nemis omnis fugats vitaes nemo minima rerums unsers sadips amets.. </a:t>
            </a:r>
            <a:endPar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pPr algn="just"/>
            <a:endPar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pPr algn="just"/>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Sed </a:t>
            </a:r>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ut perspiciatis unde omnis iste natus error sit voluptatem accusantium doloremque laudantium, totam rem aperiam, eaque ipsa quae ab illo inventore veritatis et quasi architecto beatae vitae dicta sunt explicabo. </a:t>
            </a:r>
            <a:endPar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75" name="Group 74"/>
          <p:cNvGrpSpPr/>
          <p:nvPr/>
        </p:nvGrpSpPr>
        <p:grpSpPr>
          <a:xfrm>
            <a:off x="5381019" y="3524130"/>
            <a:ext cx="5510631" cy="2278318"/>
            <a:chOff x="5103621" y="3524130"/>
            <a:chExt cx="5510631" cy="2278318"/>
          </a:xfrm>
        </p:grpSpPr>
        <p:cxnSp>
          <p:nvCxnSpPr>
            <p:cNvPr id="55" name="Straight Connector 54"/>
            <p:cNvCxnSpPr/>
            <p:nvPr/>
          </p:nvCxnSpPr>
          <p:spPr>
            <a:xfrm>
              <a:off x="5198723" y="3811448"/>
              <a:ext cx="5415529" cy="0"/>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5198723" y="3811448"/>
              <a:ext cx="4297680" cy="0"/>
            </a:xfrm>
            <a:prstGeom prst="line">
              <a:avLst/>
            </a:prstGeom>
            <a:ln w="25400">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5103621" y="3524131"/>
              <a:ext cx="643125" cy="246221"/>
            </a:xfrm>
            <a:prstGeom prst="rect">
              <a:avLst/>
            </a:prstGeom>
            <a:noFill/>
          </p:spPr>
          <p:txBody>
            <a:bodyPr wrap="none" rtlCol="0">
              <a:spAutoFit/>
            </a:bodyPr>
            <a:lstStyle/>
            <a:p>
              <a:r>
                <a:rPr lang="en-US" sz="10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DESIGN</a:t>
              </a:r>
              <a:endParaRPr lang="en-US" sz="1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8" name="TextBox 57"/>
            <p:cNvSpPr txBox="1"/>
            <p:nvPr/>
          </p:nvSpPr>
          <p:spPr>
            <a:xfrm>
              <a:off x="9174113" y="3524130"/>
              <a:ext cx="437940" cy="246221"/>
            </a:xfrm>
            <a:prstGeom prst="rect">
              <a:avLst/>
            </a:prstGeom>
            <a:noFill/>
          </p:spPr>
          <p:txBody>
            <a:bodyPr wrap="none" rtlCol="0">
              <a:spAutoFit/>
            </a:bodyPr>
            <a:lstStyle/>
            <a:p>
              <a:r>
                <a:rPr lang="en-US" sz="10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75%</a:t>
              </a:r>
              <a:endParaRPr lang="en-US" sz="1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61" name="Straight Connector 60"/>
            <p:cNvCxnSpPr/>
            <p:nvPr/>
          </p:nvCxnSpPr>
          <p:spPr>
            <a:xfrm>
              <a:off x="5198723" y="4445942"/>
              <a:ext cx="5415529" cy="0"/>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5198723" y="4445942"/>
              <a:ext cx="3474720" cy="0"/>
            </a:xfrm>
            <a:prstGeom prst="line">
              <a:avLst/>
            </a:prstGeom>
            <a:ln w="25400">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5103621" y="4158625"/>
              <a:ext cx="1091966" cy="246221"/>
            </a:xfrm>
            <a:prstGeom prst="rect">
              <a:avLst/>
            </a:prstGeom>
            <a:noFill/>
          </p:spPr>
          <p:txBody>
            <a:bodyPr wrap="none" rtlCol="0">
              <a:spAutoFit/>
            </a:bodyPr>
            <a:lstStyle/>
            <a:p>
              <a:r>
                <a:rPr lang="en-US" sz="10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DEVELOPMENT</a:t>
              </a:r>
              <a:endParaRPr lang="en-US" sz="1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4" name="TextBox 63"/>
            <p:cNvSpPr txBox="1"/>
            <p:nvPr/>
          </p:nvSpPr>
          <p:spPr>
            <a:xfrm>
              <a:off x="8352184" y="4158624"/>
              <a:ext cx="437940" cy="246221"/>
            </a:xfrm>
            <a:prstGeom prst="rect">
              <a:avLst/>
            </a:prstGeom>
            <a:noFill/>
          </p:spPr>
          <p:txBody>
            <a:bodyPr wrap="none" rtlCol="0">
              <a:spAutoFit/>
            </a:bodyPr>
            <a:lstStyle/>
            <a:p>
              <a:r>
                <a:rPr lang="en-US" sz="10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56%</a:t>
              </a:r>
              <a:endParaRPr lang="en-US" sz="1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66" name="Straight Connector 65"/>
            <p:cNvCxnSpPr/>
            <p:nvPr/>
          </p:nvCxnSpPr>
          <p:spPr>
            <a:xfrm>
              <a:off x="5198723" y="5124195"/>
              <a:ext cx="5415529" cy="0"/>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198723" y="5124195"/>
              <a:ext cx="4846320" cy="0"/>
            </a:xfrm>
            <a:prstGeom prst="line">
              <a:avLst/>
            </a:prstGeom>
            <a:ln w="25400">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5103621" y="4836878"/>
              <a:ext cx="904415" cy="246221"/>
            </a:xfrm>
            <a:prstGeom prst="rect">
              <a:avLst/>
            </a:prstGeom>
            <a:noFill/>
          </p:spPr>
          <p:txBody>
            <a:bodyPr wrap="none" rtlCol="0">
              <a:spAutoFit/>
            </a:bodyPr>
            <a:lstStyle/>
            <a:p>
              <a:r>
                <a:rPr lang="en-US" sz="10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MARKETING</a:t>
              </a:r>
              <a:endParaRPr lang="en-US" sz="1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9" name="TextBox 68"/>
            <p:cNvSpPr txBox="1"/>
            <p:nvPr/>
          </p:nvSpPr>
          <p:spPr>
            <a:xfrm>
              <a:off x="9718641" y="4836877"/>
              <a:ext cx="437940" cy="246221"/>
            </a:xfrm>
            <a:prstGeom prst="rect">
              <a:avLst/>
            </a:prstGeom>
            <a:noFill/>
          </p:spPr>
          <p:txBody>
            <a:bodyPr wrap="none" rtlCol="0">
              <a:spAutoFit/>
            </a:bodyPr>
            <a:lstStyle/>
            <a:p>
              <a:r>
                <a:rPr lang="en-US" sz="10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83%</a:t>
              </a:r>
              <a:endParaRPr lang="en-US" sz="1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71" name="Straight Connector 70"/>
            <p:cNvCxnSpPr/>
            <p:nvPr/>
          </p:nvCxnSpPr>
          <p:spPr>
            <a:xfrm>
              <a:off x="5198723" y="5802448"/>
              <a:ext cx="5415529" cy="0"/>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5198723" y="5802448"/>
              <a:ext cx="4297680" cy="0"/>
            </a:xfrm>
            <a:prstGeom prst="line">
              <a:avLst/>
            </a:prstGeom>
            <a:ln w="25400">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5103621" y="5515131"/>
              <a:ext cx="1101584" cy="246221"/>
            </a:xfrm>
            <a:prstGeom prst="rect">
              <a:avLst/>
            </a:prstGeom>
            <a:noFill/>
          </p:spPr>
          <p:txBody>
            <a:bodyPr wrap="none" rtlCol="0">
              <a:spAutoFit/>
            </a:bodyPr>
            <a:lstStyle/>
            <a:p>
              <a:r>
                <a:rPr lang="en-US" sz="10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PRESENTATION</a:t>
              </a:r>
              <a:endParaRPr lang="en-US" sz="1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4" name="TextBox 73"/>
            <p:cNvSpPr txBox="1"/>
            <p:nvPr/>
          </p:nvSpPr>
          <p:spPr>
            <a:xfrm>
              <a:off x="9174113" y="5515130"/>
              <a:ext cx="437940" cy="246221"/>
            </a:xfrm>
            <a:prstGeom prst="rect">
              <a:avLst/>
            </a:prstGeom>
            <a:noFill/>
          </p:spPr>
          <p:txBody>
            <a:bodyPr wrap="none" rtlCol="0">
              <a:spAutoFit/>
            </a:bodyPr>
            <a:lstStyle/>
            <a:p>
              <a:r>
                <a:rPr lang="en-US" sz="10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75%</a:t>
              </a:r>
              <a:endParaRPr lang="en-US" sz="1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spTree>
    <p:extLst>
      <p:ext uri="{BB962C8B-B14F-4D97-AF65-F5344CB8AC3E}">
        <p14:creationId xmlns:p14="http://schemas.microsoft.com/office/powerpoint/2010/main" val="4037052832"/>
      </p:ext>
    </p:extLst>
  </p:cSld>
  <p:clrMapOvr>
    <a:masterClrMapping/>
  </p:clrMapOvr>
  <mc:AlternateContent xmlns:mc="http://schemas.openxmlformats.org/markup-compatibility/2006" xmlns:p14="http://schemas.microsoft.com/office/powerpoint/2010/main">
    <mc:Choice Requires="p14">
      <p:transition spd="slow" p14:dur="1600">
        <p14:prism dir="d" isContent="1"/>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p:cNvSpPr/>
          <p:nvPr/>
        </p:nvSpPr>
        <p:spPr>
          <a:xfrm>
            <a:off x="5657208" y="143632"/>
            <a:ext cx="877584" cy="877584"/>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solidFill>
                  <a:schemeClr val="tx1">
                    <a:lumMod val="50000"/>
                    <a:lumOff val="50000"/>
                  </a:schemeClr>
                </a:solidFill>
                <a:latin typeface="Simple-Line-Icons" panose="02000503000000000000" pitchFamily="2" charset="2"/>
              </a:rPr>
              <a:t></a:t>
            </a:r>
            <a:endParaRPr lang="en-US" sz="2800">
              <a:solidFill>
                <a:schemeClr val="tx1">
                  <a:lumMod val="50000"/>
                  <a:lumOff val="50000"/>
                </a:schemeClr>
              </a:solidFill>
            </a:endParaRPr>
          </a:p>
        </p:txBody>
      </p:sp>
      <p:sp>
        <p:nvSpPr>
          <p:cNvPr id="2" name="TextBox 1"/>
          <p:cNvSpPr txBox="1"/>
          <p:nvPr/>
        </p:nvSpPr>
        <p:spPr>
          <a:xfrm>
            <a:off x="4664808" y="1028700"/>
            <a:ext cx="2862387" cy="646331"/>
          </a:xfrm>
          <a:prstGeom prst="rect">
            <a:avLst/>
          </a:prstGeom>
          <a:noFill/>
        </p:spPr>
        <p:txBody>
          <a:bodyPr wrap="none" rtlCol="0">
            <a:spAutoFit/>
          </a:bodyPr>
          <a:lstStyle/>
          <a:p>
            <a:pPr algn="ctr"/>
            <a:r>
              <a:rPr lang="en-US" sz="3600" smtClean="0">
                <a:solidFill>
                  <a:schemeClr val="tx1">
                    <a:lumMod val="65000"/>
                    <a:lumOff val="35000"/>
                  </a:schemeClr>
                </a:solidFill>
                <a:latin typeface="GeosansLight" panose="02000603020000020003" pitchFamily="2" charset="0"/>
              </a:rPr>
              <a:t>WHAT WE DO</a:t>
            </a:r>
            <a:endParaRPr lang="en-US" sz="3600">
              <a:solidFill>
                <a:schemeClr val="tx1">
                  <a:lumMod val="65000"/>
                  <a:lumOff val="35000"/>
                </a:schemeClr>
              </a:solidFill>
              <a:latin typeface="GeosansLight" panose="02000603020000020003" pitchFamily="2" charset="0"/>
            </a:endParaRPr>
          </a:p>
        </p:txBody>
      </p:sp>
      <p:sp>
        <p:nvSpPr>
          <p:cNvPr id="12" name="TextBox 11"/>
          <p:cNvSpPr txBox="1"/>
          <p:nvPr/>
        </p:nvSpPr>
        <p:spPr>
          <a:xfrm>
            <a:off x="3607178" y="1675031"/>
            <a:ext cx="4977645" cy="246221"/>
          </a:xfrm>
          <a:prstGeom prst="rect">
            <a:avLst/>
          </a:prstGeom>
          <a:noFill/>
        </p:spPr>
        <p:txBody>
          <a:bodyPr wrap="none" rtlCol="0">
            <a:spAutoFit/>
          </a:bodyPr>
          <a:lstStyle/>
          <a:p>
            <a:pPr algn="ctr"/>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Raw denim typewriter Carles irony. Helvetica farers Blue Bottle, distery vero </a:t>
            </a:r>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you.</a:t>
            </a:r>
          </a:p>
        </p:txBody>
      </p:sp>
      <p:sp>
        <p:nvSpPr>
          <p:cNvPr id="4" name="TextBox 3"/>
          <p:cNvSpPr txBox="1"/>
          <p:nvPr/>
        </p:nvSpPr>
        <p:spPr>
          <a:xfrm>
            <a:off x="9881810" y="6534361"/>
            <a:ext cx="1423788" cy="246221"/>
          </a:xfrm>
          <a:prstGeom prst="rect">
            <a:avLst/>
          </a:prstGeom>
          <a:noFill/>
        </p:spPr>
        <p:txBody>
          <a:bodyPr wrap="none" rtlCol="0">
            <a:spAutoFit/>
          </a:bodyPr>
          <a:lstStyle/>
          <a:p>
            <a:r>
              <a:rPr lang="en-US" sz="1000" b="1"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Monte Biz </a:t>
            </a:r>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Company</a:t>
            </a:r>
            <a:endPar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Rectangle 5"/>
          <p:cNvSpPr/>
          <p:nvPr/>
        </p:nvSpPr>
        <p:spPr>
          <a:xfrm>
            <a:off x="11305598" y="6472806"/>
            <a:ext cx="753951" cy="369332"/>
          </a:xfrm>
          <a:prstGeom prst="rect">
            <a:avLst/>
          </a:prstGeom>
        </p:spPr>
        <p:txBody>
          <a:bodyPr wrap="square">
            <a:spAutoFit/>
          </a:bodyPr>
          <a:lstStyle/>
          <a:p>
            <a:r>
              <a:rPr lang="en-US" smtClean="0">
                <a:solidFill>
                  <a:schemeClr val="tx1">
                    <a:lumMod val="65000"/>
                    <a:lumOff val="35000"/>
                  </a:schemeClr>
                </a:solidFill>
                <a:latin typeface="Simple-Line-Icons" panose="02000503000000000000" pitchFamily="2" charset="2"/>
              </a:rPr>
              <a:t> </a:t>
            </a:r>
            <a:endParaRPr lang="en-US">
              <a:solidFill>
                <a:schemeClr val="tx1">
                  <a:lumMod val="65000"/>
                  <a:lumOff val="35000"/>
                </a:schemeClr>
              </a:solidFill>
            </a:endParaRPr>
          </a:p>
        </p:txBody>
      </p:sp>
      <p:sp>
        <p:nvSpPr>
          <p:cNvPr id="11" name="TextBox 10"/>
          <p:cNvSpPr txBox="1"/>
          <p:nvPr/>
        </p:nvSpPr>
        <p:spPr>
          <a:xfrm>
            <a:off x="1460911" y="4447510"/>
            <a:ext cx="1447833" cy="246221"/>
          </a:xfrm>
          <a:prstGeom prst="rect">
            <a:avLst/>
          </a:prstGeom>
          <a:noFill/>
        </p:spPr>
        <p:txBody>
          <a:bodyPr wrap="none" rtlCol="0">
            <a:spAutoFit/>
          </a:bodyPr>
          <a:lstStyle/>
          <a:p>
            <a:pPr algn="ctr"/>
            <a:r>
              <a:rPr lang="en-US" sz="1000" b="1"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WEB DEVELOPMENT</a:t>
            </a:r>
            <a:endParaRPr lang="en-US" sz="1000" b="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Oval 2"/>
          <p:cNvSpPr/>
          <p:nvPr/>
        </p:nvSpPr>
        <p:spPr>
          <a:xfrm>
            <a:off x="1344566" y="2507959"/>
            <a:ext cx="1680519" cy="1680519"/>
          </a:xfrm>
          <a:prstGeom prst="ellipse">
            <a:avLst/>
          </a:prstGeom>
          <a:solidFill>
            <a:schemeClr val="bg1">
              <a:lumMod val="85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lumMod val="85000"/>
                    <a:lumOff val="15000"/>
                  </a:schemeClr>
                </a:solidFill>
              </a:rPr>
              <a:t>Image</a:t>
            </a:r>
            <a:endParaRPr lang="en-US">
              <a:solidFill>
                <a:schemeClr val="tx1">
                  <a:lumMod val="85000"/>
                  <a:lumOff val="15000"/>
                </a:schemeClr>
              </a:solidFill>
            </a:endParaRPr>
          </a:p>
        </p:txBody>
      </p:sp>
      <p:sp>
        <p:nvSpPr>
          <p:cNvPr id="9" name="Oval 8"/>
          <p:cNvSpPr/>
          <p:nvPr/>
        </p:nvSpPr>
        <p:spPr>
          <a:xfrm>
            <a:off x="3949914" y="2507959"/>
            <a:ext cx="1680519" cy="1680519"/>
          </a:xfrm>
          <a:prstGeom prst="ellipse">
            <a:avLst/>
          </a:prstGeom>
          <a:solidFill>
            <a:schemeClr val="bg1">
              <a:lumMod val="85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lumMod val="85000"/>
                    <a:lumOff val="15000"/>
                  </a:schemeClr>
                </a:solidFill>
              </a:rPr>
              <a:t>Image</a:t>
            </a:r>
            <a:endParaRPr lang="en-US">
              <a:solidFill>
                <a:schemeClr val="tx1">
                  <a:lumMod val="85000"/>
                  <a:lumOff val="15000"/>
                </a:schemeClr>
              </a:solidFill>
            </a:endParaRPr>
          </a:p>
        </p:txBody>
      </p:sp>
      <p:sp>
        <p:nvSpPr>
          <p:cNvPr id="10" name="Oval 9"/>
          <p:cNvSpPr/>
          <p:nvPr/>
        </p:nvSpPr>
        <p:spPr>
          <a:xfrm>
            <a:off x="9166916" y="2507959"/>
            <a:ext cx="1680519" cy="1680519"/>
          </a:xfrm>
          <a:prstGeom prst="ellipse">
            <a:avLst/>
          </a:prstGeom>
          <a:solidFill>
            <a:schemeClr val="bg1">
              <a:lumMod val="85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lumMod val="85000"/>
                    <a:lumOff val="15000"/>
                  </a:schemeClr>
                </a:solidFill>
              </a:rPr>
              <a:t>Image</a:t>
            </a:r>
            <a:endParaRPr lang="en-US">
              <a:solidFill>
                <a:schemeClr val="tx1">
                  <a:lumMod val="85000"/>
                  <a:lumOff val="15000"/>
                </a:schemeClr>
              </a:solidFill>
            </a:endParaRPr>
          </a:p>
        </p:txBody>
      </p:sp>
      <p:sp>
        <p:nvSpPr>
          <p:cNvPr id="14" name="Oval 13"/>
          <p:cNvSpPr/>
          <p:nvPr/>
        </p:nvSpPr>
        <p:spPr>
          <a:xfrm>
            <a:off x="6555262" y="2507959"/>
            <a:ext cx="1680519" cy="1680519"/>
          </a:xfrm>
          <a:prstGeom prst="ellipse">
            <a:avLst/>
          </a:prstGeom>
          <a:solidFill>
            <a:schemeClr val="bg1">
              <a:lumMod val="85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lumMod val="85000"/>
                    <a:lumOff val="15000"/>
                  </a:schemeClr>
                </a:solidFill>
              </a:rPr>
              <a:t>Image</a:t>
            </a:r>
            <a:endParaRPr lang="en-US">
              <a:solidFill>
                <a:schemeClr val="tx1">
                  <a:lumMod val="85000"/>
                  <a:lumOff val="15000"/>
                </a:schemeClr>
              </a:solidFill>
            </a:endParaRPr>
          </a:p>
        </p:txBody>
      </p:sp>
      <p:sp>
        <p:nvSpPr>
          <p:cNvPr id="15" name="TextBox 14"/>
          <p:cNvSpPr txBox="1"/>
          <p:nvPr/>
        </p:nvSpPr>
        <p:spPr>
          <a:xfrm>
            <a:off x="4111142" y="4447510"/>
            <a:ext cx="1358065" cy="246221"/>
          </a:xfrm>
          <a:prstGeom prst="rect">
            <a:avLst/>
          </a:prstGeom>
          <a:noFill/>
        </p:spPr>
        <p:txBody>
          <a:bodyPr wrap="none" rtlCol="0">
            <a:spAutoFit/>
          </a:bodyPr>
          <a:lstStyle/>
          <a:p>
            <a:pPr algn="ctr"/>
            <a:r>
              <a:rPr lang="en-US" sz="1000" b="1"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DESIGN SOLUTION</a:t>
            </a:r>
            <a:endParaRPr lang="en-US" sz="1000" b="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6" name="TextBox 15"/>
          <p:cNvSpPr txBox="1"/>
          <p:nvPr/>
        </p:nvSpPr>
        <p:spPr>
          <a:xfrm>
            <a:off x="6776602" y="4447509"/>
            <a:ext cx="1237839" cy="246221"/>
          </a:xfrm>
          <a:prstGeom prst="rect">
            <a:avLst/>
          </a:prstGeom>
          <a:noFill/>
        </p:spPr>
        <p:txBody>
          <a:bodyPr wrap="none" rtlCol="0">
            <a:spAutoFit/>
          </a:bodyPr>
          <a:lstStyle/>
          <a:p>
            <a:pPr algn="ctr"/>
            <a:r>
              <a:rPr lang="en-US" sz="1000" b="1"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MARKETING CEO</a:t>
            </a:r>
            <a:endParaRPr lang="en-US" sz="1000" b="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7" name="TextBox 16"/>
          <p:cNvSpPr txBox="1"/>
          <p:nvPr/>
        </p:nvSpPr>
        <p:spPr>
          <a:xfrm>
            <a:off x="9377034" y="4447508"/>
            <a:ext cx="1260281" cy="246221"/>
          </a:xfrm>
          <a:prstGeom prst="rect">
            <a:avLst/>
          </a:prstGeom>
          <a:noFill/>
        </p:spPr>
        <p:txBody>
          <a:bodyPr wrap="none" rtlCol="0">
            <a:spAutoFit/>
          </a:bodyPr>
          <a:lstStyle/>
          <a:p>
            <a:pPr algn="ctr"/>
            <a:r>
              <a:rPr lang="en-US" sz="1000" b="1"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BIZ CONSULTING</a:t>
            </a:r>
            <a:endParaRPr lang="en-US" sz="1000" b="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8" name="Rectangle 17"/>
          <p:cNvSpPr/>
          <p:nvPr/>
        </p:nvSpPr>
        <p:spPr>
          <a:xfrm>
            <a:off x="1167173" y="4693729"/>
            <a:ext cx="2035303" cy="400110"/>
          </a:xfrm>
          <a:prstGeom prst="rect">
            <a:avLst/>
          </a:prstGeom>
        </p:spPr>
        <p:txBody>
          <a:bodyPr wrap="square">
            <a:spAutoFit/>
          </a:bodyPr>
          <a:lstStyle/>
          <a:p>
            <a:pPr algn="ctr"/>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Lorem </a:t>
            </a:r>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ipsum dolor sit amet, consectetur adipiscing elit. </a:t>
            </a:r>
          </a:p>
        </p:txBody>
      </p:sp>
      <p:sp>
        <p:nvSpPr>
          <p:cNvPr id="22" name="Rectangle 21"/>
          <p:cNvSpPr/>
          <p:nvPr/>
        </p:nvSpPr>
        <p:spPr>
          <a:xfrm>
            <a:off x="3772521" y="4693729"/>
            <a:ext cx="2035303" cy="400110"/>
          </a:xfrm>
          <a:prstGeom prst="rect">
            <a:avLst/>
          </a:prstGeom>
        </p:spPr>
        <p:txBody>
          <a:bodyPr wrap="square">
            <a:spAutoFit/>
          </a:bodyPr>
          <a:lstStyle/>
          <a:p>
            <a:pPr algn="ctr"/>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Lorem </a:t>
            </a:r>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ipsum dolor sit amet, consectetur adipiscing elit. </a:t>
            </a:r>
          </a:p>
        </p:txBody>
      </p:sp>
      <p:sp>
        <p:nvSpPr>
          <p:cNvPr id="23" name="Rectangle 22"/>
          <p:cNvSpPr/>
          <p:nvPr/>
        </p:nvSpPr>
        <p:spPr>
          <a:xfrm>
            <a:off x="6377869" y="4693729"/>
            <a:ext cx="2035303" cy="400110"/>
          </a:xfrm>
          <a:prstGeom prst="rect">
            <a:avLst/>
          </a:prstGeom>
        </p:spPr>
        <p:txBody>
          <a:bodyPr wrap="square">
            <a:spAutoFit/>
          </a:bodyPr>
          <a:lstStyle/>
          <a:p>
            <a:pPr algn="ctr"/>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Lorem </a:t>
            </a:r>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ipsum dolor sit amet, consectetur adipiscing elit. </a:t>
            </a:r>
          </a:p>
        </p:txBody>
      </p:sp>
      <p:sp>
        <p:nvSpPr>
          <p:cNvPr id="24" name="Rectangle 23"/>
          <p:cNvSpPr/>
          <p:nvPr/>
        </p:nvSpPr>
        <p:spPr>
          <a:xfrm>
            <a:off x="8983217" y="4693729"/>
            <a:ext cx="2035303" cy="400110"/>
          </a:xfrm>
          <a:prstGeom prst="rect">
            <a:avLst/>
          </a:prstGeom>
        </p:spPr>
        <p:txBody>
          <a:bodyPr wrap="square">
            <a:spAutoFit/>
          </a:bodyPr>
          <a:lstStyle/>
          <a:p>
            <a:pPr algn="ctr"/>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Lorem </a:t>
            </a:r>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ipsum dolor sit amet, consectetur adipiscing elit. </a:t>
            </a:r>
          </a:p>
        </p:txBody>
      </p:sp>
      <p:sp>
        <p:nvSpPr>
          <p:cNvPr id="26" name="TextBox 25"/>
          <p:cNvSpPr txBox="1"/>
          <p:nvPr/>
        </p:nvSpPr>
        <p:spPr>
          <a:xfrm>
            <a:off x="1851239" y="5475979"/>
            <a:ext cx="667170" cy="246221"/>
          </a:xfrm>
          <a:prstGeom prst="rect">
            <a:avLst/>
          </a:prstGeom>
          <a:noFill/>
          <a:ln w="6350">
            <a:solidFill>
              <a:schemeClr val="bg1">
                <a:lumMod val="65000"/>
              </a:schemeClr>
            </a:solidFill>
          </a:ln>
        </p:spPr>
        <p:txBody>
          <a:bodyPr wrap="none" rtlCol="0">
            <a:spAutoFit/>
          </a:bodyPr>
          <a:lstStyle/>
          <a:p>
            <a:pPr algn="ctr"/>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SERVICE</a:t>
            </a:r>
            <a:endPar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7" name="TextBox 26"/>
          <p:cNvSpPr txBox="1"/>
          <p:nvPr/>
        </p:nvSpPr>
        <p:spPr>
          <a:xfrm>
            <a:off x="4456587" y="5475978"/>
            <a:ext cx="667170" cy="246221"/>
          </a:xfrm>
          <a:prstGeom prst="rect">
            <a:avLst/>
          </a:prstGeom>
          <a:noFill/>
          <a:ln w="6350">
            <a:solidFill>
              <a:schemeClr val="bg1">
                <a:lumMod val="65000"/>
              </a:schemeClr>
            </a:solidFill>
          </a:ln>
        </p:spPr>
        <p:txBody>
          <a:bodyPr wrap="none" rtlCol="0">
            <a:spAutoFit/>
          </a:bodyPr>
          <a:lstStyle/>
          <a:p>
            <a:pPr algn="ctr"/>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SERVICE</a:t>
            </a:r>
            <a:endPar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8" name="TextBox 27"/>
          <p:cNvSpPr txBox="1"/>
          <p:nvPr/>
        </p:nvSpPr>
        <p:spPr>
          <a:xfrm>
            <a:off x="7061935" y="5482032"/>
            <a:ext cx="667170" cy="246221"/>
          </a:xfrm>
          <a:prstGeom prst="rect">
            <a:avLst/>
          </a:prstGeom>
          <a:noFill/>
          <a:ln w="6350">
            <a:solidFill>
              <a:schemeClr val="bg1">
                <a:lumMod val="65000"/>
              </a:schemeClr>
            </a:solidFill>
          </a:ln>
        </p:spPr>
        <p:txBody>
          <a:bodyPr wrap="none" rtlCol="0">
            <a:spAutoFit/>
          </a:bodyPr>
          <a:lstStyle/>
          <a:p>
            <a:pPr algn="ctr"/>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SERVICE</a:t>
            </a:r>
            <a:endPar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9" name="TextBox 28"/>
          <p:cNvSpPr txBox="1"/>
          <p:nvPr/>
        </p:nvSpPr>
        <p:spPr>
          <a:xfrm>
            <a:off x="9667283" y="5475977"/>
            <a:ext cx="667170" cy="246221"/>
          </a:xfrm>
          <a:prstGeom prst="rect">
            <a:avLst/>
          </a:prstGeom>
          <a:noFill/>
          <a:ln w="6350">
            <a:solidFill>
              <a:schemeClr val="bg1">
                <a:lumMod val="65000"/>
              </a:schemeClr>
            </a:solidFill>
          </a:ln>
        </p:spPr>
        <p:txBody>
          <a:bodyPr wrap="none" rtlCol="0">
            <a:spAutoFit/>
          </a:bodyPr>
          <a:lstStyle/>
          <a:p>
            <a:pPr algn="ctr"/>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SERVICE</a:t>
            </a:r>
            <a:endPar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271536201"/>
      </p:ext>
    </p:extLst>
  </p:cSld>
  <p:clrMapOvr>
    <a:masterClrMapping/>
  </p:clrMapOvr>
  <p:transition spd="med">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881810" y="6534361"/>
            <a:ext cx="1423788" cy="246221"/>
          </a:xfrm>
          <a:prstGeom prst="rect">
            <a:avLst/>
          </a:prstGeom>
          <a:noFill/>
        </p:spPr>
        <p:txBody>
          <a:bodyPr wrap="none" rtlCol="0">
            <a:spAutoFit/>
          </a:bodyPr>
          <a:lstStyle/>
          <a:p>
            <a:r>
              <a:rPr lang="en-US" sz="1000" b="1"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Monte Biz </a:t>
            </a:r>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Company</a:t>
            </a:r>
            <a:endPar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Rectangle 5"/>
          <p:cNvSpPr/>
          <p:nvPr/>
        </p:nvSpPr>
        <p:spPr>
          <a:xfrm>
            <a:off x="11305598" y="6472806"/>
            <a:ext cx="753951" cy="369332"/>
          </a:xfrm>
          <a:prstGeom prst="rect">
            <a:avLst/>
          </a:prstGeom>
        </p:spPr>
        <p:txBody>
          <a:bodyPr wrap="square">
            <a:spAutoFit/>
          </a:bodyPr>
          <a:lstStyle/>
          <a:p>
            <a:r>
              <a:rPr lang="en-US" smtClean="0">
                <a:solidFill>
                  <a:schemeClr val="tx1">
                    <a:lumMod val="65000"/>
                    <a:lumOff val="35000"/>
                  </a:schemeClr>
                </a:solidFill>
                <a:latin typeface="Simple-Line-Icons" panose="02000503000000000000" pitchFamily="2" charset="2"/>
              </a:rPr>
              <a:t> </a:t>
            </a:r>
            <a:endParaRPr lang="en-US">
              <a:solidFill>
                <a:schemeClr val="tx1">
                  <a:lumMod val="65000"/>
                  <a:lumOff val="35000"/>
                </a:schemeClr>
              </a:solidFill>
            </a:endParaRPr>
          </a:p>
        </p:txBody>
      </p:sp>
      <p:sp>
        <p:nvSpPr>
          <p:cNvPr id="3" name="Rectangle 2"/>
          <p:cNvSpPr/>
          <p:nvPr/>
        </p:nvSpPr>
        <p:spPr>
          <a:xfrm>
            <a:off x="0" y="0"/>
            <a:ext cx="12192000" cy="3429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lumMod val="85000"/>
                    <a:lumOff val="15000"/>
                  </a:schemeClr>
                </a:solidFill>
              </a:rPr>
              <a:t>Image Place Holder</a:t>
            </a:r>
            <a:endParaRPr lang="en-US">
              <a:solidFill>
                <a:schemeClr val="tx1">
                  <a:lumMod val="85000"/>
                  <a:lumOff val="15000"/>
                </a:schemeClr>
              </a:solidFill>
            </a:endParaRPr>
          </a:p>
        </p:txBody>
      </p:sp>
      <p:sp>
        <p:nvSpPr>
          <p:cNvPr id="5" name="TextBox 4"/>
          <p:cNvSpPr txBox="1"/>
          <p:nvPr/>
        </p:nvSpPr>
        <p:spPr>
          <a:xfrm>
            <a:off x="6250110" y="1345168"/>
            <a:ext cx="4876800" cy="738664"/>
          </a:xfrm>
          <a:prstGeom prst="rect">
            <a:avLst/>
          </a:prstGeom>
          <a:noFill/>
        </p:spPr>
        <p:txBody>
          <a:bodyPr wrap="square" rtlCol="0">
            <a:spAutoFit/>
          </a:bodyPr>
          <a:lstStyle/>
          <a:p>
            <a:r>
              <a:rPr lang="en-US" sz="14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Raw denim typewriter </a:t>
            </a:r>
            <a:r>
              <a:rPr lang="en-US" sz="14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Carles </a:t>
            </a:r>
            <a:r>
              <a:rPr lang="en-US" sz="14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irony. Helvetica farers Blue Bottle, distery vero you probably haven’t heard of them disrupt. </a:t>
            </a:r>
          </a:p>
        </p:txBody>
      </p:sp>
      <p:sp>
        <p:nvSpPr>
          <p:cNvPr id="13" name="Rectangle 12"/>
          <p:cNvSpPr/>
          <p:nvPr/>
        </p:nvSpPr>
        <p:spPr>
          <a:xfrm>
            <a:off x="5655340" y="1253521"/>
            <a:ext cx="545342" cy="523220"/>
          </a:xfrm>
          <a:prstGeom prst="rect">
            <a:avLst/>
          </a:prstGeom>
        </p:spPr>
        <p:txBody>
          <a:bodyPr wrap="none">
            <a:spAutoFit/>
          </a:bodyPr>
          <a:lstStyle/>
          <a:p>
            <a:r>
              <a:rPr lang="en-US" sz="2800">
                <a:solidFill>
                  <a:schemeClr val="tx1">
                    <a:lumMod val="65000"/>
                    <a:lumOff val="35000"/>
                  </a:schemeClr>
                </a:solidFill>
                <a:latin typeface="Sosa" pitchFamily="2" charset="0"/>
              </a:rPr>
              <a:t>C</a:t>
            </a:r>
            <a:endParaRPr lang="en-US" sz="2800">
              <a:solidFill>
                <a:schemeClr val="tx1">
                  <a:lumMod val="65000"/>
                  <a:lumOff val="35000"/>
                </a:schemeClr>
              </a:solidFill>
            </a:endParaRPr>
          </a:p>
        </p:txBody>
      </p:sp>
      <p:sp>
        <p:nvSpPr>
          <p:cNvPr id="14" name="TextBox 13"/>
          <p:cNvSpPr txBox="1"/>
          <p:nvPr/>
        </p:nvSpPr>
        <p:spPr>
          <a:xfrm>
            <a:off x="6250110" y="2279362"/>
            <a:ext cx="1186543" cy="246221"/>
          </a:xfrm>
          <a:prstGeom prst="rect">
            <a:avLst/>
          </a:prstGeom>
          <a:noFill/>
        </p:spPr>
        <p:txBody>
          <a:bodyPr wrap="none" rtlCol="0">
            <a:spAutoFit/>
          </a:bodyPr>
          <a:lstStyle/>
          <a:p>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JOHN JAY PATRIC</a:t>
            </a:r>
            <a:endPar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5" name="TextBox 14"/>
          <p:cNvSpPr txBox="1"/>
          <p:nvPr/>
        </p:nvSpPr>
        <p:spPr>
          <a:xfrm>
            <a:off x="6250110" y="2525583"/>
            <a:ext cx="981359" cy="215444"/>
          </a:xfrm>
          <a:prstGeom prst="rect">
            <a:avLst/>
          </a:prstGeom>
          <a:noFill/>
        </p:spPr>
        <p:txBody>
          <a:bodyPr wrap="none" rtlCol="0">
            <a:spAutoFit/>
          </a:bodyPr>
          <a:lstStyle/>
          <a:p>
            <a:r>
              <a:rPr lang="en-US" sz="800" b="1" smtClean="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MONTE BIZ </a:t>
            </a:r>
            <a:r>
              <a:rPr lang="en-US" sz="800" smtClean="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CEO</a:t>
            </a:r>
            <a:endParaRPr lang="en-US" sz="80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7" name="Oval 16"/>
          <p:cNvSpPr/>
          <p:nvPr/>
        </p:nvSpPr>
        <p:spPr>
          <a:xfrm>
            <a:off x="1219200" y="4147541"/>
            <a:ext cx="453081" cy="45308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bg1">
                    <a:lumMod val="95000"/>
                  </a:schemeClr>
                </a:solidFill>
                <a:latin typeface="FontAwesome" pitchFamily="2" charset="0"/>
              </a:rPr>
              <a:t></a:t>
            </a:r>
            <a:endParaRPr lang="en-US" sz="1400">
              <a:solidFill>
                <a:schemeClr val="bg1">
                  <a:lumMod val="95000"/>
                </a:schemeClr>
              </a:solidFill>
            </a:endParaRPr>
          </a:p>
        </p:txBody>
      </p:sp>
      <p:sp>
        <p:nvSpPr>
          <p:cNvPr id="18" name="TextBox 17"/>
          <p:cNvSpPr txBox="1"/>
          <p:nvPr/>
        </p:nvSpPr>
        <p:spPr>
          <a:xfrm>
            <a:off x="1795848" y="4070255"/>
            <a:ext cx="2487828" cy="1846659"/>
          </a:xfrm>
          <a:prstGeom prst="rect">
            <a:avLst/>
          </a:prstGeom>
          <a:noFill/>
        </p:spPr>
        <p:txBody>
          <a:bodyPr wrap="square" rtlCol="0">
            <a:spAutoFit/>
          </a:bodyPr>
          <a:lstStyle/>
          <a:p>
            <a:pPr algn="just"/>
            <a:r>
              <a:rPr lang="en-US" sz="1400" b="1"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OUR PHILOSOPY</a:t>
            </a:r>
          </a:p>
          <a:p>
            <a:pPr algn="just"/>
            <a:endPar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pPr algn="just"/>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Lid </a:t>
            </a:r>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est laborum dolo rumes fugats untras. Etharums ser quidem rerum facilis dolores nemis omnis fugats vitaes nemo minima rerums unsers sadips amets.. </a:t>
            </a:r>
            <a:endPar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pPr algn="just"/>
            <a:endPar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pPr algn="just"/>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Sed </a:t>
            </a:r>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ut perspiciatis unde omnis iste natus error sit voluptatem </a:t>
            </a:r>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accusantium.</a:t>
            </a:r>
          </a:p>
        </p:txBody>
      </p:sp>
      <p:sp>
        <p:nvSpPr>
          <p:cNvPr id="26" name="Oval 25"/>
          <p:cNvSpPr/>
          <p:nvPr/>
        </p:nvSpPr>
        <p:spPr>
          <a:xfrm>
            <a:off x="7998942" y="4147541"/>
            <a:ext cx="453081" cy="45308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bg1">
                    <a:lumMod val="95000"/>
                  </a:schemeClr>
                </a:solidFill>
                <a:latin typeface="FontAwesome" pitchFamily="2" charset="0"/>
              </a:rPr>
              <a:t></a:t>
            </a:r>
            <a:endParaRPr lang="en-US" sz="1400">
              <a:solidFill>
                <a:schemeClr val="bg1">
                  <a:lumMod val="95000"/>
                </a:schemeClr>
              </a:solidFill>
            </a:endParaRPr>
          </a:p>
        </p:txBody>
      </p:sp>
      <p:sp>
        <p:nvSpPr>
          <p:cNvPr id="27" name="TextBox 26"/>
          <p:cNvSpPr txBox="1"/>
          <p:nvPr/>
        </p:nvSpPr>
        <p:spPr>
          <a:xfrm>
            <a:off x="8575590" y="4070255"/>
            <a:ext cx="2487828" cy="1846659"/>
          </a:xfrm>
          <a:prstGeom prst="rect">
            <a:avLst/>
          </a:prstGeom>
          <a:noFill/>
        </p:spPr>
        <p:txBody>
          <a:bodyPr wrap="square" rtlCol="0">
            <a:spAutoFit/>
          </a:bodyPr>
          <a:lstStyle/>
          <a:p>
            <a:pPr algn="just"/>
            <a:r>
              <a:rPr lang="en-US" sz="1400" b="1"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WORK TOGETHER</a:t>
            </a:r>
          </a:p>
          <a:p>
            <a:pPr algn="just"/>
            <a:endPar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pPr algn="just"/>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Lid </a:t>
            </a:r>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est laborum dolo rumes fugats untras. Etharums ser quidem rerum facilis dolores nemis omnis fugats vitaes nemo minima rerums unsers sadips amets.. </a:t>
            </a:r>
            <a:endPar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pPr algn="just"/>
            <a:endPar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pPr algn="just"/>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Sed </a:t>
            </a:r>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ut perspiciatis unde omnis iste natus error sit voluptatem </a:t>
            </a:r>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accusantium.</a:t>
            </a:r>
          </a:p>
        </p:txBody>
      </p:sp>
      <p:sp>
        <p:nvSpPr>
          <p:cNvPr id="31" name="Oval 30"/>
          <p:cNvSpPr/>
          <p:nvPr/>
        </p:nvSpPr>
        <p:spPr>
          <a:xfrm>
            <a:off x="4609071" y="4147541"/>
            <a:ext cx="453081" cy="45308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bg1">
                    <a:lumMod val="95000"/>
                  </a:schemeClr>
                </a:solidFill>
                <a:latin typeface="FontAwesome" pitchFamily="2" charset="0"/>
              </a:rPr>
              <a:t></a:t>
            </a:r>
            <a:endParaRPr lang="en-US" sz="1400">
              <a:solidFill>
                <a:schemeClr val="bg1">
                  <a:lumMod val="95000"/>
                </a:schemeClr>
              </a:solidFill>
            </a:endParaRPr>
          </a:p>
        </p:txBody>
      </p:sp>
      <p:sp>
        <p:nvSpPr>
          <p:cNvPr id="32" name="TextBox 31"/>
          <p:cNvSpPr txBox="1"/>
          <p:nvPr/>
        </p:nvSpPr>
        <p:spPr>
          <a:xfrm>
            <a:off x="5185719" y="4070255"/>
            <a:ext cx="2487828" cy="1846659"/>
          </a:xfrm>
          <a:prstGeom prst="rect">
            <a:avLst/>
          </a:prstGeom>
          <a:noFill/>
        </p:spPr>
        <p:txBody>
          <a:bodyPr wrap="square" rtlCol="0">
            <a:spAutoFit/>
          </a:bodyPr>
          <a:lstStyle/>
          <a:p>
            <a:pPr algn="just"/>
            <a:r>
              <a:rPr lang="en-US" sz="1400" b="1"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HIGH STANDARTS</a:t>
            </a:r>
          </a:p>
          <a:p>
            <a:pPr algn="just"/>
            <a:endPar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pPr algn="just"/>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Lid </a:t>
            </a:r>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est laborum dolo rumes fugats untras. Etharums ser quidem rerum facilis dolores nemis omnis fugats vitaes nemo minima rerums unsers sadips amets.. </a:t>
            </a:r>
            <a:endPar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pPr algn="just"/>
            <a:endPar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pPr algn="just"/>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Sed </a:t>
            </a:r>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ut perspiciatis unde omnis iste natus error sit voluptatem </a:t>
            </a:r>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accusantium.</a:t>
            </a:r>
          </a:p>
        </p:txBody>
      </p:sp>
    </p:spTree>
    <p:extLst>
      <p:ext uri="{BB962C8B-B14F-4D97-AF65-F5344CB8AC3E}">
        <p14:creationId xmlns:p14="http://schemas.microsoft.com/office/powerpoint/2010/main" val="33375279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7018638" y="0"/>
            <a:ext cx="5173362"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lumMod val="85000"/>
                    <a:lumOff val="15000"/>
                  </a:schemeClr>
                </a:solidFill>
              </a:rPr>
              <a:t>Image</a:t>
            </a:r>
            <a:endParaRPr lang="en-US">
              <a:solidFill>
                <a:schemeClr val="tx1">
                  <a:lumMod val="85000"/>
                  <a:lumOff val="15000"/>
                </a:schemeClr>
              </a:solidFill>
            </a:endParaRPr>
          </a:p>
        </p:txBody>
      </p:sp>
      <p:sp>
        <p:nvSpPr>
          <p:cNvPr id="17" name="Rectangle 16"/>
          <p:cNvSpPr/>
          <p:nvPr/>
        </p:nvSpPr>
        <p:spPr>
          <a:xfrm>
            <a:off x="7018638" y="4341341"/>
            <a:ext cx="5173362" cy="2516659"/>
          </a:xfrm>
          <a:prstGeom prst="rect">
            <a:avLst/>
          </a:prstGeom>
          <a:solidFill>
            <a:schemeClr val="tx1">
              <a:lumMod val="85000"/>
              <a:lumOff val="1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9881810" y="6534361"/>
            <a:ext cx="1423788" cy="246221"/>
          </a:xfrm>
          <a:prstGeom prst="rect">
            <a:avLst/>
          </a:prstGeom>
          <a:noFill/>
        </p:spPr>
        <p:txBody>
          <a:bodyPr wrap="none" rtlCol="0">
            <a:spAutoFit/>
          </a:bodyPr>
          <a:lstStyle/>
          <a:p>
            <a:r>
              <a:rPr lang="en-US" sz="1000" b="1" smtClean="0">
                <a:solidFill>
                  <a:schemeClr val="bg1">
                    <a:lumMod val="75000"/>
                  </a:schemeClr>
                </a:solidFill>
                <a:latin typeface="Open Sans" panose="020B0606030504020204" pitchFamily="34" charset="0"/>
                <a:ea typeface="Open Sans" panose="020B0606030504020204" pitchFamily="34" charset="0"/>
                <a:cs typeface="Open Sans" panose="020B0606030504020204" pitchFamily="34" charset="0"/>
              </a:rPr>
              <a:t>Monte Biz </a:t>
            </a:r>
            <a:r>
              <a:rPr lang="en-US" sz="1000" smtClean="0">
                <a:solidFill>
                  <a:schemeClr val="bg1">
                    <a:lumMod val="75000"/>
                  </a:schemeClr>
                </a:solidFill>
                <a:latin typeface="Open Sans" panose="020B0606030504020204" pitchFamily="34" charset="0"/>
                <a:ea typeface="Open Sans" panose="020B0606030504020204" pitchFamily="34" charset="0"/>
                <a:cs typeface="Open Sans" panose="020B0606030504020204" pitchFamily="34" charset="0"/>
              </a:rPr>
              <a:t>Company</a:t>
            </a:r>
            <a:endParaRPr lang="en-US" sz="1000">
              <a:solidFill>
                <a:schemeClr val="bg1">
                  <a:lumMod val="7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Rectangle 5"/>
          <p:cNvSpPr/>
          <p:nvPr/>
        </p:nvSpPr>
        <p:spPr>
          <a:xfrm>
            <a:off x="11305598" y="6472806"/>
            <a:ext cx="753951" cy="369332"/>
          </a:xfrm>
          <a:prstGeom prst="rect">
            <a:avLst/>
          </a:prstGeom>
        </p:spPr>
        <p:txBody>
          <a:bodyPr wrap="square">
            <a:spAutoFit/>
          </a:bodyPr>
          <a:lstStyle/>
          <a:p>
            <a:r>
              <a:rPr lang="en-US" smtClean="0">
                <a:solidFill>
                  <a:schemeClr val="bg1">
                    <a:lumMod val="75000"/>
                  </a:schemeClr>
                </a:solidFill>
                <a:latin typeface="Simple-Line-Icons" panose="02000503000000000000" pitchFamily="2" charset="2"/>
              </a:rPr>
              <a:t> </a:t>
            </a:r>
            <a:endParaRPr lang="en-US">
              <a:solidFill>
                <a:schemeClr val="bg1">
                  <a:lumMod val="75000"/>
                </a:schemeClr>
              </a:solidFill>
            </a:endParaRPr>
          </a:p>
        </p:txBody>
      </p:sp>
      <p:grpSp>
        <p:nvGrpSpPr>
          <p:cNvPr id="15" name="Group 14"/>
          <p:cNvGrpSpPr/>
          <p:nvPr/>
        </p:nvGrpSpPr>
        <p:grpSpPr>
          <a:xfrm>
            <a:off x="266700" y="1952955"/>
            <a:ext cx="5566202" cy="2952091"/>
            <a:chOff x="266700" y="2915309"/>
            <a:chExt cx="5566202" cy="2952091"/>
          </a:xfrm>
        </p:grpSpPr>
        <p:sp>
          <p:nvSpPr>
            <p:cNvPr id="11" name="Oval 10"/>
            <p:cNvSpPr/>
            <p:nvPr/>
          </p:nvSpPr>
          <p:spPr>
            <a:xfrm>
              <a:off x="266700" y="2922793"/>
              <a:ext cx="877584" cy="877584"/>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lumMod val="50000"/>
                      <a:lumOff val="50000"/>
                    </a:schemeClr>
                  </a:solidFill>
                  <a:latin typeface="Simple-Line-Icons" panose="02000503000000000000" pitchFamily="2" charset="2"/>
                </a:rPr>
                <a:t></a:t>
              </a:r>
              <a:endParaRPr lang="en-US" sz="2800">
                <a:solidFill>
                  <a:schemeClr val="tx1">
                    <a:lumMod val="50000"/>
                    <a:lumOff val="50000"/>
                  </a:schemeClr>
                </a:solidFill>
              </a:endParaRPr>
            </a:p>
          </p:txBody>
        </p:sp>
        <p:sp>
          <p:nvSpPr>
            <p:cNvPr id="13" name="TextBox 12"/>
            <p:cNvSpPr txBox="1"/>
            <p:nvPr/>
          </p:nvSpPr>
          <p:spPr>
            <a:xfrm>
              <a:off x="1222196" y="2915309"/>
              <a:ext cx="3040897" cy="923330"/>
            </a:xfrm>
            <a:prstGeom prst="rect">
              <a:avLst/>
            </a:prstGeom>
            <a:noFill/>
          </p:spPr>
          <p:txBody>
            <a:bodyPr wrap="none" rtlCol="0">
              <a:spAutoFit/>
            </a:bodyPr>
            <a:lstStyle/>
            <a:p>
              <a:r>
                <a:rPr lang="en-US" b="1"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PHOTO &amp; ENTERTAIMENT</a:t>
              </a:r>
            </a:p>
            <a:p>
              <a:r>
                <a:rPr lang="en-US" sz="3600" smtClean="0">
                  <a:solidFill>
                    <a:schemeClr val="tx1">
                      <a:lumMod val="65000"/>
                      <a:lumOff val="35000"/>
                    </a:schemeClr>
                  </a:solidFill>
                  <a:latin typeface="GeosansLight" panose="02000603020000020003" pitchFamily="2" charset="0"/>
                </a:rPr>
                <a:t>THE AGENCY</a:t>
              </a:r>
              <a:endParaRPr lang="en-US" sz="3600">
                <a:solidFill>
                  <a:schemeClr val="tx1">
                    <a:lumMod val="65000"/>
                    <a:lumOff val="35000"/>
                  </a:schemeClr>
                </a:solidFill>
                <a:latin typeface="GeosansLight" panose="02000603020000020003" pitchFamily="2" charset="0"/>
              </a:endParaRPr>
            </a:p>
          </p:txBody>
        </p:sp>
        <p:sp>
          <p:nvSpPr>
            <p:cNvPr id="14" name="Rectangle 13"/>
            <p:cNvSpPr/>
            <p:nvPr/>
          </p:nvSpPr>
          <p:spPr>
            <a:xfrm>
              <a:off x="1222196" y="3838639"/>
              <a:ext cx="4610706" cy="2028761"/>
            </a:xfrm>
            <a:prstGeom prst="rect">
              <a:avLst/>
            </a:prstGeom>
          </p:spPr>
          <p:txBody>
            <a:bodyPr wrap="square">
              <a:spAutoFit/>
            </a:bodyPr>
            <a:lstStyle/>
            <a:p>
              <a:pPr>
                <a:lnSpc>
                  <a:spcPts val="1650"/>
                </a:lnSpc>
                <a:spcAft>
                  <a:spcPts val="1500"/>
                </a:spcAft>
              </a:pPr>
              <a:r>
                <a:rPr lang="en-US" sz="1000">
                  <a:solidFill>
                    <a:schemeClr val="tx1">
                      <a:lumMod val="75000"/>
                      <a:lumOff val="25000"/>
                    </a:schemeClr>
                  </a:solidFill>
                  <a:latin typeface="Open Sans" panose="020B0606030504020204" pitchFamily="34" charset="0"/>
                  <a:ea typeface="Times New Roman" panose="02020603050405020304" pitchFamily="18" charset="0"/>
                </a:rPr>
                <a:t>Lorem ipsum dolor sit amet, consectetur adipiscing elit. Nam viverra euismod odio, gravida pellentesque urna varius vitae. Sed dui lorem, adipiscing in adipiscing et, interdum nec metus. Mauris ultricies, justo eu convallis placerat, felis enim ornare nisi, vitae mattis nulla ante id dui. Ut lectus purus, commodo et tincidunt vel, interdum sed lectus. Vestibulum adipiscing tempor nisi id elementu sadips ipsums dolores uns fugiats gravida nam elit vols nulla dolores amet untras sitsers</a:t>
              </a:r>
              <a:r>
                <a:rPr lang="en-US" sz="1000" smtClean="0">
                  <a:solidFill>
                    <a:schemeClr val="tx1">
                      <a:lumMod val="75000"/>
                      <a:lumOff val="25000"/>
                    </a:schemeClr>
                  </a:solidFill>
                  <a:latin typeface="Open Sans" panose="020B0606030504020204" pitchFamily="34" charset="0"/>
                  <a:ea typeface="Times New Roman" panose="02020603050405020304" pitchFamily="18" charset="0"/>
                </a:rPr>
                <a:t>.</a:t>
              </a:r>
            </a:p>
            <a:p>
              <a:pPr algn="r">
                <a:lnSpc>
                  <a:spcPts val="1650"/>
                </a:lnSpc>
                <a:spcAft>
                  <a:spcPts val="1500"/>
                </a:spcAft>
              </a:pPr>
              <a:r>
                <a:rPr lang="en-US" sz="800" smtClean="0">
                  <a:solidFill>
                    <a:schemeClr val="tx1">
                      <a:lumMod val="75000"/>
                      <a:lumOff val="25000"/>
                    </a:schemeClr>
                  </a:solidFill>
                  <a:latin typeface="Open Sans" panose="020B0606030504020204" pitchFamily="34" charset="0"/>
                  <a:ea typeface="Times New Roman" panose="02020603050405020304" pitchFamily="18" charset="0"/>
                </a:rPr>
                <a:t>BEST REGARDS: </a:t>
              </a:r>
              <a:r>
                <a:rPr lang="en-US" sz="1000" b="1" smtClean="0">
                  <a:solidFill>
                    <a:schemeClr val="tx1">
                      <a:lumMod val="75000"/>
                      <a:lumOff val="25000"/>
                    </a:schemeClr>
                  </a:solidFill>
                  <a:latin typeface="Open Sans" panose="020B0606030504020204" pitchFamily="34" charset="0"/>
                  <a:ea typeface="Times New Roman" panose="02020603050405020304" pitchFamily="18" charset="0"/>
                </a:rPr>
                <a:t>SIMPLESMART</a:t>
              </a:r>
              <a:endParaRPr lang="en-US" sz="1000" b="1">
                <a:solidFill>
                  <a:schemeClr val="tx1">
                    <a:lumMod val="75000"/>
                    <a:lumOff val="25000"/>
                  </a:schemeClr>
                </a:solidFill>
                <a:effectLst/>
                <a:latin typeface="Times New Roman" panose="02020603050405020304" pitchFamily="18" charset="0"/>
                <a:ea typeface="Times New Roman" panose="02020603050405020304" pitchFamily="18" charset="0"/>
              </a:endParaRPr>
            </a:p>
          </p:txBody>
        </p:sp>
      </p:grpSp>
      <p:sp>
        <p:nvSpPr>
          <p:cNvPr id="19" name="TextBox 18"/>
          <p:cNvSpPr txBox="1"/>
          <p:nvPr/>
        </p:nvSpPr>
        <p:spPr>
          <a:xfrm>
            <a:off x="7553942" y="4811286"/>
            <a:ext cx="3484761" cy="1384995"/>
          </a:xfrm>
          <a:prstGeom prst="rect">
            <a:avLst/>
          </a:prstGeom>
          <a:noFill/>
        </p:spPr>
        <p:txBody>
          <a:bodyPr wrap="square" rtlCol="0">
            <a:spAutoFit/>
          </a:bodyPr>
          <a:lstStyle/>
          <a:p>
            <a:pPr algn="just"/>
            <a:r>
              <a:rPr lang="en-US" sz="1400" b="1" smtClean="0">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rPr>
              <a:t>MONTE NOTE</a:t>
            </a:r>
          </a:p>
          <a:p>
            <a:pPr algn="just"/>
            <a:endParaRPr lang="en-US" sz="1000" smtClean="0">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endParaRPr>
          </a:p>
          <a:p>
            <a:pPr algn="just"/>
            <a:r>
              <a:rPr lang="en-US" sz="1000" smtClean="0">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rPr>
              <a:t>Lid </a:t>
            </a:r>
            <a:r>
              <a:rPr lang="en-US" sz="1000">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rPr>
              <a:t>est laborum dolo rumes fugats untras. Etharums ser quidem rerum facilis dolores nemis omnis fugats vitaes nemo minima rerums unsers sadips amets.. </a:t>
            </a:r>
            <a:endParaRPr lang="en-US" sz="1000" smtClean="0">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endParaRPr>
          </a:p>
          <a:p>
            <a:pPr algn="just"/>
            <a:endParaRPr lang="en-US" sz="1000" smtClean="0">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endParaRPr>
          </a:p>
          <a:p>
            <a:pPr algn="just"/>
            <a:r>
              <a:rPr lang="en-US" sz="1000" smtClean="0">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rPr>
              <a:t>Sed </a:t>
            </a:r>
            <a:r>
              <a:rPr lang="en-US" sz="1000">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rPr>
              <a:t>ut perspiciatis unde omnis iste natus error sit voluptatem </a:t>
            </a:r>
            <a:r>
              <a:rPr lang="en-US" sz="1000" smtClean="0">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rPr>
              <a:t>accusantium.</a:t>
            </a:r>
          </a:p>
        </p:txBody>
      </p:sp>
    </p:spTree>
    <p:extLst>
      <p:ext uri="{BB962C8B-B14F-4D97-AF65-F5344CB8AC3E}">
        <p14:creationId xmlns:p14="http://schemas.microsoft.com/office/powerpoint/2010/main" val="119018275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p:cNvSpPr/>
          <p:nvPr/>
        </p:nvSpPr>
        <p:spPr>
          <a:xfrm>
            <a:off x="263704" y="143632"/>
            <a:ext cx="877584" cy="877584"/>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lumMod val="50000"/>
                    <a:lumOff val="50000"/>
                  </a:schemeClr>
                </a:solidFill>
                <a:latin typeface="Simple-Line-Icons" panose="02000503000000000000" pitchFamily="2" charset="2"/>
              </a:rPr>
              <a:t></a:t>
            </a:r>
            <a:endParaRPr lang="en-US" sz="2800">
              <a:solidFill>
                <a:schemeClr val="tx1">
                  <a:lumMod val="50000"/>
                  <a:lumOff val="50000"/>
                </a:schemeClr>
              </a:solidFill>
            </a:endParaRPr>
          </a:p>
        </p:txBody>
      </p:sp>
      <p:sp>
        <p:nvSpPr>
          <p:cNvPr id="2" name="TextBox 1"/>
          <p:cNvSpPr txBox="1"/>
          <p:nvPr/>
        </p:nvSpPr>
        <p:spPr>
          <a:xfrm>
            <a:off x="1219200" y="136148"/>
            <a:ext cx="3181961" cy="646331"/>
          </a:xfrm>
          <a:prstGeom prst="rect">
            <a:avLst/>
          </a:prstGeom>
          <a:noFill/>
        </p:spPr>
        <p:txBody>
          <a:bodyPr wrap="none" rtlCol="0">
            <a:spAutoFit/>
          </a:bodyPr>
          <a:lstStyle/>
          <a:p>
            <a:r>
              <a:rPr lang="en-US" sz="3600" smtClean="0">
                <a:solidFill>
                  <a:schemeClr val="tx1">
                    <a:lumMod val="65000"/>
                    <a:lumOff val="35000"/>
                  </a:schemeClr>
                </a:solidFill>
                <a:latin typeface="GeosansLight" panose="02000603020000020003" pitchFamily="2" charset="0"/>
              </a:rPr>
              <a:t>WE GOT A SKILL</a:t>
            </a:r>
            <a:endParaRPr lang="en-US" sz="3600">
              <a:solidFill>
                <a:schemeClr val="tx1">
                  <a:lumMod val="65000"/>
                  <a:lumOff val="35000"/>
                </a:schemeClr>
              </a:solidFill>
              <a:latin typeface="GeosansLight" panose="02000603020000020003" pitchFamily="2" charset="0"/>
            </a:endParaRPr>
          </a:p>
        </p:txBody>
      </p:sp>
      <p:sp>
        <p:nvSpPr>
          <p:cNvPr id="12" name="TextBox 11"/>
          <p:cNvSpPr txBox="1"/>
          <p:nvPr/>
        </p:nvSpPr>
        <p:spPr>
          <a:xfrm>
            <a:off x="1219200" y="782479"/>
            <a:ext cx="4977645" cy="246221"/>
          </a:xfrm>
          <a:prstGeom prst="rect">
            <a:avLst/>
          </a:prstGeom>
          <a:noFill/>
        </p:spPr>
        <p:txBody>
          <a:bodyPr wrap="none" rtlCol="0">
            <a:spAutoFit/>
          </a:bodyPr>
          <a:lstStyle/>
          <a:p>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Raw denim typewriter Carles irony. Helvetica farers Blue Bottle, distery vero </a:t>
            </a:r>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you.</a:t>
            </a:r>
          </a:p>
        </p:txBody>
      </p:sp>
      <p:sp>
        <p:nvSpPr>
          <p:cNvPr id="4" name="TextBox 3"/>
          <p:cNvSpPr txBox="1"/>
          <p:nvPr/>
        </p:nvSpPr>
        <p:spPr>
          <a:xfrm>
            <a:off x="9881810" y="6534361"/>
            <a:ext cx="1423788" cy="246221"/>
          </a:xfrm>
          <a:prstGeom prst="rect">
            <a:avLst/>
          </a:prstGeom>
          <a:noFill/>
        </p:spPr>
        <p:txBody>
          <a:bodyPr wrap="none" rtlCol="0">
            <a:spAutoFit/>
          </a:bodyPr>
          <a:lstStyle/>
          <a:p>
            <a:r>
              <a:rPr lang="en-US" sz="1000" b="1"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Monte Biz </a:t>
            </a:r>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Company</a:t>
            </a:r>
            <a:endPar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Rectangle 5"/>
          <p:cNvSpPr/>
          <p:nvPr/>
        </p:nvSpPr>
        <p:spPr>
          <a:xfrm>
            <a:off x="11305598" y="6472806"/>
            <a:ext cx="753951" cy="369332"/>
          </a:xfrm>
          <a:prstGeom prst="rect">
            <a:avLst/>
          </a:prstGeom>
        </p:spPr>
        <p:txBody>
          <a:bodyPr wrap="square">
            <a:spAutoFit/>
          </a:bodyPr>
          <a:lstStyle/>
          <a:p>
            <a:r>
              <a:rPr lang="en-US" smtClean="0">
                <a:solidFill>
                  <a:schemeClr val="tx1">
                    <a:lumMod val="65000"/>
                    <a:lumOff val="35000"/>
                  </a:schemeClr>
                </a:solidFill>
                <a:latin typeface="Simple-Line-Icons" panose="02000503000000000000" pitchFamily="2" charset="2"/>
              </a:rPr>
              <a:t> </a:t>
            </a:r>
            <a:endParaRPr lang="en-US">
              <a:solidFill>
                <a:schemeClr val="tx1">
                  <a:lumMod val="65000"/>
                  <a:lumOff val="35000"/>
                </a:schemeClr>
              </a:solidFill>
            </a:endParaRPr>
          </a:p>
        </p:txBody>
      </p:sp>
      <p:sp>
        <p:nvSpPr>
          <p:cNvPr id="17" name="Oval 16"/>
          <p:cNvSpPr/>
          <p:nvPr/>
        </p:nvSpPr>
        <p:spPr>
          <a:xfrm>
            <a:off x="1409699" y="2276731"/>
            <a:ext cx="1167713" cy="1167713"/>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4132304" y="2276731"/>
            <a:ext cx="1167713" cy="1167713"/>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6854909" y="2276731"/>
            <a:ext cx="1167713" cy="1167713"/>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9577514" y="2276731"/>
            <a:ext cx="1167713" cy="1167713"/>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c 20"/>
          <p:cNvSpPr/>
          <p:nvPr/>
        </p:nvSpPr>
        <p:spPr>
          <a:xfrm>
            <a:off x="1222577" y="2089609"/>
            <a:ext cx="1545336" cy="1545336"/>
          </a:xfrm>
          <a:prstGeom prst="arc">
            <a:avLst>
              <a:gd name="adj1" fmla="val 20172577"/>
              <a:gd name="adj2" fmla="val 16297434"/>
            </a:avLst>
          </a:prstGeom>
          <a:ln w="762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Arc 21"/>
          <p:cNvSpPr/>
          <p:nvPr/>
        </p:nvSpPr>
        <p:spPr>
          <a:xfrm>
            <a:off x="3941805" y="2086232"/>
            <a:ext cx="1545336" cy="1545336"/>
          </a:xfrm>
          <a:prstGeom prst="arc">
            <a:avLst>
              <a:gd name="adj1" fmla="val 17379292"/>
              <a:gd name="adj2" fmla="val 8825709"/>
            </a:avLst>
          </a:prstGeom>
          <a:ln w="762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Arc 22"/>
          <p:cNvSpPr/>
          <p:nvPr/>
        </p:nvSpPr>
        <p:spPr>
          <a:xfrm>
            <a:off x="6661033" y="2086232"/>
            <a:ext cx="1545336" cy="1545336"/>
          </a:xfrm>
          <a:prstGeom prst="arc">
            <a:avLst>
              <a:gd name="adj1" fmla="val 14283035"/>
              <a:gd name="adj2" fmla="val 8268073"/>
            </a:avLst>
          </a:prstGeom>
          <a:ln w="762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Arc 23"/>
          <p:cNvSpPr/>
          <p:nvPr/>
        </p:nvSpPr>
        <p:spPr>
          <a:xfrm>
            <a:off x="9390392" y="2086232"/>
            <a:ext cx="1545336" cy="1545336"/>
          </a:xfrm>
          <a:prstGeom prst="arc">
            <a:avLst>
              <a:gd name="adj1" fmla="val 17026676"/>
              <a:gd name="adj2" fmla="val 13044588"/>
            </a:avLst>
          </a:prstGeom>
          <a:ln w="762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Box 24"/>
          <p:cNvSpPr txBox="1"/>
          <p:nvPr/>
        </p:nvSpPr>
        <p:spPr>
          <a:xfrm>
            <a:off x="1659777" y="2629755"/>
            <a:ext cx="667555" cy="461665"/>
          </a:xfrm>
          <a:prstGeom prst="rect">
            <a:avLst/>
          </a:prstGeom>
          <a:noFill/>
        </p:spPr>
        <p:txBody>
          <a:bodyPr wrap="none" rtlCol="0">
            <a:spAutoFit/>
          </a:bodyPr>
          <a:lstStyle/>
          <a:p>
            <a:r>
              <a:rPr lang="en-US" sz="2400" smtClean="0">
                <a:solidFill>
                  <a:schemeClr val="tx1">
                    <a:lumMod val="65000"/>
                    <a:lumOff val="35000"/>
                  </a:schemeClr>
                </a:solidFill>
                <a:latin typeface="GeosansLight" panose="02000603020000020003" pitchFamily="2" charset="0"/>
              </a:rPr>
              <a:t>85%</a:t>
            </a:r>
            <a:endParaRPr lang="en-US" sz="2400">
              <a:solidFill>
                <a:schemeClr val="tx1">
                  <a:lumMod val="65000"/>
                  <a:lumOff val="35000"/>
                </a:schemeClr>
              </a:solidFill>
              <a:latin typeface="GeosansLight" panose="02000603020000020003" pitchFamily="2" charset="0"/>
            </a:endParaRPr>
          </a:p>
        </p:txBody>
      </p:sp>
      <p:sp>
        <p:nvSpPr>
          <p:cNvPr id="28" name="TextBox 27"/>
          <p:cNvSpPr txBox="1"/>
          <p:nvPr/>
        </p:nvSpPr>
        <p:spPr>
          <a:xfrm>
            <a:off x="4380695" y="2629755"/>
            <a:ext cx="655564" cy="461665"/>
          </a:xfrm>
          <a:prstGeom prst="rect">
            <a:avLst/>
          </a:prstGeom>
          <a:noFill/>
        </p:spPr>
        <p:txBody>
          <a:bodyPr wrap="none" rtlCol="0">
            <a:spAutoFit/>
          </a:bodyPr>
          <a:lstStyle/>
          <a:p>
            <a:r>
              <a:rPr lang="en-US" sz="2400" smtClean="0">
                <a:solidFill>
                  <a:schemeClr val="tx1">
                    <a:lumMod val="65000"/>
                    <a:lumOff val="35000"/>
                  </a:schemeClr>
                </a:solidFill>
                <a:latin typeface="GeosansLight" panose="02000603020000020003" pitchFamily="2" charset="0"/>
              </a:rPr>
              <a:t>73%</a:t>
            </a:r>
            <a:endParaRPr lang="en-US" sz="2400">
              <a:solidFill>
                <a:schemeClr val="tx1">
                  <a:lumMod val="65000"/>
                  <a:lumOff val="35000"/>
                </a:schemeClr>
              </a:solidFill>
              <a:latin typeface="GeosansLight" panose="02000603020000020003" pitchFamily="2" charset="0"/>
            </a:endParaRPr>
          </a:p>
        </p:txBody>
      </p:sp>
      <p:sp>
        <p:nvSpPr>
          <p:cNvPr id="29" name="TextBox 28"/>
          <p:cNvSpPr txBox="1"/>
          <p:nvPr/>
        </p:nvSpPr>
        <p:spPr>
          <a:xfrm>
            <a:off x="7099923" y="2631641"/>
            <a:ext cx="663258" cy="461665"/>
          </a:xfrm>
          <a:prstGeom prst="rect">
            <a:avLst/>
          </a:prstGeom>
          <a:noFill/>
        </p:spPr>
        <p:txBody>
          <a:bodyPr wrap="none" rtlCol="0">
            <a:spAutoFit/>
          </a:bodyPr>
          <a:lstStyle/>
          <a:p>
            <a:r>
              <a:rPr lang="en-US" sz="2400" smtClean="0">
                <a:solidFill>
                  <a:schemeClr val="tx1">
                    <a:lumMod val="65000"/>
                    <a:lumOff val="35000"/>
                  </a:schemeClr>
                </a:solidFill>
                <a:latin typeface="GeosansLight" panose="02000603020000020003" pitchFamily="2" charset="0"/>
              </a:rPr>
              <a:t>78%</a:t>
            </a:r>
            <a:endParaRPr lang="en-US" sz="2400">
              <a:solidFill>
                <a:schemeClr val="tx1">
                  <a:lumMod val="65000"/>
                  <a:lumOff val="35000"/>
                </a:schemeClr>
              </a:solidFill>
              <a:latin typeface="GeosansLight" panose="02000603020000020003" pitchFamily="2" charset="0"/>
            </a:endParaRPr>
          </a:p>
        </p:txBody>
      </p:sp>
      <p:sp>
        <p:nvSpPr>
          <p:cNvPr id="30" name="TextBox 29"/>
          <p:cNvSpPr txBox="1"/>
          <p:nvPr/>
        </p:nvSpPr>
        <p:spPr>
          <a:xfrm>
            <a:off x="9827592" y="2629755"/>
            <a:ext cx="688009" cy="461665"/>
          </a:xfrm>
          <a:prstGeom prst="rect">
            <a:avLst/>
          </a:prstGeom>
          <a:noFill/>
        </p:spPr>
        <p:txBody>
          <a:bodyPr wrap="none" rtlCol="0">
            <a:spAutoFit/>
          </a:bodyPr>
          <a:lstStyle/>
          <a:p>
            <a:r>
              <a:rPr lang="en-US" sz="2400" smtClean="0">
                <a:solidFill>
                  <a:schemeClr val="tx1">
                    <a:lumMod val="65000"/>
                    <a:lumOff val="35000"/>
                  </a:schemeClr>
                </a:solidFill>
                <a:latin typeface="GeosansLight" panose="02000603020000020003" pitchFamily="2" charset="0"/>
              </a:rPr>
              <a:t>90%</a:t>
            </a:r>
            <a:endParaRPr lang="en-US" sz="2400">
              <a:solidFill>
                <a:schemeClr val="tx1">
                  <a:lumMod val="65000"/>
                  <a:lumOff val="35000"/>
                </a:schemeClr>
              </a:solidFill>
              <a:latin typeface="GeosansLight" panose="02000603020000020003" pitchFamily="2" charset="0"/>
            </a:endParaRPr>
          </a:p>
        </p:txBody>
      </p:sp>
      <p:sp>
        <p:nvSpPr>
          <p:cNvPr id="31" name="TextBox 30"/>
          <p:cNvSpPr txBox="1"/>
          <p:nvPr/>
        </p:nvSpPr>
        <p:spPr>
          <a:xfrm>
            <a:off x="1497264" y="3864858"/>
            <a:ext cx="992579" cy="246221"/>
          </a:xfrm>
          <a:prstGeom prst="rect">
            <a:avLst/>
          </a:prstGeom>
          <a:noFill/>
        </p:spPr>
        <p:txBody>
          <a:bodyPr wrap="none" rtlCol="0">
            <a:spAutoFit/>
          </a:bodyPr>
          <a:lstStyle/>
          <a:p>
            <a:r>
              <a:rPr lang="en-US" sz="1000" b="1"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PHOTOSHOP</a:t>
            </a:r>
            <a:endParaRPr lang="en-US" sz="1000" b="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2" name="TextBox 31"/>
          <p:cNvSpPr txBox="1"/>
          <p:nvPr/>
        </p:nvSpPr>
        <p:spPr>
          <a:xfrm>
            <a:off x="4141323" y="3864858"/>
            <a:ext cx="1149674" cy="246221"/>
          </a:xfrm>
          <a:prstGeom prst="rect">
            <a:avLst/>
          </a:prstGeom>
          <a:noFill/>
        </p:spPr>
        <p:txBody>
          <a:bodyPr wrap="none" rtlCol="0">
            <a:spAutoFit/>
          </a:bodyPr>
          <a:lstStyle/>
          <a:p>
            <a:r>
              <a:rPr lang="en-US" sz="1000" b="1"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WEB DEVELOPE</a:t>
            </a:r>
            <a:endParaRPr lang="en-US" sz="1000" b="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3" name="TextBox 32"/>
          <p:cNvSpPr txBox="1"/>
          <p:nvPr/>
        </p:nvSpPr>
        <p:spPr>
          <a:xfrm>
            <a:off x="6919232" y="3864858"/>
            <a:ext cx="1024639" cy="246221"/>
          </a:xfrm>
          <a:prstGeom prst="rect">
            <a:avLst/>
          </a:prstGeom>
          <a:noFill/>
        </p:spPr>
        <p:txBody>
          <a:bodyPr wrap="none" rtlCol="0">
            <a:spAutoFit/>
          </a:bodyPr>
          <a:lstStyle/>
          <a:p>
            <a:r>
              <a:rPr lang="en-US" sz="1000" b="1"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CONSULTING</a:t>
            </a:r>
            <a:endParaRPr lang="en-US" sz="1000" b="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4" name="TextBox 33"/>
          <p:cNvSpPr txBox="1"/>
          <p:nvPr/>
        </p:nvSpPr>
        <p:spPr>
          <a:xfrm>
            <a:off x="9841217" y="3859650"/>
            <a:ext cx="660758" cy="246221"/>
          </a:xfrm>
          <a:prstGeom prst="rect">
            <a:avLst/>
          </a:prstGeom>
          <a:noFill/>
        </p:spPr>
        <p:txBody>
          <a:bodyPr wrap="none" rtlCol="0">
            <a:spAutoFit/>
          </a:bodyPr>
          <a:lstStyle/>
          <a:p>
            <a:r>
              <a:rPr lang="en-US" sz="1000" b="1"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DESIGN</a:t>
            </a:r>
            <a:endParaRPr lang="en-US" sz="1000" b="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6" name="Rectangle 35"/>
          <p:cNvSpPr/>
          <p:nvPr/>
        </p:nvSpPr>
        <p:spPr>
          <a:xfrm>
            <a:off x="1219200" y="4851737"/>
            <a:ext cx="9716528" cy="1015663"/>
          </a:xfrm>
          <a:prstGeom prst="rect">
            <a:avLst/>
          </a:prstGeom>
        </p:spPr>
        <p:txBody>
          <a:bodyPr wrap="square">
            <a:spAutoFit/>
          </a:bodyPr>
          <a:lstStyle/>
          <a:p>
            <a:r>
              <a:rPr lang="en-US" sz="1000" b="1" smtClean="0">
                <a:solidFill>
                  <a:schemeClr val="tx1">
                    <a:lumMod val="65000"/>
                    <a:lumOff val="35000"/>
                  </a:schemeClr>
                </a:solidFill>
                <a:latin typeface="Open Sans" panose="020B0606030504020204" pitchFamily="34" charset="0"/>
                <a:ea typeface="Calibri" panose="020F0502020204030204" pitchFamily="34" charset="0"/>
              </a:rPr>
              <a:t>WE GOT SKILL</a:t>
            </a:r>
          </a:p>
          <a:p>
            <a:endParaRPr lang="en-US" sz="1000" smtClean="0">
              <a:solidFill>
                <a:schemeClr val="tx1">
                  <a:lumMod val="65000"/>
                  <a:lumOff val="35000"/>
                </a:schemeClr>
              </a:solidFill>
              <a:latin typeface="Open Sans" panose="020B0606030504020204" pitchFamily="34" charset="0"/>
              <a:ea typeface="Calibri" panose="020F0502020204030204" pitchFamily="34" charset="0"/>
            </a:endParaRPr>
          </a:p>
          <a:p>
            <a:r>
              <a:rPr lang="en-US" sz="1000" smtClean="0">
                <a:solidFill>
                  <a:schemeClr val="tx1">
                    <a:lumMod val="65000"/>
                    <a:lumOff val="35000"/>
                  </a:schemeClr>
                </a:solidFill>
                <a:latin typeface="Open Sans" panose="020B0606030504020204" pitchFamily="34" charset="0"/>
                <a:ea typeface="Calibri" panose="020F0502020204030204" pitchFamily="34" charset="0"/>
              </a:rPr>
              <a:t>Lid </a:t>
            </a:r>
            <a:r>
              <a:rPr lang="en-US" sz="1000">
                <a:solidFill>
                  <a:schemeClr val="tx1">
                    <a:lumMod val="65000"/>
                    <a:lumOff val="35000"/>
                  </a:schemeClr>
                </a:solidFill>
                <a:latin typeface="Open Sans" panose="020B0606030504020204" pitchFamily="34" charset="0"/>
                <a:ea typeface="Calibri" panose="020F0502020204030204" pitchFamily="34" charset="0"/>
              </a:rPr>
              <a:t>est laborum dolo rumes fugats untras. Etharums ser quidem rerum facilis dolores nemis omnis fugats vitaes nemo minima rerums unsers sadips amets.. Sed ut perspiciatis unde omnis iste natus error sit voluptatem accusantium doloremque laudantium, totam rem aperiam, eaque ipsa quae ab illo inventore veritatis et quasi architecto beatae vitae dicta sunt explicabo. Nemo enim ipsam voluptatem quia voluptas sit aspernatur aut odit aut fugit, sed quia consequuntur magni dolores eos qui ratione voluptatem sequi nesciunt</a:t>
            </a:r>
            <a:endParaRPr lang="en-US" sz="1000">
              <a:solidFill>
                <a:schemeClr val="tx1">
                  <a:lumMod val="65000"/>
                  <a:lumOff val="35000"/>
                </a:schemeClr>
              </a:solidFill>
            </a:endParaRPr>
          </a:p>
        </p:txBody>
      </p:sp>
    </p:spTree>
    <p:extLst>
      <p:ext uri="{BB962C8B-B14F-4D97-AF65-F5344CB8AC3E}">
        <p14:creationId xmlns:p14="http://schemas.microsoft.com/office/powerpoint/2010/main" val="1672695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p:cNvSpPr/>
          <p:nvPr/>
        </p:nvSpPr>
        <p:spPr>
          <a:xfrm>
            <a:off x="263704" y="143632"/>
            <a:ext cx="877584" cy="877584"/>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lumMod val="50000"/>
                    <a:lumOff val="50000"/>
                  </a:schemeClr>
                </a:solidFill>
                <a:latin typeface="Simple-Line-Icons" panose="02000503000000000000" pitchFamily="2" charset="2"/>
              </a:rPr>
              <a:t></a:t>
            </a:r>
            <a:endParaRPr lang="en-US" sz="2800">
              <a:solidFill>
                <a:schemeClr val="tx1">
                  <a:lumMod val="50000"/>
                  <a:lumOff val="50000"/>
                </a:schemeClr>
              </a:solidFill>
            </a:endParaRPr>
          </a:p>
        </p:txBody>
      </p:sp>
      <p:sp>
        <p:nvSpPr>
          <p:cNvPr id="2" name="TextBox 1"/>
          <p:cNvSpPr txBox="1"/>
          <p:nvPr/>
        </p:nvSpPr>
        <p:spPr>
          <a:xfrm>
            <a:off x="1219200" y="136148"/>
            <a:ext cx="2410403" cy="646331"/>
          </a:xfrm>
          <a:prstGeom prst="rect">
            <a:avLst/>
          </a:prstGeom>
          <a:noFill/>
        </p:spPr>
        <p:txBody>
          <a:bodyPr wrap="none" rtlCol="0">
            <a:spAutoFit/>
          </a:bodyPr>
          <a:lstStyle/>
          <a:p>
            <a:r>
              <a:rPr lang="en-US" sz="3600" smtClean="0">
                <a:solidFill>
                  <a:schemeClr val="tx1">
                    <a:lumMod val="65000"/>
                    <a:lumOff val="35000"/>
                  </a:schemeClr>
                </a:solidFill>
                <a:latin typeface="GeosansLight" panose="02000603020000020003" pitchFamily="2" charset="0"/>
              </a:rPr>
              <a:t>COLLATERAL</a:t>
            </a:r>
            <a:endParaRPr lang="en-US" sz="3600">
              <a:solidFill>
                <a:schemeClr val="tx1">
                  <a:lumMod val="65000"/>
                  <a:lumOff val="35000"/>
                </a:schemeClr>
              </a:solidFill>
              <a:latin typeface="GeosansLight" panose="02000603020000020003" pitchFamily="2" charset="0"/>
            </a:endParaRPr>
          </a:p>
        </p:txBody>
      </p:sp>
      <p:sp>
        <p:nvSpPr>
          <p:cNvPr id="12" name="TextBox 11"/>
          <p:cNvSpPr txBox="1"/>
          <p:nvPr/>
        </p:nvSpPr>
        <p:spPr>
          <a:xfrm>
            <a:off x="1219200" y="782479"/>
            <a:ext cx="4977645" cy="246221"/>
          </a:xfrm>
          <a:prstGeom prst="rect">
            <a:avLst/>
          </a:prstGeom>
          <a:noFill/>
        </p:spPr>
        <p:txBody>
          <a:bodyPr wrap="none" rtlCol="0">
            <a:spAutoFit/>
          </a:bodyPr>
          <a:lstStyle/>
          <a:p>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Raw denim typewriter Carles irony. Helvetica farers Blue Bottle, distery vero </a:t>
            </a:r>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you.</a:t>
            </a:r>
          </a:p>
        </p:txBody>
      </p:sp>
      <p:sp>
        <p:nvSpPr>
          <p:cNvPr id="4" name="TextBox 3"/>
          <p:cNvSpPr txBox="1"/>
          <p:nvPr/>
        </p:nvSpPr>
        <p:spPr>
          <a:xfrm>
            <a:off x="9881810" y="6534361"/>
            <a:ext cx="1423788" cy="246221"/>
          </a:xfrm>
          <a:prstGeom prst="rect">
            <a:avLst/>
          </a:prstGeom>
          <a:noFill/>
        </p:spPr>
        <p:txBody>
          <a:bodyPr wrap="none" rtlCol="0">
            <a:spAutoFit/>
          </a:bodyPr>
          <a:lstStyle/>
          <a:p>
            <a:r>
              <a:rPr lang="en-US" sz="1000" b="1"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Monte Biz </a:t>
            </a:r>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Company</a:t>
            </a:r>
            <a:endPar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Rectangle 5"/>
          <p:cNvSpPr/>
          <p:nvPr/>
        </p:nvSpPr>
        <p:spPr>
          <a:xfrm>
            <a:off x="11305598" y="6472806"/>
            <a:ext cx="753951" cy="369332"/>
          </a:xfrm>
          <a:prstGeom prst="rect">
            <a:avLst/>
          </a:prstGeom>
        </p:spPr>
        <p:txBody>
          <a:bodyPr wrap="square">
            <a:spAutoFit/>
          </a:bodyPr>
          <a:lstStyle/>
          <a:p>
            <a:r>
              <a:rPr lang="en-US" smtClean="0">
                <a:solidFill>
                  <a:schemeClr val="tx1">
                    <a:lumMod val="65000"/>
                    <a:lumOff val="35000"/>
                  </a:schemeClr>
                </a:solidFill>
                <a:latin typeface="Simple-Line-Icons" panose="02000503000000000000" pitchFamily="2" charset="2"/>
              </a:rPr>
              <a:t> </a:t>
            </a:r>
            <a:endParaRPr lang="en-US">
              <a:solidFill>
                <a:schemeClr val="tx1">
                  <a:lumMod val="65000"/>
                  <a:lumOff val="35000"/>
                </a:schemeClr>
              </a:solidFill>
            </a:endParaRPr>
          </a:p>
        </p:txBody>
      </p:sp>
      <p:sp>
        <p:nvSpPr>
          <p:cNvPr id="7" name="Rectangle 6"/>
          <p:cNvSpPr/>
          <p:nvPr/>
        </p:nvSpPr>
        <p:spPr>
          <a:xfrm>
            <a:off x="1218945" y="1666104"/>
            <a:ext cx="2286000" cy="3657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lumMod val="85000"/>
                    <a:lumOff val="15000"/>
                  </a:schemeClr>
                </a:solidFill>
              </a:rPr>
              <a:t>Image</a:t>
            </a:r>
            <a:endParaRPr lang="en-US">
              <a:solidFill>
                <a:schemeClr val="tx1">
                  <a:lumMod val="85000"/>
                  <a:lumOff val="15000"/>
                </a:schemeClr>
              </a:solidFill>
            </a:endParaRPr>
          </a:p>
        </p:txBody>
      </p:sp>
      <p:sp>
        <p:nvSpPr>
          <p:cNvPr id="9" name="Rectangle 8"/>
          <p:cNvSpPr/>
          <p:nvPr/>
        </p:nvSpPr>
        <p:spPr>
          <a:xfrm>
            <a:off x="8730572" y="1666104"/>
            <a:ext cx="2286000" cy="36576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a:solidFill>
                  <a:schemeClr val="accent4"/>
                </a:solidFill>
                <a:latin typeface="FontAwesome" pitchFamily="2" charset="0"/>
              </a:rPr>
              <a:t></a:t>
            </a:r>
            <a:r>
              <a:rPr lang="en-US" sz="1000">
                <a:solidFill>
                  <a:schemeClr val="accent2"/>
                </a:solidFill>
                <a:latin typeface="FontAwesome" pitchFamily="2" charset="0"/>
              </a:rPr>
              <a:t> </a:t>
            </a:r>
            <a:r>
              <a:rPr lang="en-US" sz="1000" b="1"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August 01</a:t>
            </a:r>
            <a:endParaRPr lang="en-US" sz="1000" b="1">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endParaRPr>
          </a:p>
          <a:p>
            <a:endParaRPr lang="en-US" sz="100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100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Lorem ipsum dolor sit amet, consectetur adipiscing elit. Nam viverra euismod odio, </a:t>
            </a:r>
            <a:r>
              <a:rPr lang="en-US" sz="1000"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gravida</a:t>
            </a:r>
          </a:p>
          <a:p>
            <a:endParaRPr lang="en-US" sz="1000" smtClean="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p>
            <a:r>
              <a:rPr lang="en-US" sz="1000" smtClean="0">
                <a:solidFill>
                  <a:schemeClr val="accent4"/>
                </a:solidFill>
                <a:latin typeface="Open Sans" panose="020B0606030504020204" pitchFamily="34" charset="0"/>
                <a:ea typeface="Open Sans" panose="020B0606030504020204" pitchFamily="34" charset="0"/>
                <a:cs typeface="Open Sans" panose="020B0606030504020204" pitchFamily="34" charset="0"/>
              </a:rPr>
              <a:t>PERFORMANCE +45%</a:t>
            </a:r>
          </a:p>
          <a:p>
            <a:r>
              <a:rPr lang="en-US" sz="1000"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Social Team</a:t>
            </a:r>
          </a:p>
          <a:p>
            <a:endParaRPr lang="en-US" sz="100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1000"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Pellentesque </a:t>
            </a:r>
            <a:r>
              <a:rPr lang="en-US" sz="100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urna varius vitae. Sed dui lorem, adipiscing in adipiscing et, interdum nec metus. Mauris ultricies, justo eu convallis placerat, felis</a:t>
            </a:r>
            <a:r>
              <a:rPr lang="en-US" sz="1000"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10" name="Rectangle 9"/>
          <p:cNvSpPr/>
          <p:nvPr/>
        </p:nvSpPr>
        <p:spPr>
          <a:xfrm>
            <a:off x="6230637" y="1666104"/>
            <a:ext cx="2286000" cy="3657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lumMod val="85000"/>
                    <a:lumOff val="15000"/>
                  </a:schemeClr>
                </a:solidFill>
              </a:rPr>
              <a:t>Image</a:t>
            </a:r>
            <a:endParaRPr lang="en-US">
              <a:solidFill>
                <a:schemeClr val="tx1">
                  <a:lumMod val="85000"/>
                  <a:lumOff val="15000"/>
                </a:schemeClr>
              </a:solidFill>
            </a:endParaRPr>
          </a:p>
        </p:txBody>
      </p:sp>
      <p:sp>
        <p:nvSpPr>
          <p:cNvPr id="11" name="Rectangle 10"/>
          <p:cNvSpPr/>
          <p:nvPr/>
        </p:nvSpPr>
        <p:spPr>
          <a:xfrm>
            <a:off x="3724791" y="1666104"/>
            <a:ext cx="2286000" cy="36576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a:solidFill>
                  <a:schemeClr val="accent4"/>
                </a:solidFill>
                <a:latin typeface="FontAwesome" pitchFamily="2" charset="0"/>
              </a:rPr>
              <a:t></a:t>
            </a:r>
            <a:r>
              <a:rPr lang="en-US" sz="1000">
                <a:solidFill>
                  <a:schemeClr val="accent2"/>
                </a:solidFill>
                <a:latin typeface="FontAwesome" pitchFamily="2" charset="0"/>
              </a:rPr>
              <a:t> </a:t>
            </a:r>
            <a:r>
              <a:rPr lang="en-US" sz="1000" b="1"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August 08</a:t>
            </a:r>
          </a:p>
          <a:p>
            <a:endParaRPr lang="en-US" sz="1000"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1000"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Lorem </a:t>
            </a:r>
            <a:r>
              <a:rPr lang="en-US" sz="100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ipsum dolor sit amet, consectetur adipiscing elit. Nam viverra euismod odio, </a:t>
            </a:r>
            <a:r>
              <a:rPr lang="en-US" sz="1000"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gravida</a:t>
            </a:r>
          </a:p>
          <a:p>
            <a:endParaRPr lang="en-US" sz="100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1000" smtClean="0">
                <a:solidFill>
                  <a:schemeClr val="accent4"/>
                </a:solidFill>
                <a:latin typeface="Open Sans" panose="020B0606030504020204" pitchFamily="34" charset="0"/>
                <a:ea typeface="Open Sans" panose="020B0606030504020204" pitchFamily="34" charset="0"/>
                <a:cs typeface="Open Sans" panose="020B0606030504020204" pitchFamily="34" charset="0"/>
              </a:rPr>
              <a:t>PERFORMANCE +85%</a:t>
            </a:r>
          </a:p>
          <a:p>
            <a:r>
              <a:rPr lang="en-US" sz="1000"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Marketing Team</a:t>
            </a:r>
          </a:p>
          <a:p>
            <a:endParaRPr lang="en-US" sz="1000"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1000"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Pellentesque </a:t>
            </a:r>
            <a:r>
              <a:rPr lang="en-US" sz="100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urna varius vitae. Sed dui lorem, adipiscing in adipiscing et, interdum nec metus. Mauris ultricies, justo eu convallis placerat, felis</a:t>
            </a:r>
            <a:r>
              <a:rPr lang="en-US" sz="1000"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a:t>
            </a:r>
          </a:p>
        </p:txBody>
      </p:sp>
    </p:spTree>
    <p:extLst>
      <p:ext uri="{BB962C8B-B14F-4D97-AF65-F5344CB8AC3E}">
        <p14:creationId xmlns:p14="http://schemas.microsoft.com/office/powerpoint/2010/main" val="791269178"/>
      </p:ext>
    </p:extLst>
  </p:cSld>
  <p:clrMapOvr>
    <a:masterClrMapping/>
  </p:clrMapOvr>
  <mc:AlternateContent xmlns:mc="http://schemas.openxmlformats.org/markup-compatibility/2006" xmlns:p14="http://schemas.microsoft.com/office/powerpoint/2010/main">
    <mc:Choice Requires="p14">
      <p:transition spd="slow" p14:dur="900">
        <p14:flythrough dir="out" hasBounce="1"/>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p:cNvSpPr/>
          <p:nvPr/>
        </p:nvSpPr>
        <p:spPr>
          <a:xfrm>
            <a:off x="263704" y="143632"/>
            <a:ext cx="877584" cy="877584"/>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lumMod val="50000"/>
                    <a:lumOff val="50000"/>
                  </a:schemeClr>
                </a:solidFill>
                <a:latin typeface="Simple-Line-Icons" panose="02000503000000000000" pitchFamily="2" charset="2"/>
              </a:rPr>
              <a:t></a:t>
            </a:r>
            <a:endParaRPr lang="en-US" sz="2800">
              <a:solidFill>
                <a:schemeClr val="tx1">
                  <a:lumMod val="50000"/>
                  <a:lumOff val="50000"/>
                </a:schemeClr>
              </a:solidFill>
            </a:endParaRPr>
          </a:p>
        </p:txBody>
      </p:sp>
      <p:sp>
        <p:nvSpPr>
          <p:cNvPr id="2" name="TextBox 1"/>
          <p:cNvSpPr txBox="1"/>
          <p:nvPr/>
        </p:nvSpPr>
        <p:spPr>
          <a:xfrm>
            <a:off x="1219200" y="136148"/>
            <a:ext cx="2327945" cy="646331"/>
          </a:xfrm>
          <a:prstGeom prst="rect">
            <a:avLst/>
          </a:prstGeom>
          <a:noFill/>
        </p:spPr>
        <p:txBody>
          <a:bodyPr wrap="none" rtlCol="0">
            <a:spAutoFit/>
          </a:bodyPr>
          <a:lstStyle/>
          <a:p>
            <a:r>
              <a:rPr lang="en-US" sz="3600" smtClean="0">
                <a:solidFill>
                  <a:schemeClr val="tx1">
                    <a:lumMod val="65000"/>
                    <a:lumOff val="35000"/>
                  </a:schemeClr>
                </a:solidFill>
                <a:latin typeface="GeosansLight" panose="02000603020000020003" pitchFamily="2" charset="0"/>
              </a:rPr>
              <a:t>PORTFOLIO</a:t>
            </a:r>
            <a:endParaRPr lang="en-US" sz="3600">
              <a:solidFill>
                <a:schemeClr val="tx1">
                  <a:lumMod val="65000"/>
                  <a:lumOff val="35000"/>
                </a:schemeClr>
              </a:solidFill>
              <a:latin typeface="GeosansLight" panose="02000603020000020003" pitchFamily="2" charset="0"/>
            </a:endParaRPr>
          </a:p>
        </p:txBody>
      </p:sp>
      <p:sp>
        <p:nvSpPr>
          <p:cNvPr id="12" name="TextBox 11"/>
          <p:cNvSpPr txBox="1"/>
          <p:nvPr/>
        </p:nvSpPr>
        <p:spPr>
          <a:xfrm>
            <a:off x="1219200" y="782479"/>
            <a:ext cx="4977645" cy="246221"/>
          </a:xfrm>
          <a:prstGeom prst="rect">
            <a:avLst/>
          </a:prstGeom>
          <a:noFill/>
        </p:spPr>
        <p:txBody>
          <a:bodyPr wrap="none" rtlCol="0">
            <a:spAutoFit/>
          </a:bodyPr>
          <a:lstStyle/>
          <a:p>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Raw denim typewriter Carles irony. Helvetica farers Blue Bottle, distery vero </a:t>
            </a:r>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you.</a:t>
            </a:r>
          </a:p>
        </p:txBody>
      </p:sp>
      <p:sp>
        <p:nvSpPr>
          <p:cNvPr id="4" name="TextBox 3"/>
          <p:cNvSpPr txBox="1"/>
          <p:nvPr/>
        </p:nvSpPr>
        <p:spPr>
          <a:xfrm>
            <a:off x="9881810" y="6534361"/>
            <a:ext cx="1423788" cy="246221"/>
          </a:xfrm>
          <a:prstGeom prst="rect">
            <a:avLst/>
          </a:prstGeom>
          <a:noFill/>
        </p:spPr>
        <p:txBody>
          <a:bodyPr wrap="none" rtlCol="0">
            <a:spAutoFit/>
          </a:bodyPr>
          <a:lstStyle/>
          <a:p>
            <a:r>
              <a:rPr lang="en-US" sz="1000" b="1"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Monte Biz </a:t>
            </a:r>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Company</a:t>
            </a:r>
            <a:endPar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Rectangle 5"/>
          <p:cNvSpPr/>
          <p:nvPr/>
        </p:nvSpPr>
        <p:spPr>
          <a:xfrm>
            <a:off x="11305598" y="6472806"/>
            <a:ext cx="753951" cy="369332"/>
          </a:xfrm>
          <a:prstGeom prst="rect">
            <a:avLst/>
          </a:prstGeom>
        </p:spPr>
        <p:txBody>
          <a:bodyPr wrap="square">
            <a:spAutoFit/>
          </a:bodyPr>
          <a:lstStyle/>
          <a:p>
            <a:r>
              <a:rPr lang="en-US" smtClean="0">
                <a:solidFill>
                  <a:schemeClr val="tx1">
                    <a:lumMod val="65000"/>
                    <a:lumOff val="35000"/>
                  </a:schemeClr>
                </a:solidFill>
                <a:latin typeface="Simple-Line-Icons" panose="02000503000000000000" pitchFamily="2" charset="2"/>
              </a:rPr>
              <a:t> </a:t>
            </a:r>
            <a:endParaRPr lang="en-US">
              <a:solidFill>
                <a:schemeClr val="tx1">
                  <a:lumMod val="65000"/>
                  <a:lumOff val="35000"/>
                </a:schemeClr>
              </a:solidFill>
            </a:endParaRPr>
          </a:p>
        </p:txBody>
      </p:sp>
      <p:sp>
        <p:nvSpPr>
          <p:cNvPr id="3" name="Rectangle 2"/>
          <p:cNvSpPr/>
          <p:nvPr/>
        </p:nvSpPr>
        <p:spPr>
          <a:xfrm>
            <a:off x="1219200" y="1600200"/>
            <a:ext cx="3114751" cy="201621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lumMod val="85000"/>
                    <a:lumOff val="15000"/>
                  </a:schemeClr>
                </a:solidFill>
              </a:rPr>
              <a:t>Image</a:t>
            </a:r>
            <a:endParaRPr lang="en-US">
              <a:solidFill>
                <a:schemeClr val="tx1">
                  <a:lumMod val="85000"/>
                  <a:lumOff val="15000"/>
                </a:schemeClr>
              </a:solidFill>
            </a:endParaRPr>
          </a:p>
        </p:txBody>
      </p:sp>
      <p:sp>
        <p:nvSpPr>
          <p:cNvPr id="10" name="Rectangle 9"/>
          <p:cNvSpPr/>
          <p:nvPr/>
        </p:nvSpPr>
        <p:spPr>
          <a:xfrm>
            <a:off x="7858049" y="1600200"/>
            <a:ext cx="3114751" cy="201621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lumMod val="85000"/>
                    <a:lumOff val="15000"/>
                  </a:schemeClr>
                </a:solidFill>
              </a:rPr>
              <a:t>Image</a:t>
            </a:r>
            <a:endParaRPr lang="en-US">
              <a:solidFill>
                <a:schemeClr val="tx1">
                  <a:lumMod val="85000"/>
                  <a:lumOff val="15000"/>
                </a:schemeClr>
              </a:solidFill>
            </a:endParaRPr>
          </a:p>
        </p:txBody>
      </p:sp>
      <p:sp>
        <p:nvSpPr>
          <p:cNvPr id="11" name="Rectangle 10"/>
          <p:cNvSpPr/>
          <p:nvPr/>
        </p:nvSpPr>
        <p:spPr>
          <a:xfrm>
            <a:off x="4538624" y="1600200"/>
            <a:ext cx="3114751" cy="201621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lumMod val="85000"/>
                    <a:lumOff val="15000"/>
                  </a:schemeClr>
                </a:solidFill>
              </a:rPr>
              <a:t>Image</a:t>
            </a:r>
            <a:endParaRPr lang="en-US">
              <a:solidFill>
                <a:schemeClr val="tx1">
                  <a:lumMod val="85000"/>
                  <a:lumOff val="15000"/>
                </a:schemeClr>
              </a:solidFill>
            </a:endParaRPr>
          </a:p>
        </p:txBody>
      </p:sp>
      <p:sp>
        <p:nvSpPr>
          <p:cNvPr id="13" name="Rectangle 12"/>
          <p:cNvSpPr/>
          <p:nvPr/>
        </p:nvSpPr>
        <p:spPr>
          <a:xfrm>
            <a:off x="1219200" y="3852948"/>
            <a:ext cx="3114751" cy="201621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lumMod val="85000"/>
                    <a:lumOff val="15000"/>
                  </a:schemeClr>
                </a:solidFill>
              </a:rPr>
              <a:t>Image</a:t>
            </a:r>
            <a:endParaRPr lang="en-US">
              <a:solidFill>
                <a:schemeClr val="tx1">
                  <a:lumMod val="85000"/>
                  <a:lumOff val="15000"/>
                </a:schemeClr>
              </a:solidFill>
            </a:endParaRPr>
          </a:p>
        </p:txBody>
      </p:sp>
      <p:sp>
        <p:nvSpPr>
          <p:cNvPr id="14" name="Rectangle 13"/>
          <p:cNvSpPr/>
          <p:nvPr/>
        </p:nvSpPr>
        <p:spPr>
          <a:xfrm>
            <a:off x="7858049" y="3852948"/>
            <a:ext cx="3114751" cy="201621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lumMod val="85000"/>
                    <a:lumOff val="15000"/>
                  </a:schemeClr>
                </a:solidFill>
              </a:rPr>
              <a:t>Image</a:t>
            </a:r>
            <a:endParaRPr lang="en-US">
              <a:solidFill>
                <a:schemeClr val="tx1">
                  <a:lumMod val="85000"/>
                  <a:lumOff val="15000"/>
                </a:schemeClr>
              </a:solidFill>
            </a:endParaRPr>
          </a:p>
        </p:txBody>
      </p:sp>
      <p:sp>
        <p:nvSpPr>
          <p:cNvPr id="15" name="Rectangle 14"/>
          <p:cNvSpPr/>
          <p:nvPr/>
        </p:nvSpPr>
        <p:spPr>
          <a:xfrm>
            <a:off x="4538624" y="3852948"/>
            <a:ext cx="3114751" cy="201621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lumMod val="85000"/>
                    <a:lumOff val="15000"/>
                  </a:schemeClr>
                </a:solidFill>
              </a:rPr>
              <a:t>Image</a:t>
            </a:r>
            <a:endParaRPr lang="en-US">
              <a:solidFill>
                <a:schemeClr val="tx1">
                  <a:lumMod val="85000"/>
                  <a:lumOff val="15000"/>
                </a:schemeClr>
              </a:solidFill>
            </a:endParaRPr>
          </a:p>
        </p:txBody>
      </p:sp>
      <p:sp>
        <p:nvSpPr>
          <p:cNvPr id="16" name="Rectangle 15"/>
          <p:cNvSpPr/>
          <p:nvPr/>
        </p:nvSpPr>
        <p:spPr>
          <a:xfrm>
            <a:off x="1219199" y="3278661"/>
            <a:ext cx="3114751" cy="337750"/>
          </a:xfrm>
          <a:prstGeom prst="rect">
            <a:avLst/>
          </a:prstGeom>
          <a:solidFill>
            <a:schemeClr val="tx1">
              <a:lumMod val="85000"/>
              <a:lumOff val="1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bg1">
                    <a:lumMod val="95000"/>
                  </a:schemeClr>
                </a:solidFill>
                <a:latin typeface="GeosansLight" panose="02000603020000020003" pitchFamily="2" charset="0"/>
              </a:rPr>
              <a:t>Product Name 1</a:t>
            </a:r>
            <a:endParaRPr lang="en-US" sz="1400">
              <a:solidFill>
                <a:schemeClr val="bg1">
                  <a:lumMod val="95000"/>
                </a:schemeClr>
              </a:solidFill>
              <a:latin typeface="GeosansLight" panose="02000603020000020003" pitchFamily="2" charset="0"/>
            </a:endParaRPr>
          </a:p>
        </p:txBody>
      </p:sp>
      <p:sp>
        <p:nvSpPr>
          <p:cNvPr id="21" name="Rectangle 20"/>
          <p:cNvSpPr/>
          <p:nvPr/>
        </p:nvSpPr>
        <p:spPr>
          <a:xfrm>
            <a:off x="4538624" y="3278661"/>
            <a:ext cx="3114751" cy="337750"/>
          </a:xfrm>
          <a:prstGeom prst="rect">
            <a:avLst/>
          </a:prstGeom>
          <a:solidFill>
            <a:schemeClr val="tx1">
              <a:lumMod val="85000"/>
              <a:lumOff val="1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bg1">
                    <a:lumMod val="95000"/>
                  </a:schemeClr>
                </a:solidFill>
                <a:latin typeface="GeosansLight" panose="02000603020000020003" pitchFamily="2" charset="0"/>
              </a:rPr>
              <a:t>Product Name 2</a:t>
            </a:r>
            <a:endParaRPr lang="en-US" sz="1400">
              <a:solidFill>
                <a:schemeClr val="bg1">
                  <a:lumMod val="95000"/>
                </a:schemeClr>
              </a:solidFill>
              <a:latin typeface="GeosansLight" panose="02000603020000020003" pitchFamily="2" charset="0"/>
            </a:endParaRPr>
          </a:p>
        </p:txBody>
      </p:sp>
      <p:sp>
        <p:nvSpPr>
          <p:cNvPr id="22" name="Rectangle 21"/>
          <p:cNvSpPr/>
          <p:nvPr/>
        </p:nvSpPr>
        <p:spPr>
          <a:xfrm>
            <a:off x="7858049" y="3278661"/>
            <a:ext cx="3114751" cy="337750"/>
          </a:xfrm>
          <a:prstGeom prst="rect">
            <a:avLst/>
          </a:prstGeom>
          <a:solidFill>
            <a:schemeClr val="tx1">
              <a:lumMod val="85000"/>
              <a:lumOff val="1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bg1">
                    <a:lumMod val="95000"/>
                  </a:schemeClr>
                </a:solidFill>
                <a:latin typeface="GeosansLight" panose="02000603020000020003" pitchFamily="2" charset="0"/>
              </a:rPr>
              <a:t>Product Name 3</a:t>
            </a:r>
            <a:endParaRPr lang="en-US" sz="1400">
              <a:solidFill>
                <a:schemeClr val="bg1">
                  <a:lumMod val="95000"/>
                </a:schemeClr>
              </a:solidFill>
              <a:latin typeface="GeosansLight" panose="02000603020000020003" pitchFamily="2" charset="0"/>
            </a:endParaRPr>
          </a:p>
        </p:txBody>
      </p:sp>
      <p:sp>
        <p:nvSpPr>
          <p:cNvPr id="23" name="Rectangle 22"/>
          <p:cNvSpPr/>
          <p:nvPr/>
        </p:nvSpPr>
        <p:spPr>
          <a:xfrm>
            <a:off x="1219200" y="5528622"/>
            <a:ext cx="3114751" cy="337750"/>
          </a:xfrm>
          <a:prstGeom prst="rect">
            <a:avLst/>
          </a:prstGeom>
          <a:solidFill>
            <a:schemeClr val="tx1">
              <a:lumMod val="85000"/>
              <a:lumOff val="1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bg1">
                    <a:lumMod val="95000"/>
                  </a:schemeClr>
                </a:solidFill>
                <a:latin typeface="GeosansLight" panose="02000603020000020003" pitchFamily="2" charset="0"/>
              </a:rPr>
              <a:t>Product Name 4</a:t>
            </a:r>
            <a:endParaRPr lang="en-US" sz="1400">
              <a:solidFill>
                <a:schemeClr val="bg1">
                  <a:lumMod val="95000"/>
                </a:schemeClr>
              </a:solidFill>
              <a:latin typeface="GeosansLight" panose="02000603020000020003" pitchFamily="2" charset="0"/>
            </a:endParaRPr>
          </a:p>
        </p:txBody>
      </p:sp>
      <p:sp>
        <p:nvSpPr>
          <p:cNvPr id="24" name="Rectangle 23"/>
          <p:cNvSpPr/>
          <p:nvPr/>
        </p:nvSpPr>
        <p:spPr>
          <a:xfrm>
            <a:off x="4538624" y="5528622"/>
            <a:ext cx="3114751" cy="337750"/>
          </a:xfrm>
          <a:prstGeom prst="rect">
            <a:avLst/>
          </a:prstGeom>
          <a:solidFill>
            <a:schemeClr val="tx1">
              <a:lumMod val="85000"/>
              <a:lumOff val="1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bg1">
                    <a:lumMod val="95000"/>
                  </a:schemeClr>
                </a:solidFill>
                <a:latin typeface="GeosansLight" panose="02000603020000020003" pitchFamily="2" charset="0"/>
              </a:rPr>
              <a:t>Product Name 5</a:t>
            </a:r>
            <a:endParaRPr lang="en-US" sz="1400">
              <a:solidFill>
                <a:schemeClr val="bg1">
                  <a:lumMod val="95000"/>
                </a:schemeClr>
              </a:solidFill>
              <a:latin typeface="GeosansLight" panose="02000603020000020003" pitchFamily="2" charset="0"/>
            </a:endParaRPr>
          </a:p>
        </p:txBody>
      </p:sp>
      <p:sp>
        <p:nvSpPr>
          <p:cNvPr id="25" name="Rectangle 24"/>
          <p:cNvSpPr/>
          <p:nvPr/>
        </p:nvSpPr>
        <p:spPr>
          <a:xfrm>
            <a:off x="7858049" y="5528622"/>
            <a:ext cx="3114751" cy="337750"/>
          </a:xfrm>
          <a:prstGeom prst="rect">
            <a:avLst/>
          </a:prstGeom>
          <a:solidFill>
            <a:schemeClr val="tx1">
              <a:lumMod val="85000"/>
              <a:lumOff val="1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bg1">
                    <a:lumMod val="95000"/>
                  </a:schemeClr>
                </a:solidFill>
                <a:latin typeface="GeosansLight" panose="02000603020000020003" pitchFamily="2" charset="0"/>
              </a:rPr>
              <a:t>Product Name 6</a:t>
            </a:r>
            <a:endParaRPr lang="en-US" sz="1400">
              <a:solidFill>
                <a:schemeClr val="bg1">
                  <a:lumMod val="95000"/>
                </a:schemeClr>
              </a:solidFill>
              <a:latin typeface="GeosansLight" panose="02000603020000020003" pitchFamily="2" charset="0"/>
            </a:endParaRPr>
          </a:p>
        </p:txBody>
      </p:sp>
    </p:spTree>
    <p:extLst>
      <p:ext uri="{BB962C8B-B14F-4D97-AF65-F5344CB8AC3E}">
        <p14:creationId xmlns:p14="http://schemas.microsoft.com/office/powerpoint/2010/main" val="20016311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3349375" cy="196236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lumMod val="85000"/>
                    <a:lumOff val="15000"/>
                  </a:schemeClr>
                </a:solidFill>
              </a:rPr>
              <a:t>Image</a:t>
            </a:r>
            <a:endParaRPr lang="en-US">
              <a:solidFill>
                <a:schemeClr val="tx1">
                  <a:lumMod val="85000"/>
                  <a:lumOff val="15000"/>
                </a:schemeClr>
              </a:solidFill>
            </a:endParaRPr>
          </a:p>
        </p:txBody>
      </p:sp>
      <p:sp>
        <p:nvSpPr>
          <p:cNvPr id="16" name="Rectangle 15"/>
          <p:cNvSpPr/>
          <p:nvPr/>
        </p:nvSpPr>
        <p:spPr>
          <a:xfrm>
            <a:off x="0" y="1962364"/>
            <a:ext cx="3349375" cy="196236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lumMod val="85000"/>
                    <a:lumOff val="15000"/>
                  </a:schemeClr>
                </a:solidFill>
              </a:rPr>
              <a:t>Image</a:t>
            </a:r>
            <a:endParaRPr lang="en-US">
              <a:solidFill>
                <a:schemeClr val="tx1">
                  <a:lumMod val="85000"/>
                  <a:lumOff val="15000"/>
                </a:schemeClr>
              </a:solidFill>
            </a:endParaRPr>
          </a:p>
        </p:txBody>
      </p:sp>
      <p:sp>
        <p:nvSpPr>
          <p:cNvPr id="17" name="Rectangle 16"/>
          <p:cNvSpPr/>
          <p:nvPr/>
        </p:nvSpPr>
        <p:spPr>
          <a:xfrm>
            <a:off x="3349375" y="0"/>
            <a:ext cx="3349375" cy="392472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lumMod val="85000"/>
                    <a:lumOff val="15000"/>
                  </a:schemeClr>
                </a:solidFill>
              </a:rPr>
              <a:t>Image</a:t>
            </a:r>
            <a:endParaRPr lang="en-US">
              <a:solidFill>
                <a:schemeClr val="tx1">
                  <a:lumMod val="85000"/>
                  <a:lumOff val="15000"/>
                </a:schemeClr>
              </a:solidFill>
            </a:endParaRPr>
          </a:p>
        </p:txBody>
      </p:sp>
      <p:sp>
        <p:nvSpPr>
          <p:cNvPr id="18" name="Rectangle 17"/>
          <p:cNvSpPr/>
          <p:nvPr/>
        </p:nvSpPr>
        <p:spPr>
          <a:xfrm>
            <a:off x="-2" y="3924728"/>
            <a:ext cx="5020056" cy="293327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lumMod val="85000"/>
                    <a:lumOff val="15000"/>
                  </a:schemeClr>
                </a:solidFill>
              </a:rPr>
              <a:t>Image</a:t>
            </a:r>
            <a:endParaRPr lang="en-US">
              <a:solidFill>
                <a:schemeClr val="tx1">
                  <a:lumMod val="85000"/>
                  <a:lumOff val="15000"/>
                </a:schemeClr>
              </a:solidFill>
            </a:endParaRPr>
          </a:p>
        </p:txBody>
      </p:sp>
      <p:sp>
        <p:nvSpPr>
          <p:cNvPr id="21" name="Rectangle 20"/>
          <p:cNvSpPr/>
          <p:nvPr/>
        </p:nvSpPr>
        <p:spPr>
          <a:xfrm>
            <a:off x="6694741" y="0"/>
            <a:ext cx="5497259" cy="392472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lumMod val="85000"/>
                    <a:lumOff val="15000"/>
                  </a:schemeClr>
                </a:solidFill>
              </a:rPr>
              <a:t>Image</a:t>
            </a:r>
            <a:endParaRPr lang="en-US">
              <a:solidFill>
                <a:schemeClr val="tx1">
                  <a:lumMod val="85000"/>
                  <a:lumOff val="15000"/>
                </a:schemeClr>
              </a:solidFill>
            </a:endParaRPr>
          </a:p>
        </p:txBody>
      </p:sp>
      <p:sp>
        <p:nvSpPr>
          <p:cNvPr id="22" name="Rectangle 21"/>
          <p:cNvSpPr/>
          <p:nvPr/>
        </p:nvSpPr>
        <p:spPr>
          <a:xfrm>
            <a:off x="5024060" y="3924728"/>
            <a:ext cx="3187071" cy="29332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5024060" y="3924728"/>
            <a:ext cx="3187071" cy="2933272"/>
          </a:xfrm>
          <a:prstGeom prst="rect">
            <a:avLst/>
          </a:prstGeom>
          <a:solidFill>
            <a:schemeClr val="tx1">
              <a:lumMod val="85000"/>
              <a:lumOff val="1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8211131" y="3924728"/>
            <a:ext cx="3980869" cy="293327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lumMod val="85000"/>
                    <a:lumOff val="15000"/>
                  </a:schemeClr>
                </a:solidFill>
              </a:rPr>
              <a:t>Image</a:t>
            </a:r>
            <a:endParaRPr lang="en-US">
              <a:solidFill>
                <a:schemeClr val="tx1">
                  <a:lumMod val="85000"/>
                  <a:lumOff val="15000"/>
                </a:schemeClr>
              </a:solidFill>
            </a:endParaRPr>
          </a:p>
        </p:txBody>
      </p:sp>
      <p:sp>
        <p:nvSpPr>
          <p:cNvPr id="4" name="TextBox 3"/>
          <p:cNvSpPr txBox="1"/>
          <p:nvPr/>
        </p:nvSpPr>
        <p:spPr>
          <a:xfrm>
            <a:off x="9881810" y="6534361"/>
            <a:ext cx="1423788" cy="246221"/>
          </a:xfrm>
          <a:prstGeom prst="rect">
            <a:avLst/>
          </a:prstGeom>
          <a:noFill/>
        </p:spPr>
        <p:txBody>
          <a:bodyPr wrap="none" rtlCol="0">
            <a:spAutoFit/>
          </a:bodyPr>
          <a:lstStyle/>
          <a:p>
            <a:r>
              <a:rPr lang="en-US" sz="1000" b="1" smtClean="0">
                <a:solidFill>
                  <a:schemeClr val="bg1">
                    <a:lumMod val="75000"/>
                  </a:schemeClr>
                </a:solidFill>
                <a:latin typeface="Open Sans" panose="020B0606030504020204" pitchFamily="34" charset="0"/>
                <a:ea typeface="Open Sans" panose="020B0606030504020204" pitchFamily="34" charset="0"/>
                <a:cs typeface="Open Sans" panose="020B0606030504020204" pitchFamily="34" charset="0"/>
              </a:rPr>
              <a:t>Monte Biz </a:t>
            </a:r>
            <a:r>
              <a:rPr lang="en-US" sz="1000" smtClean="0">
                <a:solidFill>
                  <a:schemeClr val="bg1">
                    <a:lumMod val="75000"/>
                  </a:schemeClr>
                </a:solidFill>
                <a:latin typeface="Open Sans" panose="020B0606030504020204" pitchFamily="34" charset="0"/>
                <a:ea typeface="Open Sans" panose="020B0606030504020204" pitchFamily="34" charset="0"/>
                <a:cs typeface="Open Sans" panose="020B0606030504020204" pitchFamily="34" charset="0"/>
              </a:rPr>
              <a:t>Company</a:t>
            </a:r>
            <a:endParaRPr lang="en-US" sz="1000">
              <a:solidFill>
                <a:schemeClr val="bg1">
                  <a:lumMod val="7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Rectangle 5"/>
          <p:cNvSpPr/>
          <p:nvPr/>
        </p:nvSpPr>
        <p:spPr>
          <a:xfrm>
            <a:off x="11305598" y="6472806"/>
            <a:ext cx="753951" cy="369332"/>
          </a:xfrm>
          <a:prstGeom prst="rect">
            <a:avLst/>
          </a:prstGeom>
        </p:spPr>
        <p:txBody>
          <a:bodyPr wrap="square">
            <a:spAutoFit/>
          </a:bodyPr>
          <a:lstStyle/>
          <a:p>
            <a:r>
              <a:rPr lang="en-US" smtClean="0">
                <a:solidFill>
                  <a:schemeClr val="bg1">
                    <a:lumMod val="75000"/>
                  </a:schemeClr>
                </a:solidFill>
                <a:latin typeface="Simple-Line-Icons" panose="02000503000000000000" pitchFamily="2" charset="2"/>
              </a:rPr>
              <a:t> </a:t>
            </a:r>
            <a:endParaRPr lang="en-US">
              <a:solidFill>
                <a:schemeClr val="bg1">
                  <a:lumMod val="75000"/>
                </a:schemeClr>
              </a:solidFill>
            </a:endParaRPr>
          </a:p>
        </p:txBody>
      </p:sp>
      <p:sp>
        <p:nvSpPr>
          <p:cNvPr id="5" name="Rectangle 4"/>
          <p:cNvSpPr/>
          <p:nvPr/>
        </p:nvSpPr>
        <p:spPr>
          <a:xfrm>
            <a:off x="5184159" y="4674760"/>
            <a:ext cx="2766256" cy="1261884"/>
          </a:xfrm>
          <a:prstGeom prst="rect">
            <a:avLst/>
          </a:prstGeom>
        </p:spPr>
        <p:txBody>
          <a:bodyPr wrap="square">
            <a:spAutoFit/>
          </a:bodyPr>
          <a:lstStyle/>
          <a:p>
            <a:pPr algn="just"/>
            <a:r>
              <a:rPr lang="en-US" smtClean="0">
                <a:solidFill>
                  <a:schemeClr val="bg1">
                    <a:lumMod val="75000"/>
                  </a:schemeClr>
                </a:solidFill>
                <a:latin typeface="GeosansLight" panose="02000603020000020003" pitchFamily="2" charset="0"/>
                <a:ea typeface="Open Sans" panose="020B0606030504020204" pitchFamily="34" charset="0"/>
                <a:cs typeface="Open Sans" panose="020B0606030504020204" pitchFamily="34" charset="0"/>
              </a:rPr>
              <a:t>PORTFOLIO</a:t>
            </a:r>
          </a:p>
          <a:p>
            <a:pPr algn="just"/>
            <a:endParaRPr lang="en-US">
              <a:solidFill>
                <a:schemeClr val="bg1">
                  <a:lumMod val="75000"/>
                </a:schemeClr>
              </a:solidFill>
              <a:latin typeface="GeosansLight" panose="02000603020000020003" pitchFamily="2" charset="0"/>
              <a:ea typeface="Open Sans" panose="020B0606030504020204" pitchFamily="34" charset="0"/>
              <a:cs typeface="Open Sans" panose="020B0606030504020204" pitchFamily="34" charset="0"/>
            </a:endParaRPr>
          </a:p>
          <a:p>
            <a:pPr algn="just"/>
            <a:r>
              <a:rPr lang="en-US" sz="1000" smtClean="0">
                <a:solidFill>
                  <a:schemeClr val="bg1">
                    <a:lumMod val="75000"/>
                  </a:schemeClr>
                </a:solidFill>
                <a:latin typeface="Open Sans" panose="020B0606030504020204" pitchFamily="34" charset="0"/>
                <a:ea typeface="Open Sans" panose="020B0606030504020204" pitchFamily="34" charset="0"/>
                <a:cs typeface="Open Sans" panose="020B0606030504020204" pitchFamily="34" charset="0"/>
              </a:rPr>
              <a:t>Lorem </a:t>
            </a:r>
            <a:r>
              <a:rPr lang="en-US" sz="1000">
                <a:solidFill>
                  <a:schemeClr val="bg1">
                    <a:lumMod val="75000"/>
                  </a:schemeClr>
                </a:solidFill>
                <a:latin typeface="Open Sans" panose="020B0606030504020204" pitchFamily="34" charset="0"/>
                <a:ea typeface="Open Sans" panose="020B0606030504020204" pitchFamily="34" charset="0"/>
                <a:cs typeface="Open Sans" panose="020B0606030504020204" pitchFamily="34" charset="0"/>
              </a:rPr>
              <a:t>ipsum dolor sit amet, consectetur adipiscing elit. Nam viverra euismod odio, gravida pellentesque urna varius vitae. Sed dui lorem</a:t>
            </a:r>
            <a:r>
              <a:rPr lang="en-US" sz="1000" smtClean="0">
                <a:solidFill>
                  <a:schemeClr val="bg1">
                    <a:lumMod val="75000"/>
                  </a:schemeClr>
                </a:solidFill>
                <a:latin typeface="Open Sans" panose="020B0606030504020204" pitchFamily="34" charset="0"/>
                <a:ea typeface="Open Sans" panose="020B0606030504020204" pitchFamily="34" charset="0"/>
                <a:cs typeface="Open Sans" panose="020B0606030504020204" pitchFamily="34" charset="0"/>
              </a:rPr>
              <a:t>..</a:t>
            </a:r>
            <a:endParaRPr lang="en-US" sz="1000">
              <a:solidFill>
                <a:schemeClr val="bg1">
                  <a:lumMod val="7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p:cNvSpPr/>
          <p:nvPr/>
        </p:nvSpPr>
        <p:spPr>
          <a:xfrm>
            <a:off x="7664274" y="4015684"/>
            <a:ext cx="415498" cy="369332"/>
          </a:xfrm>
          <a:prstGeom prst="rect">
            <a:avLst/>
          </a:prstGeom>
          <a:ln>
            <a:solidFill>
              <a:schemeClr val="bg1">
                <a:lumMod val="65000"/>
              </a:schemeClr>
            </a:solidFill>
          </a:ln>
        </p:spPr>
        <p:txBody>
          <a:bodyPr wrap="none">
            <a:spAutoFit/>
          </a:bodyPr>
          <a:lstStyle/>
          <a:p>
            <a:r>
              <a:rPr lang="en-US">
                <a:solidFill>
                  <a:schemeClr val="bg1">
                    <a:lumMod val="75000"/>
                  </a:schemeClr>
                </a:solidFill>
                <a:latin typeface="Simple-Line-Icons" panose="02000503000000000000" pitchFamily="2" charset="2"/>
              </a:rPr>
              <a:t></a:t>
            </a:r>
            <a:endParaRPr lang="en-US">
              <a:solidFill>
                <a:schemeClr val="bg1">
                  <a:lumMod val="75000"/>
                </a:schemeClr>
              </a:solidFill>
            </a:endParaRPr>
          </a:p>
        </p:txBody>
      </p:sp>
    </p:spTree>
    <p:extLst>
      <p:ext uri="{BB962C8B-B14F-4D97-AF65-F5344CB8AC3E}">
        <p14:creationId xmlns:p14="http://schemas.microsoft.com/office/powerpoint/2010/main" val="1768446213"/>
      </p:ext>
    </p:extLst>
  </p:cSld>
  <p:clrMapOvr>
    <a:masterClrMapping/>
  </p:clrMapOvr>
  <mc:AlternateContent xmlns:mc="http://schemas.openxmlformats.org/markup-compatibility/2006" xmlns:p14="http://schemas.microsoft.com/office/powerpoint/2010/main">
    <mc:Choice Requires="p14">
      <p:transition spd="slow" p14:dur="1300">
        <p14:pan dir="d"/>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0" y="0"/>
            <a:ext cx="12192000" cy="6858000"/>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260315" y="0"/>
            <a:ext cx="2928134" cy="4171308"/>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0" y="-1"/>
            <a:ext cx="2260315" cy="208565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 y="2085654"/>
            <a:ext cx="2260315" cy="208565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2" y="4171308"/>
            <a:ext cx="2260315" cy="208565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lumMod val="85000"/>
                    <a:lumOff val="15000"/>
                  </a:schemeClr>
                </a:solidFill>
              </a:rPr>
              <a:t>Image</a:t>
            </a:r>
            <a:endParaRPr lang="en-US">
              <a:solidFill>
                <a:schemeClr val="tx1">
                  <a:lumMod val="85000"/>
                  <a:lumOff val="15000"/>
                </a:schemeClr>
              </a:solidFill>
            </a:endParaRPr>
          </a:p>
        </p:txBody>
      </p:sp>
      <p:sp>
        <p:nvSpPr>
          <p:cNvPr id="19" name="Rectangle 18"/>
          <p:cNvSpPr/>
          <p:nvPr/>
        </p:nvSpPr>
        <p:spPr>
          <a:xfrm>
            <a:off x="0" y="6256962"/>
            <a:ext cx="2260315" cy="6010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5188449" y="2085654"/>
            <a:ext cx="2260315" cy="208565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5188447" y="4171309"/>
            <a:ext cx="2260315" cy="208565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lumMod val="85000"/>
                    <a:lumOff val="15000"/>
                  </a:schemeClr>
                </a:solidFill>
              </a:rPr>
              <a:t>Image</a:t>
            </a:r>
            <a:endParaRPr lang="en-US">
              <a:solidFill>
                <a:schemeClr val="tx1">
                  <a:lumMod val="85000"/>
                  <a:lumOff val="15000"/>
                </a:schemeClr>
              </a:solidFill>
            </a:endParaRPr>
          </a:p>
        </p:txBody>
      </p:sp>
      <p:sp>
        <p:nvSpPr>
          <p:cNvPr id="24" name="Rectangle 23"/>
          <p:cNvSpPr/>
          <p:nvPr/>
        </p:nvSpPr>
        <p:spPr>
          <a:xfrm>
            <a:off x="7448762" y="2085654"/>
            <a:ext cx="2260315" cy="208565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2363088" y="146406"/>
            <a:ext cx="2722589" cy="387849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lumMod val="85000"/>
                    <a:lumOff val="15000"/>
                  </a:schemeClr>
                </a:solidFill>
              </a:rPr>
              <a:t>Image</a:t>
            </a:r>
            <a:endParaRPr lang="en-US">
              <a:solidFill>
                <a:schemeClr val="tx1">
                  <a:lumMod val="85000"/>
                  <a:lumOff val="15000"/>
                </a:schemeClr>
              </a:solidFill>
            </a:endParaRPr>
          </a:p>
        </p:txBody>
      </p:sp>
      <p:sp>
        <p:nvSpPr>
          <p:cNvPr id="26" name="Rectangle 25"/>
          <p:cNvSpPr/>
          <p:nvPr/>
        </p:nvSpPr>
        <p:spPr>
          <a:xfrm>
            <a:off x="0" y="4171307"/>
            <a:ext cx="2260315" cy="2085655"/>
          </a:xfrm>
          <a:prstGeom prst="rect">
            <a:avLst/>
          </a:prstGeom>
          <a:solidFill>
            <a:schemeClr val="tx1">
              <a:lumMod val="95000"/>
              <a:lumOff val="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9881810" y="6534361"/>
            <a:ext cx="1423788" cy="246221"/>
          </a:xfrm>
          <a:prstGeom prst="rect">
            <a:avLst/>
          </a:prstGeom>
          <a:noFill/>
        </p:spPr>
        <p:txBody>
          <a:bodyPr wrap="none" rtlCol="0">
            <a:spAutoFit/>
          </a:bodyPr>
          <a:lstStyle/>
          <a:p>
            <a:r>
              <a:rPr lang="en-US" sz="1000" b="1"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Monte Biz </a:t>
            </a:r>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Company</a:t>
            </a:r>
            <a:endPar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8" name="Rectangle 27"/>
          <p:cNvSpPr/>
          <p:nvPr/>
        </p:nvSpPr>
        <p:spPr>
          <a:xfrm>
            <a:off x="11305598" y="6472806"/>
            <a:ext cx="753951" cy="369332"/>
          </a:xfrm>
          <a:prstGeom prst="rect">
            <a:avLst/>
          </a:prstGeom>
        </p:spPr>
        <p:txBody>
          <a:bodyPr wrap="square">
            <a:spAutoFit/>
          </a:bodyPr>
          <a:lstStyle/>
          <a:p>
            <a:r>
              <a:rPr lang="en-US" smtClean="0">
                <a:solidFill>
                  <a:schemeClr val="tx1">
                    <a:lumMod val="65000"/>
                    <a:lumOff val="35000"/>
                  </a:schemeClr>
                </a:solidFill>
                <a:latin typeface="Simple-Line-Icons" panose="02000503000000000000" pitchFamily="2" charset="2"/>
              </a:rPr>
              <a:t> </a:t>
            </a:r>
            <a:endParaRPr lang="en-US">
              <a:solidFill>
                <a:schemeClr val="tx1">
                  <a:lumMod val="65000"/>
                  <a:lumOff val="35000"/>
                </a:schemeClr>
              </a:solidFill>
            </a:endParaRPr>
          </a:p>
        </p:txBody>
      </p:sp>
      <p:grpSp>
        <p:nvGrpSpPr>
          <p:cNvPr id="31" name="Group 30"/>
          <p:cNvGrpSpPr/>
          <p:nvPr/>
        </p:nvGrpSpPr>
        <p:grpSpPr>
          <a:xfrm>
            <a:off x="350938" y="720923"/>
            <a:ext cx="1558440" cy="615553"/>
            <a:chOff x="350938" y="659368"/>
            <a:chExt cx="1558440" cy="615553"/>
          </a:xfrm>
        </p:grpSpPr>
        <p:sp>
          <p:nvSpPr>
            <p:cNvPr id="29" name="TextBox 28"/>
            <p:cNvSpPr txBox="1"/>
            <p:nvPr/>
          </p:nvSpPr>
          <p:spPr>
            <a:xfrm>
              <a:off x="350938" y="659368"/>
              <a:ext cx="1558440" cy="369332"/>
            </a:xfrm>
            <a:prstGeom prst="rect">
              <a:avLst/>
            </a:prstGeom>
            <a:noFill/>
          </p:spPr>
          <p:txBody>
            <a:bodyPr wrap="none" rtlCol="0">
              <a:spAutoFit/>
            </a:bodyPr>
            <a:lstStyle/>
            <a:p>
              <a:r>
                <a:rPr lang="en-US"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[MONTE BIZ]</a:t>
              </a:r>
              <a:endParaRPr lang="en-US">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0" name="TextBox 29"/>
            <p:cNvSpPr txBox="1"/>
            <p:nvPr/>
          </p:nvSpPr>
          <p:spPr>
            <a:xfrm>
              <a:off x="581115" y="1028700"/>
              <a:ext cx="1101584" cy="246221"/>
            </a:xfrm>
            <a:prstGeom prst="rect">
              <a:avLst/>
            </a:prstGeom>
            <a:noFill/>
          </p:spPr>
          <p:txBody>
            <a:bodyPr wrap="none" rtlCol="0">
              <a:spAutoFit/>
            </a:bodyPr>
            <a:lstStyle/>
            <a:p>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PRESENTATION</a:t>
              </a:r>
              <a:endPar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sp>
        <p:nvSpPr>
          <p:cNvPr id="32" name="TextBox 31"/>
          <p:cNvSpPr txBox="1"/>
          <p:nvPr/>
        </p:nvSpPr>
        <p:spPr>
          <a:xfrm>
            <a:off x="669741" y="2274401"/>
            <a:ext cx="920828" cy="1708160"/>
          </a:xfrm>
          <a:prstGeom prst="rect">
            <a:avLst/>
          </a:prstGeom>
          <a:noFill/>
        </p:spPr>
        <p:txBody>
          <a:bodyPr wrap="none" rtlCol="0">
            <a:spAutoFit/>
          </a:bodyPr>
          <a:lstStyle/>
          <a:p>
            <a:pPr algn="ctr">
              <a:lnSpc>
                <a:spcPct val="150000"/>
              </a:lnSpc>
            </a:pPr>
            <a:r>
              <a:rPr lang="en-US" sz="1400" smtClean="0">
                <a:solidFill>
                  <a:schemeClr val="bg1">
                    <a:lumMod val="95000"/>
                  </a:schemeClr>
                </a:solidFill>
                <a:latin typeface="GeosansLight" panose="02000603020000020003" pitchFamily="2" charset="0"/>
                <a:ea typeface="Open Sans" panose="020B0606030504020204" pitchFamily="34" charset="0"/>
                <a:cs typeface="Open Sans" panose="020B0606030504020204" pitchFamily="34" charset="0"/>
              </a:rPr>
              <a:t>Marketing</a:t>
            </a:r>
          </a:p>
          <a:p>
            <a:pPr algn="ctr">
              <a:lnSpc>
                <a:spcPct val="150000"/>
              </a:lnSpc>
            </a:pPr>
            <a:r>
              <a:rPr lang="en-US" sz="1400" smtClean="0">
                <a:solidFill>
                  <a:schemeClr val="bg1">
                    <a:lumMod val="95000"/>
                  </a:schemeClr>
                </a:solidFill>
                <a:latin typeface="GeosansLight" panose="02000603020000020003" pitchFamily="2" charset="0"/>
                <a:ea typeface="Open Sans" panose="020B0606030504020204" pitchFamily="34" charset="0"/>
                <a:cs typeface="Open Sans" panose="020B0606030504020204" pitchFamily="34" charset="0"/>
              </a:rPr>
              <a:t>Landing</a:t>
            </a:r>
          </a:p>
          <a:p>
            <a:pPr algn="ctr">
              <a:lnSpc>
                <a:spcPct val="150000"/>
              </a:lnSpc>
            </a:pPr>
            <a:r>
              <a:rPr lang="en-US" sz="1400" smtClean="0">
                <a:solidFill>
                  <a:schemeClr val="bg1">
                    <a:lumMod val="95000"/>
                  </a:schemeClr>
                </a:solidFill>
                <a:latin typeface="GeosansLight" panose="02000603020000020003" pitchFamily="2" charset="0"/>
                <a:ea typeface="Open Sans" panose="020B0606030504020204" pitchFamily="34" charset="0"/>
                <a:cs typeface="Open Sans" panose="020B0606030504020204" pitchFamily="34" charset="0"/>
              </a:rPr>
              <a:t>Design</a:t>
            </a:r>
          </a:p>
          <a:p>
            <a:pPr algn="ctr">
              <a:lnSpc>
                <a:spcPct val="150000"/>
              </a:lnSpc>
            </a:pPr>
            <a:r>
              <a:rPr lang="en-US" sz="1400" smtClean="0">
                <a:solidFill>
                  <a:schemeClr val="bg1">
                    <a:lumMod val="95000"/>
                  </a:schemeClr>
                </a:solidFill>
                <a:latin typeface="GeosansLight" panose="02000603020000020003" pitchFamily="2" charset="0"/>
                <a:ea typeface="Open Sans" panose="020B0606030504020204" pitchFamily="34" charset="0"/>
                <a:cs typeface="Open Sans" panose="020B0606030504020204" pitchFamily="34" charset="0"/>
              </a:rPr>
              <a:t>Analysis</a:t>
            </a:r>
          </a:p>
          <a:p>
            <a:pPr algn="ctr">
              <a:lnSpc>
                <a:spcPct val="150000"/>
              </a:lnSpc>
            </a:pPr>
            <a:r>
              <a:rPr lang="en-US" sz="1400" smtClean="0">
                <a:solidFill>
                  <a:schemeClr val="bg1">
                    <a:lumMod val="95000"/>
                  </a:schemeClr>
                </a:solidFill>
                <a:latin typeface="GeosansLight" panose="02000603020000020003" pitchFamily="2" charset="0"/>
                <a:ea typeface="Open Sans" panose="020B0606030504020204" pitchFamily="34" charset="0"/>
                <a:cs typeface="Open Sans" panose="020B0606030504020204" pitchFamily="34" charset="0"/>
              </a:rPr>
              <a:t>Infographic</a:t>
            </a:r>
            <a:endParaRPr lang="en-US" sz="1400">
              <a:solidFill>
                <a:schemeClr val="bg1">
                  <a:lumMod val="95000"/>
                </a:schemeClr>
              </a:solidFill>
              <a:latin typeface="GeosansLight" panose="02000603020000020003" pitchFamily="2" charset="0"/>
              <a:ea typeface="Open Sans" panose="020B0606030504020204" pitchFamily="34" charset="0"/>
              <a:cs typeface="Open Sans" panose="020B0606030504020204" pitchFamily="34" charset="0"/>
            </a:endParaRPr>
          </a:p>
        </p:txBody>
      </p:sp>
      <p:sp>
        <p:nvSpPr>
          <p:cNvPr id="33" name="Rectangle 32"/>
          <p:cNvSpPr/>
          <p:nvPr/>
        </p:nvSpPr>
        <p:spPr>
          <a:xfrm>
            <a:off x="111316" y="6346653"/>
            <a:ext cx="2037677" cy="421654"/>
          </a:xfrm>
          <a:prstGeom prst="rect">
            <a:avLst/>
          </a:prstGeom>
        </p:spPr>
        <p:txBody>
          <a:bodyPr wrap="square">
            <a:spAutoFit/>
          </a:bodyPr>
          <a:lstStyle/>
          <a:p>
            <a:pPr>
              <a:lnSpc>
                <a:spcPct val="107000"/>
              </a:lnSpc>
              <a:spcAft>
                <a:spcPts val="800"/>
              </a:spcAft>
            </a:pPr>
            <a:r>
              <a:rPr lang="en-US" sz="1000">
                <a:solidFill>
                  <a:schemeClr val="tx1">
                    <a:lumMod val="75000"/>
                    <a:lumOff val="25000"/>
                  </a:schemeClr>
                </a:solidFill>
                <a:latin typeface="Open Sans" panose="020B0606030504020204" pitchFamily="34" charset="0"/>
                <a:ea typeface="Calibri" panose="020F0502020204030204" pitchFamily="34" charset="0"/>
                <a:cs typeface="Times New Roman" panose="02020603050405020304" pitchFamily="18" charset="0"/>
              </a:rPr>
              <a:t>Raw denim typewriter Carles irony. Helvetica </a:t>
            </a:r>
            <a:r>
              <a:rPr lang="en-US" sz="1000" smtClean="0">
                <a:solidFill>
                  <a:schemeClr val="tx1">
                    <a:lumMod val="75000"/>
                    <a:lumOff val="25000"/>
                  </a:schemeClr>
                </a:solidFill>
                <a:latin typeface="Open Sans" panose="020B0606030504020204" pitchFamily="34" charset="0"/>
                <a:ea typeface="Calibri" panose="020F0502020204030204" pitchFamily="34" charset="0"/>
                <a:cs typeface="Times New Roman" panose="02020603050405020304" pitchFamily="18" charset="0"/>
              </a:rPr>
              <a:t>farers</a:t>
            </a:r>
            <a:endParaRPr lang="en-US" sz="10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6" name="Rectangle 35"/>
          <p:cNvSpPr/>
          <p:nvPr/>
        </p:nvSpPr>
        <p:spPr>
          <a:xfrm>
            <a:off x="7627703" y="4297122"/>
            <a:ext cx="4018909" cy="1810752"/>
          </a:xfrm>
          <a:prstGeom prst="rect">
            <a:avLst/>
          </a:prstGeom>
        </p:spPr>
        <p:txBody>
          <a:bodyPr wrap="square">
            <a:spAutoFit/>
          </a:bodyPr>
          <a:lstStyle/>
          <a:p>
            <a:pPr algn="just">
              <a:lnSpc>
                <a:spcPct val="150000"/>
              </a:lnSpc>
              <a:spcAft>
                <a:spcPts val="800"/>
              </a:spcAft>
            </a:pPr>
            <a:r>
              <a:rPr lang="en-US" sz="1000" b="1" smtClean="0">
                <a:solidFill>
                  <a:schemeClr val="tx1">
                    <a:lumMod val="75000"/>
                    <a:lumOff val="25000"/>
                  </a:schemeClr>
                </a:solidFill>
                <a:latin typeface="Open Sans" panose="020B0606030504020204" pitchFamily="34" charset="0"/>
                <a:ea typeface="Calibri" panose="020F0502020204030204" pitchFamily="34" charset="0"/>
                <a:cs typeface="Times New Roman" panose="02020603050405020304" pitchFamily="18" charset="0"/>
              </a:rPr>
              <a:t>ABOUT MONTE</a:t>
            </a:r>
          </a:p>
          <a:p>
            <a:pPr algn="just">
              <a:lnSpc>
                <a:spcPct val="150000"/>
              </a:lnSpc>
              <a:spcAft>
                <a:spcPts val="800"/>
              </a:spcAft>
            </a:pPr>
            <a:r>
              <a:rPr lang="en-US" sz="1000" smtClean="0">
                <a:solidFill>
                  <a:schemeClr val="tx1">
                    <a:lumMod val="75000"/>
                    <a:lumOff val="25000"/>
                  </a:schemeClr>
                </a:solidFill>
                <a:latin typeface="Open Sans" panose="020B0606030504020204" pitchFamily="34" charset="0"/>
                <a:ea typeface="Calibri" panose="020F0502020204030204" pitchFamily="34" charset="0"/>
                <a:cs typeface="Times New Roman" panose="02020603050405020304" pitchFamily="18" charset="0"/>
              </a:rPr>
              <a:t>Lid </a:t>
            </a:r>
            <a:r>
              <a:rPr lang="en-US" sz="1000">
                <a:solidFill>
                  <a:schemeClr val="tx1">
                    <a:lumMod val="75000"/>
                    <a:lumOff val="25000"/>
                  </a:schemeClr>
                </a:solidFill>
                <a:latin typeface="Open Sans" panose="020B0606030504020204" pitchFamily="34" charset="0"/>
                <a:ea typeface="Calibri" panose="020F0502020204030204" pitchFamily="34" charset="0"/>
                <a:cs typeface="Times New Roman" panose="02020603050405020304" pitchFamily="18" charset="0"/>
              </a:rPr>
              <a:t>est laborum dolo rumes fugats untras. Etharums ser quidem rerum facilis dolores nemis omnis fugats vitaes nemo minima rerums unsers sadips amets.. Sed ut perspiciatis unde omnis iste natus error sit voluptatem accusantium doloremque laudantium, totam rem aperiam, eaque ipsa quae ab illo inventore veritatis et quasi architecto beatae vitae dicta sunt explicabo. </a:t>
            </a:r>
            <a:endParaRPr lang="en-US" sz="10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40" name="Group 39"/>
          <p:cNvGrpSpPr/>
          <p:nvPr/>
        </p:nvGrpSpPr>
        <p:grpSpPr>
          <a:xfrm>
            <a:off x="5811093" y="2559095"/>
            <a:ext cx="1015021" cy="1138773"/>
            <a:chOff x="5766065" y="2474893"/>
            <a:chExt cx="1015021" cy="1138773"/>
          </a:xfrm>
        </p:grpSpPr>
        <p:sp>
          <p:nvSpPr>
            <p:cNvPr id="38" name="Rectangle 37"/>
            <p:cNvSpPr/>
            <p:nvPr/>
          </p:nvSpPr>
          <p:spPr>
            <a:xfrm>
              <a:off x="5899113" y="2474893"/>
              <a:ext cx="748923" cy="769441"/>
            </a:xfrm>
            <a:prstGeom prst="rect">
              <a:avLst/>
            </a:prstGeom>
          </p:spPr>
          <p:txBody>
            <a:bodyPr wrap="none">
              <a:spAutoFit/>
            </a:bodyPr>
            <a:lstStyle/>
            <a:p>
              <a:r>
                <a:rPr lang="en-US" sz="4400">
                  <a:solidFill>
                    <a:schemeClr val="tx1">
                      <a:lumMod val="85000"/>
                      <a:lumOff val="15000"/>
                    </a:schemeClr>
                  </a:solidFill>
                  <a:latin typeface="FontAwesome" pitchFamily="2" charset="0"/>
                </a:rPr>
                <a:t></a:t>
              </a:r>
              <a:endParaRPr lang="en-US" sz="4400">
                <a:solidFill>
                  <a:schemeClr val="tx1">
                    <a:lumMod val="85000"/>
                    <a:lumOff val="15000"/>
                  </a:schemeClr>
                </a:solidFill>
              </a:endParaRPr>
            </a:p>
          </p:txBody>
        </p:sp>
        <p:sp>
          <p:nvSpPr>
            <p:cNvPr id="39" name="TextBox 38"/>
            <p:cNvSpPr txBox="1"/>
            <p:nvPr/>
          </p:nvSpPr>
          <p:spPr>
            <a:xfrm>
              <a:off x="5766065" y="3244334"/>
              <a:ext cx="1015021" cy="369332"/>
            </a:xfrm>
            <a:prstGeom prst="rect">
              <a:avLst/>
            </a:prstGeom>
            <a:noFill/>
          </p:spPr>
          <p:txBody>
            <a:bodyPr wrap="none" rtlCol="0">
              <a:spAutoFit/>
            </a:bodyPr>
            <a:lstStyle/>
            <a:p>
              <a:r>
                <a:rPr lang="en-US" smtClean="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DESIGN</a:t>
              </a:r>
              <a:endParaRPr lang="en-US">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sp>
        <p:nvSpPr>
          <p:cNvPr id="42" name="Rectangle 41"/>
          <p:cNvSpPr/>
          <p:nvPr/>
        </p:nvSpPr>
        <p:spPr>
          <a:xfrm>
            <a:off x="8204456" y="2559094"/>
            <a:ext cx="788999" cy="769441"/>
          </a:xfrm>
          <a:prstGeom prst="rect">
            <a:avLst/>
          </a:prstGeom>
        </p:spPr>
        <p:txBody>
          <a:bodyPr wrap="none">
            <a:spAutoFit/>
          </a:bodyPr>
          <a:lstStyle/>
          <a:p>
            <a:r>
              <a:rPr lang="en-US" sz="4400">
                <a:solidFill>
                  <a:schemeClr val="bg1">
                    <a:lumMod val="95000"/>
                  </a:schemeClr>
                </a:solidFill>
                <a:latin typeface="FontAwesome" pitchFamily="2" charset="0"/>
              </a:rPr>
              <a:t></a:t>
            </a:r>
            <a:endParaRPr lang="en-US" sz="4400">
              <a:solidFill>
                <a:schemeClr val="bg1">
                  <a:lumMod val="95000"/>
                </a:schemeClr>
              </a:solidFill>
            </a:endParaRPr>
          </a:p>
        </p:txBody>
      </p:sp>
      <p:sp>
        <p:nvSpPr>
          <p:cNvPr id="43" name="TextBox 42"/>
          <p:cNvSpPr txBox="1"/>
          <p:nvPr/>
        </p:nvSpPr>
        <p:spPr>
          <a:xfrm>
            <a:off x="7917040" y="3328535"/>
            <a:ext cx="1323760" cy="369332"/>
          </a:xfrm>
          <a:prstGeom prst="rect">
            <a:avLst/>
          </a:prstGeom>
          <a:noFill/>
        </p:spPr>
        <p:txBody>
          <a:bodyPr wrap="none" rtlCol="0">
            <a:spAutoFit/>
          </a:bodyPr>
          <a:lstStyle/>
          <a:p>
            <a:pPr algn="ctr"/>
            <a:r>
              <a:rPr lang="en-US"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SOLUTION</a:t>
            </a:r>
            <a:endParaRPr lang="en-US">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692743399"/>
      </p:ext>
    </p:extLst>
  </p:cSld>
  <p:clrMapOvr>
    <a:masterClrMapping/>
  </p:clrMapOvr>
  <mc:AlternateContent xmlns:mc="http://schemas.openxmlformats.org/markup-compatibility/2006" xmlns:p14="http://schemas.microsoft.com/office/powerpoint/2010/main">
    <mc:Choice Requires="p14">
      <p:transition spd="slow" p14:dur="1300">
        <p14:pan dir="r"/>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881810" y="6534361"/>
            <a:ext cx="1423788" cy="246221"/>
          </a:xfrm>
          <a:prstGeom prst="rect">
            <a:avLst/>
          </a:prstGeom>
          <a:noFill/>
        </p:spPr>
        <p:txBody>
          <a:bodyPr wrap="none" rtlCol="0">
            <a:spAutoFit/>
          </a:bodyPr>
          <a:lstStyle/>
          <a:p>
            <a:r>
              <a:rPr lang="en-US" sz="1000" b="1"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Monte Biz </a:t>
            </a:r>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Company</a:t>
            </a:r>
            <a:endPar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Rectangle 5"/>
          <p:cNvSpPr/>
          <p:nvPr/>
        </p:nvSpPr>
        <p:spPr>
          <a:xfrm>
            <a:off x="11305598" y="6472806"/>
            <a:ext cx="753951" cy="369332"/>
          </a:xfrm>
          <a:prstGeom prst="rect">
            <a:avLst/>
          </a:prstGeom>
        </p:spPr>
        <p:txBody>
          <a:bodyPr wrap="square">
            <a:spAutoFit/>
          </a:bodyPr>
          <a:lstStyle/>
          <a:p>
            <a:r>
              <a:rPr lang="en-US" smtClean="0">
                <a:solidFill>
                  <a:schemeClr val="tx1">
                    <a:lumMod val="65000"/>
                    <a:lumOff val="35000"/>
                  </a:schemeClr>
                </a:solidFill>
                <a:latin typeface="Simple-Line-Icons" panose="02000503000000000000" pitchFamily="2" charset="2"/>
              </a:rPr>
              <a:t> </a:t>
            </a:r>
            <a:endParaRPr lang="en-US">
              <a:solidFill>
                <a:schemeClr val="tx1">
                  <a:lumMod val="65000"/>
                  <a:lumOff val="35000"/>
                </a:schemeClr>
              </a:solidFill>
            </a:endParaRPr>
          </a:p>
        </p:txBody>
      </p:sp>
      <p:sp>
        <p:nvSpPr>
          <p:cNvPr id="7" name="Oval 6"/>
          <p:cNvSpPr/>
          <p:nvPr/>
        </p:nvSpPr>
        <p:spPr>
          <a:xfrm>
            <a:off x="5657208" y="143632"/>
            <a:ext cx="877584" cy="877584"/>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solidFill>
                  <a:schemeClr val="tx1">
                    <a:lumMod val="50000"/>
                    <a:lumOff val="50000"/>
                  </a:schemeClr>
                </a:solidFill>
                <a:latin typeface="Simple-Line-Icons" panose="02000503000000000000" pitchFamily="2" charset="2"/>
              </a:rPr>
              <a:t></a:t>
            </a:r>
            <a:endParaRPr lang="en-US" sz="2800">
              <a:solidFill>
                <a:schemeClr val="tx1">
                  <a:lumMod val="50000"/>
                  <a:lumOff val="50000"/>
                </a:schemeClr>
              </a:solidFill>
            </a:endParaRPr>
          </a:p>
        </p:txBody>
      </p:sp>
      <p:sp>
        <p:nvSpPr>
          <p:cNvPr id="9" name="TextBox 8"/>
          <p:cNvSpPr txBox="1"/>
          <p:nvPr/>
        </p:nvSpPr>
        <p:spPr>
          <a:xfrm>
            <a:off x="4689497" y="1028700"/>
            <a:ext cx="2813014" cy="646331"/>
          </a:xfrm>
          <a:prstGeom prst="rect">
            <a:avLst/>
          </a:prstGeom>
          <a:noFill/>
        </p:spPr>
        <p:txBody>
          <a:bodyPr wrap="none" rtlCol="0">
            <a:spAutoFit/>
          </a:bodyPr>
          <a:lstStyle/>
          <a:p>
            <a:pPr algn="ctr"/>
            <a:r>
              <a:rPr lang="en-US" sz="3600" smtClean="0">
                <a:solidFill>
                  <a:schemeClr val="tx1">
                    <a:lumMod val="65000"/>
                    <a:lumOff val="35000"/>
                  </a:schemeClr>
                </a:solidFill>
                <a:latin typeface="GeosansLight" panose="02000603020000020003" pitchFamily="2" charset="0"/>
              </a:rPr>
              <a:t>BRAIN STORM</a:t>
            </a:r>
            <a:endParaRPr lang="en-US" sz="3600">
              <a:solidFill>
                <a:schemeClr val="tx1">
                  <a:lumMod val="65000"/>
                  <a:lumOff val="35000"/>
                </a:schemeClr>
              </a:solidFill>
              <a:latin typeface="GeosansLight" panose="02000603020000020003" pitchFamily="2" charset="0"/>
            </a:endParaRPr>
          </a:p>
        </p:txBody>
      </p:sp>
      <p:sp>
        <p:nvSpPr>
          <p:cNvPr id="10" name="TextBox 9"/>
          <p:cNvSpPr txBox="1"/>
          <p:nvPr/>
        </p:nvSpPr>
        <p:spPr>
          <a:xfrm>
            <a:off x="3607178" y="1675031"/>
            <a:ext cx="4977645" cy="246221"/>
          </a:xfrm>
          <a:prstGeom prst="rect">
            <a:avLst/>
          </a:prstGeom>
          <a:noFill/>
        </p:spPr>
        <p:txBody>
          <a:bodyPr wrap="none" rtlCol="0">
            <a:spAutoFit/>
          </a:bodyPr>
          <a:lstStyle/>
          <a:p>
            <a:pPr algn="ctr"/>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Raw denim typewriter Carles irony. Helvetica farers Blue Bottle, distery vero </a:t>
            </a:r>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you.</a:t>
            </a:r>
          </a:p>
        </p:txBody>
      </p:sp>
      <p:sp>
        <p:nvSpPr>
          <p:cNvPr id="3" name="Rectangle 2"/>
          <p:cNvSpPr/>
          <p:nvPr/>
        </p:nvSpPr>
        <p:spPr>
          <a:xfrm>
            <a:off x="5784055" y="2275195"/>
            <a:ext cx="623889" cy="584775"/>
          </a:xfrm>
          <a:prstGeom prst="rect">
            <a:avLst/>
          </a:prstGeom>
        </p:spPr>
        <p:txBody>
          <a:bodyPr wrap="none">
            <a:spAutoFit/>
          </a:bodyPr>
          <a:lstStyle/>
          <a:p>
            <a:r>
              <a:rPr lang="en-US" sz="3200">
                <a:solidFill>
                  <a:schemeClr val="tx1">
                    <a:lumMod val="75000"/>
                    <a:lumOff val="25000"/>
                  </a:schemeClr>
                </a:solidFill>
                <a:latin typeface="FontAwesome" pitchFamily="2" charset="0"/>
              </a:rPr>
              <a:t></a:t>
            </a:r>
            <a:endParaRPr lang="en-US" sz="3200">
              <a:solidFill>
                <a:schemeClr val="tx1">
                  <a:lumMod val="75000"/>
                  <a:lumOff val="25000"/>
                </a:schemeClr>
              </a:solidFill>
            </a:endParaRPr>
          </a:p>
        </p:txBody>
      </p:sp>
      <p:sp>
        <p:nvSpPr>
          <p:cNvPr id="13" name="Rectangle 12"/>
          <p:cNvSpPr/>
          <p:nvPr/>
        </p:nvSpPr>
        <p:spPr>
          <a:xfrm>
            <a:off x="5812909" y="3463955"/>
            <a:ext cx="566181" cy="584775"/>
          </a:xfrm>
          <a:prstGeom prst="rect">
            <a:avLst/>
          </a:prstGeom>
        </p:spPr>
        <p:txBody>
          <a:bodyPr wrap="none">
            <a:spAutoFit/>
          </a:bodyPr>
          <a:lstStyle/>
          <a:p>
            <a:r>
              <a:rPr lang="en-US" sz="3200">
                <a:solidFill>
                  <a:schemeClr val="accent2"/>
                </a:solidFill>
                <a:latin typeface="FontAwesome" pitchFamily="2" charset="0"/>
              </a:rPr>
              <a:t></a:t>
            </a:r>
            <a:endParaRPr lang="en-US" sz="3200">
              <a:solidFill>
                <a:schemeClr val="accent2"/>
              </a:solidFill>
            </a:endParaRPr>
          </a:p>
        </p:txBody>
      </p:sp>
      <p:sp>
        <p:nvSpPr>
          <p:cNvPr id="14" name="Rectangle 13"/>
          <p:cNvSpPr/>
          <p:nvPr/>
        </p:nvSpPr>
        <p:spPr>
          <a:xfrm>
            <a:off x="5798482" y="4652715"/>
            <a:ext cx="595035" cy="584775"/>
          </a:xfrm>
          <a:prstGeom prst="rect">
            <a:avLst/>
          </a:prstGeom>
        </p:spPr>
        <p:txBody>
          <a:bodyPr wrap="none">
            <a:spAutoFit/>
          </a:bodyPr>
          <a:lstStyle/>
          <a:p>
            <a:r>
              <a:rPr lang="en-US" sz="3200">
                <a:solidFill>
                  <a:schemeClr val="tx1">
                    <a:lumMod val="75000"/>
                    <a:lumOff val="25000"/>
                  </a:schemeClr>
                </a:solidFill>
                <a:latin typeface="FontAwesome" pitchFamily="2" charset="0"/>
              </a:rPr>
              <a:t></a:t>
            </a:r>
            <a:endParaRPr lang="en-US" sz="3200">
              <a:solidFill>
                <a:schemeClr val="tx1">
                  <a:lumMod val="75000"/>
                  <a:lumOff val="25000"/>
                </a:schemeClr>
              </a:solidFill>
            </a:endParaRPr>
          </a:p>
        </p:txBody>
      </p:sp>
      <p:cxnSp>
        <p:nvCxnSpPr>
          <p:cNvPr id="16" name="Straight Connector 15"/>
          <p:cNvCxnSpPr>
            <a:stCxn id="3" idx="2"/>
            <a:endCxn id="13" idx="0"/>
          </p:cNvCxnSpPr>
          <p:nvPr/>
        </p:nvCxnSpPr>
        <p:spPr>
          <a:xfrm>
            <a:off x="6096000" y="2859970"/>
            <a:ext cx="0" cy="603985"/>
          </a:xfrm>
          <a:prstGeom prst="line">
            <a:avLst/>
          </a:prstGeom>
          <a:ln w="9525">
            <a:solidFill>
              <a:schemeClr val="tx1">
                <a:lumMod val="50000"/>
                <a:lumOff val="50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3" idx="2"/>
            <a:endCxn id="14" idx="0"/>
          </p:cNvCxnSpPr>
          <p:nvPr/>
        </p:nvCxnSpPr>
        <p:spPr>
          <a:xfrm>
            <a:off x="6096000" y="4048730"/>
            <a:ext cx="0" cy="603985"/>
          </a:xfrm>
          <a:prstGeom prst="line">
            <a:avLst/>
          </a:prstGeom>
          <a:ln w="9525">
            <a:solidFill>
              <a:schemeClr val="tx1">
                <a:lumMod val="50000"/>
                <a:lumOff val="50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587717" y="2567226"/>
            <a:ext cx="4069491" cy="861774"/>
          </a:xfrm>
          <a:prstGeom prst="rect">
            <a:avLst/>
          </a:prstGeom>
          <a:noFill/>
          <a:ln w="6350">
            <a:solidFill>
              <a:schemeClr val="bg1">
                <a:lumMod val="65000"/>
              </a:schemeClr>
            </a:solidFill>
          </a:ln>
        </p:spPr>
        <p:txBody>
          <a:bodyPr wrap="square" rtlCol="0">
            <a:spAutoFit/>
          </a:bodyPr>
          <a:lstStyle/>
          <a:p>
            <a:pPr algn="r"/>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Vestibulum </a:t>
            </a:r>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sodales ante a purus volutpat euismod. </a:t>
            </a:r>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Proin </a:t>
            </a:r>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sodales quam nec ante sollicitudin lacinia. </a:t>
            </a:r>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Ut </a:t>
            </a:r>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egestas bibendum tempor. Morbi non nibh sit amet ligula blandit ullamcorper in nec risus. Pellentesque fringilla diam faucibus tortor bibendum vulputate. Etiam turpis urna, rhoncus et mattis ut, dapibus eu nunc. </a:t>
            </a:r>
          </a:p>
        </p:txBody>
      </p:sp>
      <p:sp>
        <p:nvSpPr>
          <p:cNvPr id="22" name="TextBox 21"/>
          <p:cNvSpPr txBox="1"/>
          <p:nvPr/>
        </p:nvSpPr>
        <p:spPr>
          <a:xfrm>
            <a:off x="6534792" y="3753607"/>
            <a:ext cx="4069491" cy="861774"/>
          </a:xfrm>
          <a:prstGeom prst="rect">
            <a:avLst/>
          </a:prstGeom>
          <a:noFill/>
          <a:ln w="6350">
            <a:solidFill>
              <a:schemeClr val="bg1">
                <a:lumMod val="65000"/>
              </a:schemeClr>
            </a:solidFill>
          </a:ln>
        </p:spPr>
        <p:txBody>
          <a:bodyPr wrap="square" rtlCol="0">
            <a:spAutoFit/>
          </a:bodyPr>
          <a:lstStyle/>
          <a:p>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Vestibulum </a:t>
            </a:r>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sodales ante a purus volutpat euismod. </a:t>
            </a:r>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Proin </a:t>
            </a:r>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sodales quam nec ante sollicitudin lacinia. </a:t>
            </a:r>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Ut </a:t>
            </a:r>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egestas bibendum tempor. Morbi non nibh sit amet ligula blandit ullamcorper in nec risus. Pellentesque fringilla diam faucibus tortor bibendum vulputate. Etiam turpis urna, rhoncus et mattis ut, dapibus eu nunc. </a:t>
            </a:r>
          </a:p>
        </p:txBody>
      </p:sp>
      <p:sp>
        <p:nvSpPr>
          <p:cNvPr id="23" name="TextBox 22"/>
          <p:cNvSpPr txBox="1"/>
          <p:nvPr/>
        </p:nvSpPr>
        <p:spPr>
          <a:xfrm>
            <a:off x="1587717" y="5005626"/>
            <a:ext cx="4069491" cy="861774"/>
          </a:xfrm>
          <a:prstGeom prst="rect">
            <a:avLst/>
          </a:prstGeom>
          <a:noFill/>
          <a:ln w="6350">
            <a:solidFill>
              <a:schemeClr val="bg1">
                <a:lumMod val="65000"/>
              </a:schemeClr>
            </a:solidFill>
          </a:ln>
        </p:spPr>
        <p:txBody>
          <a:bodyPr wrap="square" rtlCol="0">
            <a:spAutoFit/>
          </a:bodyPr>
          <a:lstStyle/>
          <a:p>
            <a:pPr algn="r"/>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Vestibulum </a:t>
            </a:r>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sodales ante a purus volutpat euismod. </a:t>
            </a:r>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Proin </a:t>
            </a:r>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sodales quam nec ante sollicitudin lacinia. </a:t>
            </a:r>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Ut </a:t>
            </a:r>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egestas bibendum tempor. Morbi non nibh sit amet ligula blandit ullamcorper in nec risus. Pellentesque fringilla diam faucibus tortor bibendum vulputate. Etiam turpis urna, rhoncus et mattis ut, dapibus eu nunc. </a:t>
            </a:r>
          </a:p>
        </p:txBody>
      </p:sp>
      <p:sp>
        <p:nvSpPr>
          <p:cNvPr id="24" name="TextBox 23"/>
          <p:cNvSpPr txBox="1"/>
          <p:nvPr/>
        </p:nvSpPr>
        <p:spPr>
          <a:xfrm>
            <a:off x="4468054" y="2255625"/>
            <a:ext cx="1316001" cy="307777"/>
          </a:xfrm>
          <a:prstGeom prst="rect">
            <a:avLst/>
          </a:prstGeom>
          <a:noFill/>
        </p:spPr>
        <p:txBody>
          <a:bodyPr wrap="none" rtlCol="0">
            <a:spAutoFit/>
          </a:bodyPr>
          <a:lstStyle/>
          <a:p>
            <a:pPr algn="r"/>
            <a:r>
              <a:rPr lang="en-US" sz="1400" smtClean="0">
                <a:solidFill>
                  <a:schemeClr val="accent4"/>
                </a:solidFill>
                <a:latin typeface="Open Sans" panose="020B0606030504020204" pitchFamily="34" charset="0"/>
                <a:ea typeface="Open Sans" panose="020B0606030504020204" pitchFamily="34" charset="0"/>
                <a:cs typeface="Open Sans" panose="020B0606030504020204" pitchFamily="34" charset="0"/>
              </a:rPr>
              <a:t>BRAINSTORM</a:t>
            </a:r>
            <a:endParaRPr lang="en-US" sz="1400">
              <a:solidFill>
                <a:schemeClr val="accent4"/>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7" name="TextBox 16"/>
          <p:cNvSpPr txBox="1"/>
          <p:nvPr/>
        </p:nvSpPr>
        <p:spPr>
          <a:xfrm>
            <a:off x="6427698" y="3438289"/>
            <a:ext cx="1191352" cy="307777"/>
          </a:xfrm>
          <a:prstGeom prst="rect">
            <a:avLst/>
          </a:prstGeom>
          <a:noFill/>
        </p:spPr>
        <p:txBody>
          <a:bodyPr wrap="none" rtlCol="0">
            <a:spAutoFit/>
          </a:bodyPr>
          <a:lstStyle/>
          <a:p>
            <a:r>
              <a:rPr lang="en-US" sz="1400" smtClean="0">
                <a:solidFill>
                  <a:schemeClr val="accent4"/>
                </a:solidFill>
                <a:latin typeface="Open Sans" panose="020B0606030504020204" pitchFamily="34" charset="0"/>
                <a:ea typeface="Open Sans" panose="020B0606030504020204" pitchFamily="34" charset="0"/>
                <a:cs typeface="Open Sans" panose="020B0606030504020204" pitchFamily="34" charset="0"/>
              </a:rPr>
              <a:t>IMPLEMENT</a:t>
            </a:r>
            <a:endParaRPr lang="en-US" sz="1400">
              <a:solidFill>
                <a:schemeClr val="accent4"/>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8" name="TextBox 17"/>
          <p:cNvSpPr txBox="1"/>
          <p:nvPr/>
        </p:nvSpPr>
        <p:spPr>
          <a:xfrm>
            <a:off x="4847964" y="4697849"/>
            <a:ext cx="936090" cy="307777"/>
          </a:xfrm>
          <a:prstGeom prst="rect">
            <a:avLst/>
          </a:prstGeom>
          <a:noFill/>
        </p:spPr>
        <p:txBody>
          <a:bodyPr wrap="none" rtlCol="0">
            <a:spAutoFit/>
          </a:bodyPr>
          <a:lstStyle/>
          <a:p>
            <a:pPr algn="r"/>
            <a:r>
              <a:rPr lang="en-US" sz="1400" smtClean="0">
                <a:solidFill>
                  <a:schemeClr val="accent4"/>
                </a:solidFill>
                <a:latin typeface="Open Sans" panose="020B0606030504020204" pitchFamily="34" charset="0"/>
                <a:ea typeface="Open Sans" panose="020B0606030504020204" pitchFamily="34" charset="0"/>
                <a:cs typeface="Open Sans" panose="020B0606030504020204" pitchFamily="34" charset="0"/>
              </a:rPr>
              <a:t>MANAGE</a:t>
            </a:r>
            <a:endParaRPr lang="en-US" sz="1400">
              <a:solidFill>
                <a:schemeClr val="accent4"/>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74219049"/>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p:cNvSpPr/>
          <p:nvPr/>
        </p:nvSpPr>
        <p:spPr>
          <a:xfrm>
            <a:off x="263704" y="143632"/>
            <a:ext cx="877584" cy="877584"/>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lumMod val="50000"/>
                    <a:lumOff val="50000"/>
                  </a:schemeClr>
                </a:solidFill>
                <a:latin typeface="Simple-Line-Icons" panose="02000503000000000000" pitchFamily="2" charset="2"/>
              </a:rPr>
              <a:t></a:t>
            </a:r>
            <a:endParaRPr lang="en-US" sz="2800">
              <a:solidFill>
                <a:schemeClr val="tx1">
                  <a:lumMod val="50000"/>
                  <a:lumOff val="50000"/>
                </a:schemeClr>
              </a:solidFill>
            </a:endParaRPr>
          </a:p>
        </p:txBody>
      </p:sp>
      <p:sp>
        <p:nvSpPr>
          <p:cNvPr id="3" name="Rectangle 2"/>
          <p:cNvSpPr/>
          <p:nvPr/>
        </p:nvSpPr>
        <p:spPr>
          <a:xfrm>
            <a:off x="0" y="1598805"/>
            <a:ext cx="12192000" cy="273290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lumMod val="85000"/>
                    <a:lumOff val="15000"/>
                  </a:schemeClr>
                </a:solidFill>
              </a:rPr>
              <a:t>Image Place Holder</a:t>
            </a:r>
            <a:endParaRPr lang="en-US">
              <a:solidFill>
                <a:schemeClr val="tx1">
                  <a:lumMod val="85000"/>
                  <a:lumOff val="15000"/>
                </a:schemeClr>
              </a:solidFill>
            </a:endParaRPr>
          </a:p>
        </p:txBody>
      </p:sp>
      <p:sp>
        <p:nvSpPr>
          <p:cNvPr id="26" name="Rectangle 25"/>
          <p:cNvSpPr/>
          <p:nvPr/>
        </p:nvSpPr>
        <p:spPr>
          <a:xfrm>
            <a:off x="0" y="1598805"/>
            <a:ext cx="12192000" cy="2732903"/>
          </a:xfrm>
          <a:prstGeom prst="rect">
            <a:avLst/>
          </a:prstGeom>
          <a:solidFill>
            <a:schemeClr val="tx1">
              <a:lumMod val="85000"/>
              <a:lumOff val="1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1219200" y="136148"/>
            <a:ext cx="3181961" cy="646331"/>
          </a:xfrm>
          <a:prstGeom prst="rect">
            <a:avLst/>
          </a:prstGeom>
          <a:noFill/>
        </p:spPr>
        <p:txBody>
          <a:bodyPr wrap="none" rtlCol="0">
            <a:spAutoFit/>
          </a:bodyPr>
          <a:lstStyle/>
          <a:p>
            <a:r>
              <a:rPr lang="en-US" sz="3600" smtClean="0">
                <a:solidFill>
                  <a:schemeClr val="tx1">
                    <a:lumMod val="65000"/>
                    <a:lumOff val="35000"/>
                  </a:schemeClr>
                </a:solidFill>
                <a:latin typeface="GeosansLight" panose="02000603020000020003" pitchFamily="2" charset="0"/>
              </a:rPr>
              <a:t>WE GOT A SKILL</a:t>
            </a:r>
            <a:endParaRPr lang="en-US" sz="3600">
              <a:solidFill>
                <a:schemeClr val="tx1">
                  <a:lumMod val="65000"/>
                  <a:lumOff val="35000"/>
                </a:schemeClr>
              </a:solidFill>
              <a:latin typeface="GeosansLight" panose="02000603020000020003" pitchFamily="2" charset="0"/>
            </a:endParaRPr>
          </a:p>
        </p:txBody>
      </p:sp>
      <p:sp>
        <p:nvSpPr>
          <p:cNvPr id="12" name="TextBox 11"/>
          <p:cNvSpPr txBox="1"/>
          <p:nvPr/>
        </p:nvSpPr>
        <p:spPr>
          <a:xfrm>
            <a:off x="1219200" y="782479"/>
            <a:ext cx="4977645" cy="246221"/>
          </a:xfrm>
          <a:prstGeom prst="rect">
            <a:avLst/>
          </a:prstGeom>
          <a:noFill/>
        </p:spPr>
        <p:txBody>
          <a:bodyPr wrap="none" rtlCol="0">
            <a:spAutoFit/>
          </a:bodyPr>
          <a:lstStyle/>
          <a:p>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Raw denim typewriter Carles irony. Helvetica farers Blue Bottle, distery vero </a:t>
            </a:r>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you.</a:t>
            </a:r>
          </a:p>
        </p:txBody>
      </p:sp>
      <p:sp>
        <p:nvSpPr>
          <p:cNvPr id="4" name="TextBox 3"/>
          <p:cNvSpPr txBox="1"/>
          <p:nvPr/>
        </p:nvSpPr>
        <p:spPr>
          <a:xfrm>
            <a:off x="9881810" y="6534361"/>
            <a:ext cx="1423788" cy="246221"/>
          </a:xfrm>
          <a:prstGeom prst="rect">
            <a:avLst/>
          </a:prstGeom>
          <a:noFill/>
        </p:spPr>
        <p:txBody>
          <a:bodyPr wrap="none" rtlCol="0">
            <a:spAutoFit/>
          </a:bodyPr>
          <a:lstStyle/>
          <a:p>
            <a:r>
              <a:rPr lang="en-US" sz="1000" b="1"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Monte Biz </a:t>
            </a:r>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Company</a:t>
            </a:r>
            <a:endPar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Rectangle 5"/>
          <p:cNvSpPr/>
          <p:nvPr/>
        </p:nvSpPr>
        <p:spPr>
          <a:xfrm>
            <a:off x="11305598" y="6472806"/>
            <a:ext cx="753951" cy="369332"/>
          </a:xfrm>
          <a:prstGeom prst="rect">
            <a:avLst/>
          </a:prstGeom>
        </p:spPr>
        <p:txBody>
          <a:bodyPr wrap="square">
            <a:spAutoFit/>
          </a:bodyPr>
          <a:lstStyle/>
          <a:p>
            <a:r>
              <a:rPr lang="en-US" smtClean="0">
                <a:solidFill>
                  <a:schemeClr val="tx1">
                    <a:lumMod val="65000"/>
                    <a:lumOff val="35000"/>
                  </a:schemeClr>
                </a:solidFill>
                <a:latin typeface="Simple-Line-Icons" panose="02000503000000000000" pitchFamily="2" charset="2"/>
              </a:rPr>
              <a:t> </a:t>
            </a:r>
            <a:endParaRPr lang="en-US">
              <a:solidFill>
                <a:schemeClr val="tx1">
                  <a:lumMod val="65000"/>
                  <a:lumOff val="35000"/>
                </a:schemeClr>
              </a:solidFill>
            </a:endParaRPr>
          </a:p>
        </p:txBody>
      </p:sp>
      <p:sp>
        <p:nvSpPr>
          <p:cNvPr id="5" name="Oval 4"/>
          <p:cNvSpPr/>
          <p:nvPr/>
        </p:nvSpPr>
        <p:spPr>
          <a:xfrm>
            <a:off x="1222577" y="2090899"/>
            <a:ext cx="1545336" cy="1545336"/>
          </a:xfrm>
          <a:prstGeom prst="ellipse">
            <a:avLst/>
          </a:prstGeom>
          <a:noFill/>
          <a:ln w="762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3946870" y="2089974"/>
            <a:ext cx="1545336" cy="1545336"/>
          </a:xfrm>
          <a:prstGeom prst="ellipse">
            <a:avLst/>
          </a:prstGeom>
          <a:noFill/>
          <a:ln w="762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6661033" y="2086232"/>
            <a:ext cx="1545336" cy="1545336"/>
          </a:xfrm>
          <a:prstGeom prst="ellipse">
            <a:avLst/>
          </a:prstGeom>
          <a:noFill/>
          <a:ln w="762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9390392" y="2086232"/>
            <a:ext cx="1545336" cy="1545336"/>
          </a:xfrm>
          <a:prstGeom prst="ellipse">
            <a:avLst/>
          </a:prstGeom>
          <a:noFill/>
          <a:ln w="762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c 20"/>
          <p:cNvSpPr/>
          <p:nvPr/>
        </p:nvSpPr>
        <p:spPr>
          <a:xfrm>
            <a:off x="1222577" y="2090899"/>
            <a:ext cx="1545336" cy="1545336"/>
          </a:xfrm>
          <a:prstGeom prst="arc">
            <a:avLst>
              <a:gd name="adj1" fmla="val 20172577"/>
              <a:gd name="adj2" fmla="val 16297434"/>
            </a:avLst>
          </a:prstGeom>
          <a:ln w="762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Arc 21"/>
          <p:cNvSpPr/>
          <p:nvPr/>
        </p:nvSpPr>
        <p:spPr>
          <a:xfrm>
            <a:off x="3946870" y="2089974"/>
            <a:ext cx="1545336" cy="1545336"/>
          </a:xfrm>
          <a:prstGeom prst="arc">
            <a:avLst>
              <a:gd name="adj1" fmla="val 17379292"/>
              <a:gd name="adj2" fmla="val 8825709"/>
            </a:avLst>
          </a:prstGeom>
          <a:ln w="762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Arc 22"/>
          <p:cNvSpPr/>
          <p:nvPr/>
        </p:nvSpPr>
        <p:spPr>
          <a:xfrm>
            <a:off x="6661033" y="2086232"/>
            <a:ext cx="1545336" cy="1545336"/>
          </a:xfrm>
          <a:prstGeom prst="arc">
            <a:avLst>
              <a:gd name="adj1" fmla="val 14283035"/>
              <a:gd name="adj2" fmla="val 8268073"/>
            </a:avLst>
          </a:prstGeom>
          <a:ln w="762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Arc 23"/>
          <p:cNvSpPr/>
          <p:nvPr/>
        </p:nvSpPr>
        <p:spPr>
          <a:xfrm>
            <a:off x="9390392" y="2086232"/>
            <a:ext cx="1545336" cy="1545336"/>
          </a:xfrm>
          <a:prstGeom prst="arc">
            <a:avLst>
              <a:gd name="adj1" fmla="val 17026676"/>
              <a:gd name="adj2" fmla="val 13044588"/>
            </a:avLst>
          </a:prstGeom>
          <a:ln w="762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Box 24"/>
          <p:cNvSpPr txBox="1"/>
          <p:nvPr/>
        </p:nvSpPr>
        <p:spPr>
          <a:xfrm>
            <a:off x="1659777" y="2629755"/>
            <a:ext cx="667555" cy="461665"/>
          </a:xfrm>
          <a:prstGeom prst="rect">
            <a:avLst/>
          </a:prstGeom>
          <a:noFill/>
        </p:spPr>
        <p:txBody>
          <a:bodyPr wrap="none" rtlCol="0">
            <a:spAutoFit/>
          </a:bodyPr>
          <a:lstStyle/>
          <a:p>
            <a:r>
              <a:rPr lang="en-US" sz="2400" smtClean="0">
                <a:solidFill>
                  <a:schemeClr val="bg1">
                    <a:lumMod val="95000"/>
                  </a:schemeClr>
                </a:solidFill>
                <a:latin typeface="GeosansLight" panose="02000603020000020003" pitchFamily="2" charset="0"/>
              </a:rPr>
              <a:t>85%</a:t>
            </a:r>
            <a:endParaRPr lang="en-US" sz="2400">
              <a:solidFill>
                <a:schemeClr val="bg1">
                  <a:lumMod val="95000"/>
                </a:schemeClr>
              </a:solidFill>
              <a:latin typeface="GeosansLight" panose="02000603020000020003" pitchFamily="2" charset="0"/>
            </a:endParaRPr>
          </a:p>
        </p:txBody>
      </p:sp>
      <p:sp>
        <p:nvSpPr>
          <p:cNvPr id="28" name="TextBox 27"/>
          <p:cNvSpPr txBox="1"/>
          <p:nvPr/>
        </p:nvSpPr>
        <p:spPr>
          <a:xfrm>
            <a:off x="4380695" y="2629755"/>
            <a:ext cx="655564" cy="461665"/>
          </a:xfrm>
          <a:prstGeom prst="rect">
            <a:avLst/>
          </a:prstGeom>
          <a:noFill/>
        </p:spPr>
        <p:txBody>
          <a:bodyPr wrap="none" rtlCol="0">
            <a:spAutoFit/>
          </a:bodyPr>
          <a:lstStyle/>
          <a:p>
            <a:r>
              <a:rPr lang="en-US" sz="2400" smtClean="0">
                <a:solidFill>
                  <a:schemeClr val="bg1">
                    <a:lumMod val="95000"/>
                  </a:schemeClr>
                </a:solidFill>
                <a:latin typeface="GeosansLight" panose="02000603020000020003" pitchFamily="2" charset="0"/>
              </a:rPr>
              <a:t>73%</a:t>
            </a:r>
            <a:endParaRPr lang="en-US" sz="2400">
              <a:solidFill>
                <a:schemeClr val="bg1">
                  <a:lumMod val="95000"/>
                </a:schemeClr>
              </a:solidFill>
              <a:latin typeface="GeosansLight" panose="02000603020000020003" pitchFamily="2" charset="0"/>
            </a:endParaRPr>
          </a:p>
        </p:txBody>
      </p:sp>
      <p:sp>
        <p:nvSpPr>
          <p:cNvPr id="29" name="TextBox 28"/>
          <p:cNvSpPr txBox="1"/>
          <p:nvPr/>
        </p:nvSpPr>
        <p:spPr>
          <a:xfrm>
            <a:off x="7099923" y="2631641"/>
            <a:ext cx="663258" cy="461665"/>
          </a:xfrm>
          <a:prstGeom prst="rect">
            <a:avLst/>
          </a:prstGeom>
          <a:noFill/>
        </p:spPr>
        <p:txBody>
          <a:bodyPr wrap="none" rtlCol="0">
            <a:spAutoFit/>
          </a:bodyPr>
          <a:lstStyle/>
          <a:p>
            <a:r>
              <a:rPr lang="en-US" sz="2400" smtClean="0">
                <a:solidFill>
                  <a:schemeClr val="bg1">
                    <a:lumMod val="95000"/>
                  </a:schemeClr>
                </a:solidFill>
                <a:latin typeface="GeosansLight" panose="02000603020000020003" pitchFamily="2" charset="0"/>
              </a:rPr>
              <a:t>78%</a:t>
            </a:r>
            <a:endParaRPr lang="en-US" sz="2400">
              <a:solidFill>
                <a:schemeClr val="bg1">
                  <a:lumMod val="95000"/>
                </a:schemeClr>
              </a:solidFill>
              <a:latin typeface="GeosansLight" panose="02000603020000020003" pitchFamily="2" charset="0"/>
            </a:endParaRPr>
          </a:p>
        </p:txBody>
      </p:sp>
      <p:sp>
        <p:nvSpPr>
          <p:cNvPr id="30" name="TextBox 29"/>
          <p:cNvSpPr txBox="1"/>
          <p:nvPr/>
        </p:nvSpPr>
        <p:spPr>
          <a:xfrm>
            <a:off x="9827592" y="2629755"/>
            <a:ext cx="688009" cy="461665"/>
          </a:xfrm>
          <a:prstGeom prst="rect">
            <a:avLst/>
          </a:prstGeom>
          <a:noFill/>
        </p:spPr>
        <p:txBody>
          <a:bodyPr wrap="none" rtlCol="0">
            <a:spAutoFit/>
          </a:bodyPr>
          <a:lstStyle/>
          <a:p>
            <a:r>
              <a:rPr lang="en-US" sz="2400" smtClean="0">
                <a:solidFill>
                  <a:schemeClr val="bg1">
                    <a:lumMod val="95000"/>
                  </a:schemeClr>
                </a:solidFill>
                <a:latin typeface="GeosansLight" panose="02000603020000020003" pitchFamily="2" charset="0"/>
              </a:rPr>
              <a:t>90%</a:t>
            </a:r>
            <a:endParaRPr lang="en-US" sz="2400">
              <a:solidFill>
                <a:schemeClr val="bg1">
                  <a:lumMod val="95000"/>
                </a:schemeClr>
              </a:solidFill>
              <a:latin typeface="GeosansLight" panose="02000603020000020003" pitchFamily="2" charset="0"/>
            </a:endParaRPr>
          </a:p>
        </p:txBody>
      </p:sp>
      <p:sp>
        <p:nvSpPr>
          <p:cNvPr id="31" name="TextBox 30"/>
          <p:cNvSpPr txBox="1"/>
          <p:nvPr/>
        </p:nvSpPr>
        <p:spPr>
          <a:xfrm>
            <a:off x="1497264" y="3864858"/>
            <a:ext cx="992579" cy="246221"/>
          </a:xfrm>
          <a:prstGeom prst="rect">
            <a:avLst/>
          </a:prstGeom>
          <a:noFill/>
        </p:spPr>
        <p:txBody>
          <a:bodyPr wrap="none" rtlCol="0">
            <a:spAutoFit/>
          </a:bodyPr>
          <a:lstStyle/>
          <a:p>
            <a:r>
              <a:rPr lang="en-US" sz="1000" b="1"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PHOTOSHOP</a:t>
            </a:r>
            <a:endParaRPr lang="en-US" sz="1000" b="1">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2" name="TextBox 31"/>
          <p:cNvSpPr txBox="1"/>
          <p:nvPr/>
        </p:nvSpPr>
        <p:spPr>
          <a:xfrm>
            <a:off x="4141323" y="3864858"/>
            <a:ext cx="1149674" cy="246221"/>
          </a:xfrm>
          <a:prstGeom prst="rect">
            <a:avLst/>
          </a:prstGeom>
          <a:noFill/>
        </p:spPr>
        <p:txBody>
          <a:bodyPr wrap="none" rtlCol="0">
            <a:spAutoFit/>
          </a:bodyPr>
          <a:lstStyle/>
          <a:p>
            <a:r>
              <a:rPr lang="en-US" sz="1000" b="1"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WEB DEVELOPE</a:t>
            </a:r>
            <a:endParaRPr lang="en-US" sz="1000" b="1">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3" name="TextBox 32"/>
          <p:cNvSpPr txBox="1"/>
          <p:nvPr/>
        </p:nvSpPr>
        <p:spPr>
          <a:xfrm>
            <a:off x="6919232" y="3864858"/>
            <a:ext cx="1024639" cy="246221"/>
          </a:xfrm>
          <a:prstGeom prst="rect">
            <a:avLst/>
          </a:prstGeom>
          <a:noFill/>
        </p:spPr>
        <p:txBody>
          <a:bodyPr wrap="none" rtlCol="0">
            <a:spAutoFit/>
          </a:bodyPr>
          <a:lstStyle/>
          <a:p>
            <a:r>
              <a:rPr lang="en-US" sz="1000" b="1"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CONSULTING</a:t>
            </a:r>
            <a:endParaRPr lang="en-US" sz="1000" b="1">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4" name="TextBox 33"/>
          <p:cNvSpPr txBox="1"/>
          <p:nvPr/>
        </p:nvSpPr>
        <p:spPr>
          <a:xfrm>
            <a:off x="9841217" y="3859650"/>
            <a:ext cx="660758" cy="246221"/>
          </a:xfrm>
          <a:prstGeom prst="rect">
            <a:avLst/>
          </a:prstGeom>
          <a:noFill/>
        </p:spPr>
        <p:txBody>
          <a:bodyPr wrap="none" rtlCol="0">
            <a:spAutoFit/>
          </a:bodyPr>
          <a:lstStyle/>
          <a:p>
            <a:r>
              <a:rPr lang="en-US" sz="1000" b="1"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DESIGN</a:t>
            </a:r>
            <a:endParaRPr lang="en-US" sz="1000" b="1">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6" name="Rectangle 35"/>
          <p:cNvSpPr/>
          <p:nvPr/>
        </p:nvSpPr>
        <p:spPr>
          <a:xfrm>
            <a:off x="1256272" y="4851737"/>
            <a:ext cx="9716528" cy="1015663"/>
          </a:xfrm>
          <a:prstGeom prst="rect">
            <a:avLst/>
          </a:prstGeom>
        </p:spPr>
        <p:txBody>
          <a:bodyPr wrap="square">
            <a:spAutoFit/>
          </a:bodyPr>
          <a:lstStyle/>
          <a:p>
            <a:pPr algn="ctr"/>
            <a:r>
              <a:rPr lang="en-US" sz="1000" b="1" smtClean="0">
                <a:solidFill>
                  <a:schemeClr val="tx1">
                    <a:lumMod val="65000"/>
                    <a:lumOff val="35000"/>
                  </a:schemeClr>
                </a:solidFill>
                <a:latin typeface="Open Sans" panose="020B0606030504020204" pitchFamily="34" charset="0"/>
                <a:ea typeface="Calibri" panose="020F0502020204030204" pitchFamily="34" charset="0"/>
              </a:rPr>
              <a:t>WE GOT SKILL</a:t>
            </a:r>
          </a:p>
          <a:p>
            <a:pPr algn="ctr"/>
            <a:endParaRPr lang="en-US" sz="1000" smtClean="0">
              <a:solidFill>
                <a:schemeClr val="tx1">
                  <a:lumMod val="65000"/>
                  <a:lumOff val="35000"/>
                </a:schemeClr>
              </a:solidFill>
              <a:latin typeface="Open Sans" panose="020B0606030504020204" pitchFamily="34" charset="0"/>
              <a:ea typeface="Calibri" panose="020F0502020204030204" pitchFamily="34" charset="0"/>
            </a:endParaRPr>
          </a:p>
          <a:p>
            <a:pPr algn="ctr"/>
            <a:r>
              <a:rPr lang="en-US" sz="1000" smtClean="0">
                <a:solidFill>
                  <a:schemeClr val="tx1">
                    <a:lumMod val="65000"/>
                    <a:lumOff val="35000"/>
                  </a:schemeClr>
                </a:solidFill>
                <a:latin typeface="Open Sans" panose="020B0606030504020204" pitchFamily="34" charset="0"/>
                <a:ea typeface="Calibri" panose="020F0502020204030204" pitchFamily="34" charset="0"/>
              </a:rPr>
              <a:t>Lid </a:t>
            </a:r>
            <a:r>
              <a:rPr lang="en-US" sz="1000">
                <a:solidFill>
                  <a:schemeClr val="tx1">
                    <a:lumMod val="65000"/>
                    <a:lumOff val="35000"/>
                  </a:schemeClr>
                </a:solidFill>
                <a:latin typeface="Open Sans" panose="020B0606030504020204" pitchFamily="34" charset="0"/>
                <a:ea typeface="Calibri" panose="020F0502020204030204" pitchFamily="34" charset="0"/>
              </a:rPr>
              <a:t>est laborum dolo rumes fugats untras. Etharums ser quidem rerum facilis dolores nemis omnis fugats vitaes nemo minima rerums unsers sadips amets.. Sed ut perspiciatis unde omnis iste natus error sit voluptatem accusantium doloremque laudantium, totam rem aperiam, eaque ipsa quae ab illo inventore veritatis et quasi architecto beatae vitae dicta sunt explicabo. Nemo enim ipsam voluptatem quia voluptas sit aspernatur aut odit aut fugit, sed quia consequuntur magni dolores eos qui ratione voluptatem sequi nesciunt</a:t>
            </a:r>
            <a:endParaRPr lang="en-US" sz="1000">
              <a:solidFill>
                <a:schemeClr val="tx1">
                  <a:lumMod val="65000"/>
                  <a:lumOff val="35000"/>
                </a:schemeClr>
              </a:solidFill>
            </a:endParaRPr>
          </a:p>
        </p:txBody>
      </p:sp>
      <p:sp>
        <p:nvSpPr>
          <p:cNvPr id="38" name="Arc 37"/>
          <p:cNvSpPr/>
          <p:nvPr/>
        </p:nvSpPr>
        <p:spPr>
          <a:xfrm>
            <a:off x="1307753" y="2176902"/>
            <a:ext cx="1371600" cy="1371600"/>
          </a:xfrm>
          <a:prstGeom prst="arc">
            <a:avLst>
              <a:gd name="adj1" fmla="val 20172577"/>
              <a:gd name="adj2" fmla="val 16297434"/>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Arc 38"/>
          <p:cNvSpPr/>
          <p:nvPr/>
        </p:nvSpPr>
        <p:spPr>
          <a:xfrm>
            <a:off x="4030360" y="2163994"/>
            <a:ext cx="1371600" cy="1371600"/>
          </a:xfrm>
          <a:prstGeom prst="arc">
            <a:avLst>
              <a:gd name="adj1" fmla="val 17379292"/>
              <a:gd name="adj2" fmla="val 8825709"/>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Arc 39"/>
          <p:cNvSpPr/>
          <p:nvPr/>
        </p:nvSpPr>
        <p:spPr>
          <a:xfrm>
            <a:off x="6740981" y="2163994"/>
            <a:ext cx="1371600" cy="1371600"/>
          </a:xfrm>
          <a:prstGeom prst="arc">
            <a:avLst>
              <a:gd name="adj1" fmla="val 14340729"/>
              <a:gd name="adj2" fmla="val 8272277"/>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Arc 40"/>
          <p:cNvSpPr/>
          <p:nvPr/>
        </p:nvSpPr>
        <p:spPr>
          <a:xfrm>
            <a:off x="9485796" y="2163994"/>
            <a:ext cx="1371600" cy="1371600"/>
          </a:xfrm>
          <a:prstGeom prst="arc">
            <a:avLst>
              <a:gd name="adj1" fmla="val 16922509"/>
              <a:gd name="adj2" fmla="val 12785858"/>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602033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3429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lumMod val="85000"/>
                    <a:lumOff val="15000"/>
                  </a:schemeClr>
                </a:solidFill>
              </a:rPr>
              <a:t>Image Place Holder</a:t>
            </a:r>
            <a:endParaRPr lang="en-US">
              <a:solidFill>
                <a:schemeClr val="tx1">
                  <a:lumMod val="85000"/>
                  <a:lumOff val="15000"/>
                </a:schemeClr>
              </a:solidFill>
            </a:endParaRPr>
          </a:p>
        </p:txBody>
      </p:sp>
      <p:sp>
        <p:nvSpPr>
          <p:cNvPr id="10" name="Rectangle 9"/>
          <p:cNvSpPr/>
          <p:nvPr/>
        </p:nvSpPr>
        <p:spPr>
          <a:xfrm>
            <a:off x="0" y="0"/>
            <a:ext cx="12192000" cy="34290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63704" y="143632"/>
            <a:ext cx="877584" cy="877584"/>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lumMod val="50000"/>
                    <a:lumOff val="50000"/>
                  </a:schemeClr>
                </a:solidFill>
                <a:latin typeface="Simple-Line-Icons" panose="02000503000000000000" pitchFamily="2" charset="2"/>
              </a:rPr>
              <a:t></a:t>
            </a:r>
            <a:endParaRPr lang="en-US" sz="2800">
              <a:solidFill>
                <a:schemeClr val="tx1">
                  <a:lumMod val="50000"/>
                  <a:lumOff val="50000"/>
                </a:schemeClr>
              </a:solidFill>
            </a:endParaRPr>
          </a:p>
        </p:txBody>
      </p:sp>
      <p:sp>
        <p:nvSpPr>
          <p:cNvPr id="2" name="TextBox 1"/>
          <p:cNvSpPr txBox="1"/>
          <p:nvPr/>
        </p:nvSpPr>
        <p:spPr>
          <a:xfrm>
            <a:off x="1219200" y="136148"/>
            <a:ext cx="3590278" cy="646331"/>
          </a:xfrm>
          <a:prstGeom prst="rect">
            <a:avLst/>
          </a:prstGeom>
          <a:noFill/>
        </p:spPr>
        <p:txBody>
          <a:bodyPr wrap="none" rtlCol="0">
            <a:spAutoFit/>
          </a:bodyPr>
          <a:lstStyle/>
          <a:p>
            <a:r>
              <a:rPr lang="en-US" sz="3600" smtClean="0">
                <a:solidFill>
                  <a:schemeClr val="tx1">
                    <a:lumMod val="65000"/>
                    <a:lumOff val="35000"/>
                  </a:schemeClr>
                </a:solidFill>
                <a:latin typeface="GeosansLight" panose="02000603020000020003" pitchFamily="2" charset="0"/>
              </a:rPr>
              <a:t>TWO TEXT LAYOUT</a:t>
            </a:r>
            <a:endParaRPr lang="en-US" sz="3600">
              <a:solidFill>
                <a:schemeClr val="tx1">
                  <a:lumMod val="65000"/>
                  <a:lumOff val="35000"/>
                </a:schemeClr>
              </a:solidFill>
              <a:latin typeface="GeosansLight" panose="02000603020000020003" pitchFamily="2" charset="0"/>
            </a:endParaRPr>
          </a:p>
        </p:txBody>
      </p:sp>
      <p:sp>
        <p:nvSpPr>
          <p:cNvPr id="12" name="TextBox 11"/>
          <p:cNvSpPr txBox="1"/>
          <p:nvPr/>
        </p:nvSpPr>
        <p:spPr>
          <a:xfrm>
            <a:off x="1219200" y="782479"/>
            <a:ext cx="4977645" cy="246221"/>
          </a:xfrm>
          <a:prstGeom prst="rect">
            <a:avLst/>
          </a:prstGeom>
          <a:noFill/>
        </p:spPr>
        <p:txBody>
          <a:bodyPr wrap="none" rtlCol="0">
            <a:spAutoFit/>
          </a:bodyPr>
          <a:lstStyle/>
          <a:p>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Raw denim typewriter Carles irony. Helvetica farers Blue Bottle, distery vero </a:t>
            </a:r>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you.</a:t>
            </a:r>
          </a:p>
        </p:txBody>
      </p:sp>
      <p:sp>
        <p:nvSpPr>
          <p:cNvPr id="4" name="TextBox 3"/>
          <p:cNvSpPr txBox="1"/>
          <p:nvPr/>
        </p:nvSpPr>
        <p:spPr>
          <a:xfrm>
            <a:off x="9881810" y="6534361"/>
            <a:ext cx="1423788" cy="246221"/>
          </a:xfrm>
          <a:prstGeom prst="rect">
            <a:avLst/>
          </a:prstGeom>
          <a:noFill/>
        </p:spPr>
        <p:txBody>
          <a:bodyPr wrap="none" rtlCol="0">
            <a:spAutoFit/>
          </a:bodyPr>
          <a:lstStyle/>
          <a:p>
            <a:r>
              <a:rPr lang="en-US" sz="1000" b="1"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Monte Biz </a:t>
            </a:r>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Company</a:t>
            </a:r>
            <a:endPar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Rectangle 5"/>
          <p:cNvSpPr/>
          <p:nvPr/>
        </p:nvSpPr>
        <p:spPr>
          <a:xfrm>
            <a:off x="11305598" y="6472806"/>
            <a:ext cx="753951" cy="369332"/>
          </a:xfrm>
          <a:prstGeom prst="rect">
            <a:avLst/>
          </a:prstGeom>
        </p:spPr>
        <p:txBody>
          <a:bodyPr wrap="square">
            <a:spAutoFit/>
          </a:bodyPr>
          <a:lstStyle/>
          <a:p>
            <a:r>
              <a:rPr lang="en-US" smtClean="0">
                <a:solidFill>
                  <a:schemeClr val="tx1">
                    <a:lumMod val="65000"/>
                    <a:lumOff val="35000"/>
                  </a:schemeClr>
                </a:solidFill>
                <a:latin typeface="Simple-Line-Icons" panose="02000503000000000000" pitchFamily="2" charset="2"/>
              </a:rPr>
              <a:t> </a:t>
            </a:r>
            <a:endParaRPr lang="en-US">
              <a:solidFill>
                <a:schemeClr val="tx1">
                  <a:lumMod val="65000"/>
                  <a:lumOff val="35000"/>
                </a:schemeClr>
              </a:solidFill>
            </a:endParaRPr>
          </a:p>
        </p:txBody>
      </p:sp>
      <p:sp>
        <p:nvSpPr>
          <p:cNvPr id="11" name="TextBox 10"/>
          <p:cNvSpPr txBox="1"/>
          <p:nvPr/>
        </p:nvSpPr>
        <p:spPr>
          <a:xfrm>
            <a:off x="1224797" y="3897630"/>
            <a:ext cx="4871204" cy="2000548"/>
          </a:xfrm>
          <a:prstGeom prst="rect">
            <a:avLst/>
          </a:prstGeom>
          <a:noFill/>
        </p:spPr>
        <p:txBody>
          <a:bodyPr wrap="square" rtlCol="0">
            <a:spAutoFit/>
          </a:bodyPr>
          <a:lstStyle/>
          <a:p>
            <a:pPr algn="just"/>
            <a:r>
              <a:rPr lang="en-US" sz="1400" b="1"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DESIGN</a:t>
            </a:r>
          </a:p>
          <a:p>
            <a:pPr algn="just"/>
            <a:endPar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pPr algn="just"/>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Lid est laborum dolo rumes fugats untras. Etharums ser quidem rerum facilis dolores nemis omnis fugats vitaes nemo minima rerums unsers sadips amets.. </a:t>
            </a:r>
          </a:p>
          <a:p>
            <a:pPr algn="just"/>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Sed </a:t>
            </a:r>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ut perspiciatis unde omnis iste natus error sit voluptatem accusantium doloremque laudantium, totam rem aperiam, eaque ipsa quae ab illo inventore veritatis et quasi architecto beatae vitae dicta sunt explicabo. Nemo enim ipsam voluptatem quia voluptas sit aspernatur aut odit aut fugit, sed quia consequuntur magni dolores eos qui ratione voluptatem sequi nesciunt.. Neque porro quisquam est, qui dolorem ipsum quia dolor sit amet, consectetur, adipisci velit, sed quia non numquam eius modi tempora incidunt ut labore dolore magnm aliquam quaerat voluptatem</a:t>
            </a:r>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t>
            </a:r>
            <a:endPar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 name="TextBox 12"/>
          <p:cNvSpPr txBox="1"/>
          <p:nvPr/>
        </p:nvSpPr>
        <p:spPr>
          <a:xfrm>
            <a:off x="6196845" y="3897630"/>
            <a:ext cx="4871204" cy="2000548"/>
          </a:xfrm>
          <a:prstGeom prst="rect">
            <a:avLst/>
          </a:prstGeom>
          <a:noFill/>
        </p:spPr>
        <p:txBody>
          <a:bodyPr wrap="square" rtlCol="0">
            <a:spAutoFit/>
          </a:bodyPr>
          <a:lstStyle/>
          <a:p>
            <a:pPr algn="just"/>
            <a:r>
              <a:rPr lang="en-US" sz="1400" b="1"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MARKETING</a:t>
            </a:r>
          </a:p>
          <a:p>
            <a:pPr algn="just"/>
            <a:endPar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pPr algn="just"/>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Lid </a:t>
            </a:r>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est laborum dolo rumes fugats untras. Etharums ser quidem rerum facilis dolores nemis omnis fugats vitaes nemo minima rerums unsers sadips amets.. </a:t>
            </a:r>
            <a:endPar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pPr algn="just"/>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Sed </a:t>
            </a:r>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ut perspiciatis unde omnis iste natus error sit voluptatem accusantium doloremque laudantium, totam rem aperiam, eaque ipsa quae ab illo inventore veritatis et quasi architecto beatae vitae dicta sunt explicabo. Nemo enim ipsam voluptatem quia voluptas sit aspernatur aut odit aut fugit, sed quia consequuntur magni dolores eos qui ratione voluptatem sequi nesciunt.. Neque porro quisquam est, qui dolorem ipsum quia dolor sit amet, consectetur, adipisci velit, sed quia non numquam eius modi tempora incidunt ut labore dolore magnm aliquam quaerat voluptatem</a:t>
            </a:r>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t>
            </a:r>
            <a:endPar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605046664"/>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p:cNvSpPr/>
          <p:nvPr/>
        </p:nvSpPr>
        <p:spPr>
          <a:xfrm>
            <a:off x="263704" y="143632"/>
            <a:ext cx="877584" cy="877584"/>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lumMod val="50000"/>
                    <a:lumOff val="50000"/>
                  </a:schemeClr>
                </a:solidFill>
                <a:latin typeface="Simple-Line-Icons" panose="02000503000000000000" pitchFamily="2" charset="2"/>
              </a:rPr>
              <a:t></a:t>
            </a:r>
            <a:endParaRPr lang="en-US" sz="2800">
              <a:solidFill>
                <a:schemeClr val="tx1">
                  <a:lumMod val="50000"/>
                  <a:lumOff val="50000"/>
                </a:schemeClr>
              </a:solidFill>
            </a:endParaRPr>
          </a:p>
        </p:txBody>
      </p:sp>
      <p:sp>
        <p:nvSpPr>
          <p:cNvPr id="2" name="TextBox 1"/>
          <p:cNvSpPr txBox="1"/>
          <p:nvPr/>
        </p:nvSpPr>
        <p:spPr>
          <a:xfrm>
            <a:off x="1219200" y="136148"/>
            <a:ext cx="3700950" cy="646331"/>
          </a:xfrm>
          <a:prstGeom prst="rect">
            <a:avLst/>
          </a:prstGeom>
          <a:noFill/>
        </p:spPr>
        <p:txBody>
          <a:bodyPr wrap="none" rtlCol="0">
            <a:spAutoFit/>
          </a:bodyPr>
          <a:lstStyle/>
          <a:p>
            <a:r>
              <a:rPr lang="en-US" sz="3600" smtClean="0">
                <a:solidFill>
                  <a:schemeClr val="tx1">
                    <a:lumMod val="65000"/>
                    <a:lumOff val="35000"/>
                  </a:schemeClr>
                </a:solidFill>
                <a:latin typeface="GeosansLight" panose="02000603020000020003" pitchFamily="2" charset="0"/>
              </a:rPr>
              <a:t>THREE TEXT LAYOUT</a:t>
            </a:r>
            <a:endParaRPr lang="en-US" sz="3600">
              <a:solidFill>
                <a:schemeClr val="tx1">
                  <a:lumMod val="65000"/>
                  <a:lumOff val="35000"/>
                </a:schemeClr>
              </a:solidFill>
              <a:latin typeface="GeosansLight" panose="02000603020000020003" pitchFamily="2" charset="0"/>
            </a:endParaRPr>
          </a:p>
        </p:txBody>
      </p:sp>
      <p:sp>
        <p:nvSpPr>
          <p:cNvPr id="12" name="TextBox 11"/>
          <p:cNvSpPr txBox="1"/>
          <p:nvPr/>
        </p:nvSpPr>
        <p:spPr>
          <a:xfrm>
            <a:off x="1219200" y="782479"/>
            <a:ext cx="4977645" cy="246221"/>
          </a:xfrm>
          <a:prstGeom prst="rect">
            <a:avLst/>
          </a:prstGeom>
          <a:noFill/>
        </p:spPr>
        <p:txBody>
          <a:bodyPr wrap="none" rtlCol="0">
            <a:spAutoFit/>
          </a:bodyPr>
          <a:lstStyle/>
          <a:p>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Raw denim typewriter Carles irony. Helvetica farers Blue Bottle, distery vero </a:t>
            </a:r>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you.</a:t>
            </a:r>
          </a:p>
        </p:txBody>
      </p:sp>
      <p:sp>
        <p:nvSpPr>
          <p:cNvPr id="4" name="TextBox 3"/>
          <p:cNvSpPr txBox="1"/>
          <p:nvPr/>
        </p:nvSpPr>
        <p:spPr>
          <a:xfrm>
            <a:off x="9881810" y="6534361"/>
            <a:ext cx="1423788" cy="246221"/>
          </a:xfrm>
          <a:prstGeom prst="rect">
            <a:avLst/>
          </a:prstGeom>
          <a:noFill/>
        </p:spPr>
        <p:txBody>
          <a:bodyPr wrap="none" rtlCol="0">
            <a:spAutoFit/>
          </a:bodyPr>
          <a:lstStyle/>
          <a:p>
            <a:r>
              <a:rPr lang="en-US" sz="1000" b="1"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Monte Biz </a:t>
            </a:r>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Company</a:t>
            </a:r>
            <a:endPar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Rectangle 5"/>
          <p:cNvSpPr/>
          <p:nvPr/>
        </p:nvSpPr>
        <p:spPr>
          <a:xfrm>
            <a:off x="11305598" y="6472806"/>
            <a:ext cx="753951" cy="369332"/>
          </a:xfrm>
          <a:prstGeom prst="rect">
            <a:avLst/>
          </a:prstGeom>
        </p:spPr>
        <p:txBody>
          <a:bodyPr wrap="square">
            <a:spAutoFit/>
          </a:bodyPr>
          <a:lstStyle/>
          <a:p>
            <a:r>
              <a:rPr lang="en-US" smtClean="0">
                <a:solidFill>
                  <a:schemeClr val="tx1">
                    <a:lumMod val="65000"/>
                    <a:lumOff val="35000"/>
                  </a:schemeClr>
                </a:solidFill>
                <a:latin typeface="Simple-Line-Icons" panose="02000503000000000000" pitchFamily="2" charset="2"/>
              </a:rPr>
              <a:t> </a:t>
            </a:r>
            <a:endParaRPr lang="en-US">
              <a:solidFill>
                <a:schemeClr val="tx1">
                  <a:lumMod val="65000"/>
                  <a:lumOff val="35000"/>
                </a:schemeClr>
              </a:solidFill>
            </a:endParaRPr>
          </a:p>
        </p:txBody>
      </p:sp>
      <p:sp>
        <p:nvSpPr>
          <p:cNvPr id="7" name="TextBox 6"/>
          <p:cNvSpPr txBox="1"/>
          <p:nvPr/>
        </p:nvSpPr>
        <p:spPr>
          <a:xfrm>
            <a:off x="1219200" y="1600200"/>
            <a:ext cx="2971799" cy="4308872"/>
          </a:xfrm>
          <a:prstGeom prst="rect">
            <a:avLst/>
          </a:prstGeom>
          <a:noFill/>
        </p:spPr>
        <p:txBody>
          <a:bodyPr wrap="square" rtlCol="0">
            <a:spAutoFit/>
          </a:bodyPr>
          <a:lstStyle/>
          <a:p>
            <a:pPr algn="just"/>
            <a:r>
              <a:rPr lang="en-US" sz="1400" b="1"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DESIGN</a:t>
            </a:r>
          </a:p>
          <a:p>
            <a:pPr algn="just"/>
            <a:r>
              <a:rPr lang="en-US" sz="800" b="1"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2014/08/08</a:t>
            </a:r>
          </a:p>
          <a:p>
            <a:pPr algn="just"/>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Lid </a:t>
            </a:r>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est laborum dolo rumes fugats untras. Etharums ser quidem rerum facilis dolores nemis omnis fugats vitaes nemo minima rerums unsers sadips amets.. </a:t>
            </a:r>
            <a:endPar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pPr algn="just"/>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Sed </a:t>
            </a:r>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ut perspiciatis unde omnis iste natus error sit voluptatem accusantium doloremque laudantium, totam rem aperiam, eaque ipsa quae ab illo inventore veritatis et quasi architecto beatae vitae dicta sunt explicabo. Nemo enim ipsam voluptatem quia voluptas sit aspernatur aut odit aut fugit, sed quia consequuntur magni dolores eos qui ratione voluptatem sequi nesciunt.. Neque porro quisquam est, qui dolorem ipsum quia dolor sit amet, consectetur, adipisci velit, sed quia non numquam eius modi tempora incidunt ut labore dolore magnm aliquam quaerat voluptatem.</a:t>
            </a:r>
          </a:p>
          <a:p>
            <a:pPr algn="just"/>
            <a:endPar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pPr algn="just"/>
            <a:r>
              <a:rPr lang="en-US" sz="1400" b="1"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DEVELOP</a:t>
            </a:r>
          </a:p>
          <a:p>
            <a:pPr algn="just"/>
            <a:r>
              <a:rPr lang="en-US" sz="800" b="1"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2014/08/08</a:t>
            </a:r>
          </a:p>
          <a:p>
            <a:pPr algn="just"/>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Lorem </a:t>
            </a:r>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ipsum dolor sit amet, consectetur adipiscing elit. Nam viverra euismod odio, gravida pellentesque urna varius vitae. Sed dui </a:t>
            </a:r>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lorem</a:t>
            </a:r>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t>
            </a:r>
            <a:endPar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TextBox 8"/>
          <p:cNvSpPr txBox="1"/>
          <p:nvPr/>
        </p:nvSpPr>
        <p:spPr>
          <a:xfrm>
            <a:off x="8001001" y="1600200"/>
            <a:ext cx="2971799" cy="1815882"/>
          </a:xfrm>
          <a:prstGeom prst="rect">
            <a:avLst/>
          </a:prstGeom>
          <a:noFill/>
        </p:spPr>
        <p:txBody>
          <a:bodyPr wrap="square" rtlCol="0">
            <a:spAutoFit/>
          </a:bodyPr>
          <a:lstStyle/>
          <a:p>
            <a:pPr algn="just"/>
            <a:r>
              <a:rPr lang="en-US" sz="1400" b="1"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SOLUTIONS</a:t>
            </a:r>
          </a:p>
          <a:p>
            <a:pPr algn="just"/>
            <a:r>
              <a:rPr lang="en-US" sz="800" b="1"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2014/08/08</a:t>
            </a:r>
          </a:p>
          <a:p>
            <a:pPr algn="just"/>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Lid </a:t>
            </a:r>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est laborum dolo rumes fugats untras. Etharums ser quidem rerum facilis dolores nemis omnis fugats vitaes nemo minima rerums unsers sadips amets.. </a:t>
            </a:r>
            <a:endPar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pPr algn="just"/>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Sed </a:t>
            </a:r>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ut perspiciatis unde omnis iste natus error sit voluptatem accusantium doloremque laudantium, totam rem aperiam, eaque ipsa quae ab illo inventore veritatis et quasi architecto beatae vitae dicta sunt explicabo. </a:t>
            </a:r>
            <a:endPar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TextBox 9"/>
          <p:cNvSpPr txBox="1"/>
          <p:nvPr/>
        </p:nvSpPr>
        <p:spPr>
          <a:xfrm>
            <a:off x="4610100" y="1600200"/>
            <a:ext cx="2971799" cy="1815882"/>
          </a:xfrm>
          <a:prstGeom prst="rect">
            <a:avLst/>
          </a:prstGeom>
          <a:noFill/>
        </p:spPr>
        <p:txBody>
          <a:bodyPr wrap="square" rtlCol="0">
            <a:spAutoFit/>
          </a:bodyPr>
          <a:lstStyle/>
          <a:p>
            <a:pPr algn="just"/>
            <a:r>
              <a:rPr lang="en-US" sz="1400" b="1"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BRANDING</a:t>
            </a:r>
          </a:p>
          <a:p>
            <a:pPr algn="just"/>
            <a:r>
              <a:rPr lang="en-US" sz="800" b="1"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2014/08/08</a:t>
            </a:r>
          </a:p>
          <a:p>
            <a:pPr algn="just"/>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Lid </a:t>
            </a:r>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est laborum dolo rumes fugats untras. Etharums ser quidem rerum facilis dolores nemis omnis fugats vitaes nemo minima rerums unsers sadips amets.. </a:t>
            </a:r>
            <a:endPar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pPr algn="just"/>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Sed </a:t>
            </a:r>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ut perspiciatis unde omnis iste natus error sit voluptatem accusantium doloremque laudantium, totam rem aperiam, eaque ipsa quae ab illo inventore veritatis et quasi </a:t>
            </a:r>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architect.</a:t>
            </a:r>
            <a:endPar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 name="Rectangle 4"/>
          <p:cNvSpPr/>
          <p:nvPr/>
        </p:nvSpPr>
        <p:spPr>
          <a:xfrm>
            <a:off x="4705564" y="3429000"/>
            <a:ext cx="2774023" cy="243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lumMod val="85000"/>
                    <a:lumOff val="15000"/>
                  </a:schemeClr>
                </a:solidFill>
              </a:rPr>
              <a:t>Image</a:t>
            </a:r>
            <a:endParaRPr lang="en-US">
              <a:solidFill>
                <a:schemeClr val="tx1">
                  <a:lumMod val="85000"/>
                  <a:lumOff val="15000"/>
                </a:schemeClr>
              </a:solidFill>
            </a:endParaRPr>
          </a:p>
        </p:txBody>
      </p:sp>
      <p:sp>
        <p:nvSpPr>
          <p:cNvPr id="20" name="Rectangle 19"/>
          <p:cNvSpPr/>
          <p:nvPr/>
        </p:nvSpPr>
        <p:spPr>
          <a:xfrm>
            <a:off x="8265987" y="3508803"/>
            <a:ext cx="492443" cy="461665"/>
          </a:xfrm>
          <a:prstGeom prst="rect">
            <a:avLst/>
          </a:prstGeom>
        </p:spPr>
        <p:txBody>
          <a:bodyPr wrap="square">
            <a:spAutoFit/>
          </a:bodyPr>
          <a:lstStyle/>
          <a:p>
            <a:r>
              <a:rPr lang="en-US" sz="2400">
                <a:solidFill>
                  <a:schemeClr val="accent4"/>
                </a:solidFill>
                <a:latin typeface="FontAwesome" pitchFamily="2" charset="0"/>
              </a:rPr>
              <a:t></a:t>
            </a:r>
            <a:endParaRPr lang="en-US" sz="2400">
              <a:solidFill>
                <a:schemeClr val="accent4"/>
              </a:solidFill>
            </a:endParaRPr>
          </a:p>
        </p:txBody>
      </p:sp>
      <p:sp>
        <p:nvSpPr>
          <p:cNvPr id="21" name="Rectangle 20"/>
          <p:cNvSpPr/>
          <p:nvPr/>
        </p:nvSpPr>
        <p:spPr>
          <a:xfrm>
            <a:off x="8756371" y="3508803"/>
            <a:ext cx="2216435" cy="553998"/>
          </a:xfrm>
          <a:prstGeom prst="rect">
            <a:avLst/>
          </a:prstGeom>
        </p:spPr>
        <p:txBody>
          <a:bodyPr wrap="square">
            <a:spAutoFit/>
          </a:bodyPr>
          <a:lstStyle/>
          <a:p>
            <a:r>
              <a:rPr lang="en-US" sz="1000" b="1"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Solution 1</a:t>
            </a:r>
          </a:p>
          <a:p>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Lorem </a:t>
            </a:r>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ipsum dolor sit amet, consectetur adipiscing elit</a:t>
            </a:r>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endPar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5" name="Rectangle 24"/>
          <p:cNvSpPr/>
          <p:nvPr/>
        </p:nvSpPr>
        <p:spPr>
          <a:xfrm>
            <a:off x="8265987" y="4401865"/>
            <a:ext cx="492443" cy="461665"/>
          </a:xfrm>
          <a:prstGeom prst="rect">
            <a:avLst/>
          </a:prstGeom>
        </p:spPr>
        <p:txBody>
          <a:bodyPr wrap="square">
            <a:spAutoFit/>
          </a:bodyPr>
          <a:lstStyle/>
          <a:p>
            <a:r>
              <a:rPr lang="en-US" sz="2400">
                <a:solidFill>
                  <a:schemeClr val="accent4"/>
                </a:solidFill>
                <a:latin typeface="FontAwesome" pitchFamily="2" charset="0"/>
              </a:rPr>
              <a:t></a:t>
            </a:r>
            <a:endParaRPr lang="en-US" sz="2400">
              <a:solidFill>
                <a:schemeClr val="accent4"/>
              </a:solidFill>
            </a:endParaRPr>
          </a:p>
        </p:txBody>
      </p:sp>
      <p:sp>
        <p:nvSpPr>
          <p:cNvPr id="26" name="Rectangle 25"/>
          <p:cNvSpPr/>
          <p:nvPr/>
        </p:nvSpPr>
        <p:spPr>
          <a:xfrm>
            <a:off x="8756371" y="4401865"/>
            <a:ext cx="2216435" cy="553998"/>
          </a:xfrm>
          <a:prstGeom prst="rect">
            <a:avLst/>
          </a:prstGeom>
        </p:spPr>
        <p:txBody>
          <a:bodyPr wrap="square">
            <a:spAutoFit/>
          </a:bodyPr>
          <a:lstStyle/>
          <a:p>
            <a:r>
              <a:rPr lang="en-US" sz="1000" b="1"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Solution 2</a:t>
            </a:r>
          </a:p>
          <a:p>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Lorem </a:t>
            </a:r>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ipsum dolor sit amet, consectetur adipiscing elit</a:t>
            </a:r>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endPar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8" name="Rectangle 27"/>
          <p:cNvSpPr/>
          <p:nvPr/>
        </p:nvSpPr>
        <p:spPr>
          <a:xfrm>
            <a:off x="8265987" y="5294927"/>
            <a:ext cx="492443" cy="461665"/>
          </a:xfrm>
          <a:prstGeom prst="rect">
            <a:avLst/>
          </a:prstGeom>
        </p:spPr>
        <p:txBody>
          <a:bodyPr wrap="square">
            <a:spAutoFit/>
          </a:bodyPr>
          <a:lstStyle/>
          <a:p>
            <a:r>
              <a:rPr lang="en-US" sz="2400">
                <a:solidFill>
                  <a:schemeClr val="accent4"/>
                </a:solidFill>
                <a:latin typeface="FontAwesome" pitchFamily="2" charset="0"/>
              </a:rPr>
              <a:t></a:t>
            </a:r>
            <a:endParaRPr lang="en-US" sz="2400">
              <a:solidFill>
                <a:schemeClr val="accent4"/>
              </a:solidFill>
            </a:endParaRPr>
          </a:p>
        </p:txBody>
      </p:sp>
      <p:sp>
        <p:nvSpPr>
          <p:cNvPr id="29" name="Rectangle 28"/>
          <p:cNvSpPr/>
          <p:nvPr/>
        </p:nvSpPr>
        <p:spPr>
          <a:xfrm>
            <a:off x="8756371" y="5294927"/>
            <a:ext cx="2216435" cy="553998"/>
          </a:xfrm>
          <a:prstGeom prst="rect">
            <a:avLst/>
          </a:prstGeom>
        </p:spPr>
        <p:txBody>
          <a:bodyPr wrap="square">
            <a:spAutoFit/>
          </a:bodyPr>
          <a:lstStyle/>
          <a:p>
            <a:r>
              <a:rPr lang="en-US" sz="1000" b="1"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Solution 3</a:t>
            </a:r>
          </a:p>
          <a:p>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Lorem </a:t>
            </a:r>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ipsum dolor sit amet, consectetur adipiscing elit</a:t>
            </a:r>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endPar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437647963"/>
      </p:ext>
    </p:extLst>
  </p:cSld>
  <p:clrMapOvr>
    <a:masterClrMapping/>
  </p:clrMapOvr>
  <p:transition spd="slow">
    <p:push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881810" y="6534361"/>
            <a:ext cx="1423788" cy="246221"/>
          </a:xfrm>
          <a:prstGeom prst="rect">
            <a:avLst/>
          </a:prstGeom>
          <a:noFill/>
        </p:spPr>
        <p:txBody>
          <a:bodyPr wrap="none" rtlCol="0">
            <a:spAutoFit/>
          </a:bodyPr>
          <a:lstStyle/>
          <a:p>
            <a:r>
              <a:rPr lang="en-US" sz="1000" b="1"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Monte Biz </a:t>
            </a:r>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Company</a:t>
            </a:r>
            <a:endPar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Rectangle 5"/>
          <p:cNvSpPr/>
          <p:nvPr/>
        </p:nvSpPr>
        <p:spPr>
          <a:xfrm>
            <a:off x="11305598" y="6472806"/>
            <a:ext cx="753951" cy="369332"/>
          </a:xfrm>
          <a:prstGeom prst="rect">
            <a:avLst/>
          </a:prstGeom>
        </p:spPr>
        <p:txBody>
          <a:bodyPr wrap="square">
            <a:spAutoFit/>
          </a:bodyPr>
          <a:lstStyle/>
          <a:p>
            <a:r>
              <a:rPr lang="en-US" smtClean="0">
                <a:solidFill>
                  <a:schemeClr val="tx1">
                    <a:lumMod val="65000"/>
                    <a:lumOff val="35000"/>
                  </a:schemeClr>
                </a:solidFill>
                <a:latin typeface="Simple-Line-Icons" panose="02000503000000000000" pitchFamily="2" charset="2"/>
              </a:rPr>
              <a:t> </a:t>
            </a:r>
            <a:endParaRPr lang="en-US">
              <a:solidFill>
                <a:schemeClr val="tx1">
                  <a:lumMod val="65000"/>
                  <a:lumOff val="35000"/>
                </a:schemeClr>
              </a:solidFill>
            </a:endParaRPr>
          </a:p>
        </p:txBody>
      </p:sp>
      <p:sp>
        <p:nvSpPr>
          <p:cNvPr id="7" name="Oval 6"/>
          <p:cNvSpPr/>
          <p:nvPr/>
        </p:nvSpPr>
        <p:spPr>
          <a:xfrm>
            <a:off x="11047716" y="151116"/>
            <a:ext cx="877584" cy="877584"/>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lumMod val="50000"/>
                    <a:lumOff val="50000"/>
                  </a:schemeClr>
                </a:solidFill>
                <a:latin typeface="Simple-Line-Icons" panose="02000503000000000000" pitchFamily="2" charset="2"/>
              </a:rPr>
              <a:t></a:t>
            </a:r>
            <a:endParaRPr lang="en-US" sz="2800">
              <a:solidFill>
                <a:schemeClr val="tx1">
                  <a:lumMod val="50000"/>
                  <a:lumOff val="50000"/>
                </a:schemeClr>
              </a:solidFill>
            </a:endParaRPr>
          </a:p>
        </p:txBody>
      </p:sp>
      <p:sp>
        <p:nvSpPr>
          <p:cNvPr id="9" name="TextBox 8"/>
          <p:cNvSpPr txBox="1"/>
          <p:nvPr/>
        </p:nvSpPr>
        <p:spPr>
          <a:xfrm>
            <a:off x="7768737" y="168668"/>
            <a:ext cx="3173241" cy="646331"/>
          </a:xfrm>
          <a:prstGeom prst="rect">
            <a:avLst/>
          </a:prstGeom>
          <a:noFill/>
        </p:spPr>
        <p:txBody>
          <a:bodyPr wrap="none" rtlCol="0">
            <a:spAutoFit/>
          </a:bodyPr>
          <a:lstStyle/>
          <a:p>
            <a:pPr algn="r"/>
            <a:r>
              <a:rPr lang="en-US" sz="3600" smtClean="0">
                <a:solidFill>
                  <a:schemeClr val="tx1">
                    <a:lumMod val="65000"/>
                    <a:lumOff val="35000"/>
                  </a:schemeClr>
                </a:solidFill>
                <a:latin typeface="GeosansLight" panose="02000603020000020003" pitchFamily="2" charset="0"/>
              </a:rPr>
              <a:t>IMAGE &amp; NEWS</a:t>
            </a:r>
            <a:endParaRPr lang="en-US" sz="3600">
              <a:solidFill>
                <a:schemeClr val="tx1">
                  <a:lumMod val="65000"/>
                  <a:lumOff val="35000"/>
                </a:schemeClr>
              </a:solidFill>
              <a:latin typeface="GeosansLight" panose="02000603020000020003" pitchFamily="2" charset="0"/>
            </a:endParaRPr>
          </a:p>
        </p:txBody>
      </p:sp>
      <p:sp>
        <p:nvSpPr>
          <p:cNvPr id="10" name="TextBox 9"/>
          <p:cNvSpPr txBox="1"/>
          <p:nvPr/>
        </p:nvSpPr>
        <p:spPr>
          <a:xfrm>
            <a:off x="5964333" y="814999"/>
            <a:ext cx="4977645" cy="246221"/>
          </a:xfrm>
          <a:prstGeom prst="rect">
            <a:avLst/>
          </a:prstGeom>
          <a:noFill/>
        </p:spPr>
        <p:txBody>
          <a:bodyPr wrap="none" rtlCol="0">
            <a:spAutoFit/>
          </a:bodyPr>
          <a:lstStyle/>
          <a:p>
            <a:pPr algn="r"/>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Raw denim typewriter Carles irony. Helvetica farers Blue Bottle, distery vero </a:t>
            </a:r>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you.</a:t>
            </a:r>
          </a:p>
        </p:txBody>
      </p:sp>
      <p:sp>
        <p:nvSpPr>
          <p:cNvPr id="11" name="Rectangle 10"/>
          <p:cNvSpPr/>
          <p:nvPr/>
        </p:nvSpPr>
        <p:spPr>
          <a:xfrm>
            <a:off x="1219200" y="1600200"/>
            <a:ext cx="5787656" cy="4267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lumMod val="85000"/>
                    <a:lumOff val="15000"/>
                  </a:schemeClr>
                </a:solidFill>
              </a:rPr>
              <a:t>Image</a:t>
            </a:r>
            <a:endParaRPr lang="en-US">
              <a:solidFill>
                <a:schemeClr val="tx1">
                  <a:lumMod val="85000"/>
                  <a:lumOff val="15000"/>
                </a:schemeClr>
              </a:solidFill>
            </a:endParaRPr>
          </a:p>
        </p:txBody>
      </p:sp>
      <p:sp>
        <p:nvSpPr>
          <p:cNvPr id="23" name="Rectangle 22"/>
          <p:cNvSpPr/>
          <p:nvPr/>
        </p:nvSpPr>
        <p:spPr>
          <a:xfrm>
            <a:off x="5167423" y="2519916"/>
            <a:ext cx="5805377" cy="149919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p:cNvGrpSpPr/>
          <p:nvPr/>
        </p:nvGrpSpPr>
        <p:grpSpPr>
          <a:xfrm>
            <a:off x="5602506" y="2869401"/>
            <a:ext cx="4935210" cy="800220"/>
            <a:chOff x="5559125" y="2766137"/>
            <a:chExt cx="4935210" cy="800220"/>
          </a:xfrm>
        </p:grpSpPr>
        <p:sp>
          <p:nvSpPr>
            <p:cNvPr id="24" name="TextBox 23"/>
            <p:cNvSpPr txBox="1"/>
            <p:nvPr/>
          </p:nvSpPr>
          <p:spPr>
            <a:xfrm>
              <a:off x="5559125" y="2766137"/>
              <a:ext cx="3796232" cy="400110"/>
            </a:xfrm>
            <a:prstGeom prst="rect">
              <a:avLst/>
            </a:prstGeom>
            <a:noFill/>
          </p:spPr>
          <p:txBody>
            <a:bodyPr wrap="none" rtlCol="0">
              <a:spAutoFit/>
            </a:bodyPr>
            <a:lstStyle/>
            <a:p>
              <a:r>
                <a:rPr lang="en-US" sz="2000" b="1"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OFFICE NEW PERFORMANCE:</a:t>
              </a:r>
              <a:endParaRPr lang="en-US" sz="2000" b="1">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5" name="TextBox 24"/>
            <p:cNvSpPr txBox="1"/>
            <p:nvPr/>
          </p:nvSpPr>
          <p:spPr>
            <a:xfrm>
              <a:off x="5559125" y="3166247"/>
              <a:ext cx="4935210" cy="400110"/>
            </a:xfrm>
            <a:prstGeom prst="rect">
              <a:avLst/>
            </a:prstGeom>
            <a:noFill/>
          </p:spPr>
          <p:txBody>
            <a:bodyPr wrap="square" rtlCol="0">
              <a:spAutoFit/>
            </a:bodyPr>
            <a:lstStyle/>
            <a:p>
              <a:pPr algn="just"/>
              <a:r>
                <a:rPr lang="en-US" sz="1000"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Lid </a:t>
              </a:r>
              <a:r>
                <a:rPr lang="en-US" sz="100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est laborum dolo rumes fugats untras. Etharums ser quidem rerum facilis dolores nemis </a:t>
              </a:r>
              <a:r>
                <a:rPr lang="en-US" sz="1000"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omnis</a:t>
              </a:r>
              <a:endParaRPr lang="en-US" sz="100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sp>
        <p:nvSpPr>
          <p:cNvPr id="27" name="TextBox 26"/>
          <p:cNvSpPr txBox="1"/>
          <p:nvPr/>
        </p:nvSpPr>
        <p:spPr>
          <a:xfrm>
            <a:off x="7500622" y="4260870"/>
            <a:ext cx="2971799" cy="1015663"/>
          </a:xfrm>
          <a:prstGeom prst="rect">
            <a:avLst/>
          </a:prstGeom>
          <a:noFill/>
        </p:spPr>
        <p:txBody>
          <a:bodyPr wrap="square" rtlCol="0">
            <a:spAutoFit/>
          </a:bodyPr>
          <a:lstStyle/>
          <a:p>
            <a:pPr algn="just"/>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Lid </a:t>
            </a:r>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est laborum dolo rumes fugats untras. Etharums ser quidem rerum facilis dolores nemis omnis fugats vitaes nemo minima rerums unsers sadips amets.. </a:t>
            </a:r>
            <a:endPar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pPr algn="just"/>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Sed </a:t>
            </a:r>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ut perspiciatis unde omnis iste natus error sit </a:t>
            </a:r>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voluptatem.</a:t>
            </a:r>
            <a:endPar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8" name="Rectangle 27"/>
          <p:cNvSpPr/>
          <p:nvPr/>
        </p:nvSpPr>
        <p:spPr>
          <a:xfrm>
            <a:off x="7584369" y="5518296"/>
            <a:ext cx="1524776" cy="246221"/>
          </a:xfrm>
          <a:prstGeom prst="rect">
            <a:avLst/>
          </a:prstGeom>
          <a:ln>
            <a:solidFill>
              <a:schemeClr val="bg1">
                <a:lumMod val="50000"/>
              </a:schemeClr>
            </a:solidFill>
          </a:ln>
        </p:spPr>
        <p:txBody>
          <a:bodyPr wrap="none">
            <a:spAutoFit/>
          </a:bodyPr>
          <a:lstStyle/>
          <a:p>
            <a:pPr algn="ctr"/>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SINGLE NEWS LAYOUT</a:t>
            </a:r>
            <a:endPar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323051466"/>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881810" y="6534361"/>
            <a:ext cx="1423788" cy="246221"/>
          </a:xfrm>
          <a:prstGeom prst="rect">
            <a:avLst/>
          </a:prstGeom>
          <a:noFill/>
        </p:spPr>
        <p:txBody>
          <a:bodyPr wrap="none" rtlCol="0">
            <a:spAutoFit/>
          </a:bodyPr>
          <a:lstStyle/>
          <a:p>
            <a:r>
              <a:rPr lang="en-US" sz="1000" b="1"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Monte Biz </a:t>
            </a:r>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Company</a:t>
            </a:r>
            <a:endPar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Rectangle 5"/>
          <p:cNvSpPr/>
          <p:nvPr/>
        </p:nvSpPr>
        <p:spPr>
          <a:xfrm>
            <a:off x="11305598" y="6472806"/>
            <a:ext cx="753951" cy="369332"/>
          </a:xfrm>
          <a:prstGeom prst="rect">
            <a:avLst/>
          </a:prstGeom>
        </p:spPr>
        <p:txBody>
          <a:bodyPr wrap="square">
            <a:spAutoFit/>
          </a:bodyPr>
          <a:lstStyle/>
          <a:p>
            <a:r>
              <a:rPr lang="en-US" smtClean="0">
                <a:solidFill>
                  <a:schemeClr val="tx1">
                    <a:lumMod val="65000"/>
                    <a:lumOff val="35000"/>
                  </a:schemeClr>
                </a:solidFill>
                <a:latin typeface="Simple-Line-Icons" panose="02000503000000000000" pitchFamily="2" charset="2"/>
              </a:rPr>
              <a:t> </a:t>
            </a:r>
            <a:endParaRPr lang="en-US">
              <a:solidFill>
                <a:schemeClr val="tx1">
                  <a:lumMod val="65000"/>
                  <a:lumOff val="35000"/>
                </a:schemeClr>
              </a:solidFill>
            </a:endParaRPr>
          </a:p>
        </p:txBody>
      </p:sp>
      <p:sp>
        <p:nvSpPr>
          <p:cNvPr id="11" name="Rectangle 10"/>
          <p:cNvSpPr/>
          <p:nvPr/>
        </p:nvSpPr>
        <p:spPr>
          <a:xfrm>
            <a:off x="5185144" y="1600200"/>
            <a:ext cx="5787656" cy="4267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tabLst>
                <a:tab pos="2455863" algn="l"/>
              </a:tabLst>
            </a:pPr>
            <a:r>
              <a:rPr lang="en-US" smtClean="0">
                <a:solidFill>
                  <a:schemeClr val="tx1">
                    <a:lumMod val="85000"/>
                    <a:lumOff val="15000"/>
                  </a:schemeClr>
                </a:solidFill>
              </a:rPr>
              <a:t>Image</a:t>
            </a:r>
            <a:endParaRPr lang="en-US">
              <a:solidFill>
                <a:schemeClr val="tx1">
                  <a:lumMod val="85000"/>
                  <a:lumOff val="15000"/>
                </a:schemeClr>
              </a:solidFill>
            </a:endParaRPr>
          </a:p>
        </p:txBody>
      </p:sp>
      <p:grpSp>
        <p:nvGrpSpPr>
          <p:cNvPr id="2" name="Group 1"/>
          <p:cNvGrpSpPr/>
          <p:nvPr/>
        </p:nvGrpSpPr>
        <p:grpSpPr>
          <a:xfrm>
            <a:off x="1219200" y="2530217"/>
            <a:ext cx="5805377" cy="1499191"/>
            <a:chOff x="5167423" y="2519916"/>
            <a:chExt cx="5805377" cy="1499191"/>
          </a:xfrm>
        </p:grpSpPr>
        <p:sp>
          <p:nvSpPr>
            <p:cNvPr id="23" name="Rectangle 22"/>
            <p:cNvSpPr/>
            <p:nvPr/>
          </p:nvSpPr>
          <p:spPr>
            <a:xfrm>
              <a:off x="5167423" y="2519916"/>
              <a:ext cx="5805377" cy="149919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p:cNvGrpSpPr/>
            <p:nvPr/>
          </p:nvGrpSpPr>
          <p:grpSpPr>
            <a:xfrm>
              <a:off x="5602506" y="2869401"/>
              <a:ext cx="4935210" cy="800220"/>
              <a:chOff x="5559125" y="2766137"/>
              <a:chExt cx="4935210" cy="800220"/>
            </a:xfrm>
          </p:grpSpPr>
          <p:sp>
            <p:nvSpPr>
              <p:cNvPr id="24" name="TextBox 23"/>
              <p:cNvSpPr txBox="1"/>
              <p:nvPr/>
            </p:nvSpPr>
            <p:spPr>
              <a:xfrm>
                <a:off x="5559125" y="2766137"/>
                <a:ext cx="3796232" cy="400110"/>
              </a:xfrm>
              <a:prstGeom prst="rect">
                <a:avLst/>
              </a:prstGeom>
              <a:noFill/>
            </p:spPr>
            <p:txBody>
              <a:bodyPr wrap="none" rtlCol="0">
                <a:spAutoFit/>
              </a:bodyPr>
              <a:lstStyle/>
              <a:p>
                <a:r>
                  <a:rPr lang="en-US" sz="2000" b="1"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OFFICE NEW PERFORMANCE:</a:t>
                </a:r>
                <a:endParaRPr lang="en-US" sz="2000" b="1">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5" name="TextBox 24"/>
              <p:cNvSpPr txBox="1"/>
              <p:nvPr/>
            </p:nvSpPr>
            <p:spPr>
              <a:xfrm>
                <a:off x="5559125" y="3166247"/>
                <a:ext cx="4935210" cy="400110"/>
              </a:xfrm>
              <a:prstGeom prst="rect">
                <a:avLst/>
              </a:prstGeom>
              <a:noFill/>
            </p:spPr>
            <p:txBody>
              <a:bodyPr wrap="square" rtlCol="0">
                <a:spAutoFit/>
              </a:bodyPr>
              <a:lstStyle/>
              <a:p>
                <a:pPr algn="just"/>
                <a:r>
                  <a:rPr lang="en-US" sz="1000"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Lid </a:t>
                </a:r>
                <a:r>
                  <a:rPr lang="en-US" sz="100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est laborum dolo rumes fugats untras. Etharums ser quidem rerum facilis dolores nemis </a:t>
                </a:r>
                <a:r>
                  <a:rPr lang="en-US" sz="1000"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omnis</a:t>
                </a:r>
                <a:endParaRPr lang="en-US" sz="100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sp>
        <p:nvSpPr>
          <p:cNvPr id="27" name="TextBox 26"/>
          <p:cNvSpPr txBox="1"/>
          <p:nvPr/>
        </p:nvSpPr>
        <p:spPr>
          <a:xfrm>
            <a:off x="2066499" y="4325032"/>
            <a:ext cx="2971799" cy="1015663"/>
          </a:xfrm>
          <a:prstGeom prst="rect">
            <a:avLst/>
          </a:prstGeom>
          <a:noFill/>
        </p:spPr>
        <p:txBody>
          <a:bodyPr wrap="square" rtlCol="0">
            <a:spAutoFit/>
          </a:bodyPr>
          <a:lstStyle/>
          <a:p>
            <a:pPr algn="just"/>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Lid </a:t>
            </a:r>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est laborum dolo rumes fugats untras. Etharums ser quidem rerum facilis dolores nemis omnis fugats vitaes nemo minima rerums unsers sadips amets.. </a:t>
            </a:r>
            <a:endPar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pPr algn="just"/>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Sed </a:t>
            </a:r>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ut perspiciatis unde omnis iste natus error sit </a:t>
            </a:r>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voluptatem.</a:t>
            </a:r>
            <a:endPar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8" name="Rectangle 27"/>
          <p:cNvSpPr/>
          <p:nvPr/>
        </p:nvSpPr>
        <p:spPr>
          <a:xfrm>
            <a:off x="3414169" y="5636319"/>
            <a:ext cx="1524776" cy="246221"/>
          </a:xfrm>
          <a:prstGeom prst="rect">
            <a:avLst/>
          </a:prstGeom>
          <a:ln>
            <a:solidFill>
              <a:schemeClr val="bg1">
                <a:lumMod val="50000"/>
              </a:schemeClr>
            </a:solidFill>
          </a:ln>
        </p:spPr>
        <p:txBody>
          <a:bodyPr wrap="none">
            <a:spAutoFit/>
          </a:bodyPr>
          <a:lstStyle/>
          <a:p>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SINGLE NEWS LAYOUT</a:t>
            </a:r>
            <a:endPar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5" name="Oval 14"/>
          <p:cNvSpPr/>
          <p:nvPr/>
        </p:nvSpPr>
        <p:spPr>
          <a:xfrm>
            <a:off x="263704" y="143632"/>
            <a:ext cx="877584" cy="877584"/>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lumMod val="50000"/>
                    <a:lumOff val="50000"/>
                  </a:schemeClr>
                </a:solidFill>
                <a:latin typeface="Simple-Line-Icons" panose="02000503000000000000" pitchFamily="2" charset="2"/>
              </a:rPr>
              <a:t></a:t>
            </a:r>
            <a:endParaRPr lang="en-US" sz="2800">
              <a:solidFill>
                <a:schemeClr val="tx1">
                  <a:lumMod val="50000"/>
                  <a:lumOff val="50000"/>
                </a:schemeClr>
              </a:solidFill>
            </a:endParaRPr>
          </a:p>
        </p:txBody>
      </p:sp>
      <p:sp>
        <p:nvSpPr>
          <p:cNvPr id="16" name="TextBox 15"/>
          <p:cNvSpPr txBox="1"/>
          <p:nvPr/>
        </p:nvSpPr>
        <p:spPr>
          <a:xfrm>
            <a:off x="1219200" y="136148"/>
            <a:ext cx="3173241" cy="646331"/>
          </a:xfrm>
          <a:prstGeom prst="rect">
            <a:avLst/>
          </a:prstGeom>
          <a:noFill/>
        </p:spPr>
        <p:txBody>
          <a:bodyPr wrap="none" rtlCol="0">
            <a:spAutoFit/>
          </a:bodyPr>
          <a:lstStyle/>
          <a:p>
            <a:r>
              <a:rPr lang="en-US" sz="3600" smtClean="0">
                <a:solidFill>
                  <a:schemeClr val="tx1">
                    <a:lumMod val="65000"/>
                    <a:lumOff val="35000"/>
                  </a:schemeClr>
                </a:solidFill>
                <a:latin typeface="GeosansLight" panose="02000603020000020003" pitchFamily="2" charset="0"/>
              </a:rPr>
              <a:t>IMAGE &amp; NEWS</a:t>
            </a:r>
            <a:endParaRPr lang="en-US" sz="3600">
              <a:solidFill>
                <a:schemeClr val="tx1">
                  <a:lumMod val="65000"/>
                  <a:lumOff val="35000"/>
                </a:schemeClr>
              </a:solidFill>
              <a:latin typeface="GeosansLight" panose="02000603020000020003" pitchFamily="2" charset="0"/>
            </a:endParaRPr>
          </a:p>
        </p:txBody>
      </p:sp>
      <p:sp>
        <p:nvSpPr>
          <p:cNvPr id="17" name="TextBox 16"/>
          <p:cNvSpPr txBox="1"/>
          <p:nvPr/>
        </p:nvSpPr>
        <p:spPr>
          <a:xfrm>
            <a:off x="1219200" y="782479"/>
            <a:ext cx="4977645" cy="246221"/>
          </a:xfrm>
          <a:prstGeom prst="rect">
            <a:avLst/>
          </a:prstGeom>
          <a:noFill/>
        </p:spPr>
        <p:txBody>
          <a:bodyPr wrap="none" rtlCol="0">
            <a:spAutoFit/>
          </a:bodyPr>
          <a:lstStyle/>
          <a:p>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Raw denim typewriter Carles irony. Helvetica farers Blue Bottle, distery vero </a:t>
            </a:r>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you.</a:t>
            </a:r>
          </a:p>
        </p:txBody>
      </p:sp>
    </p:spTree>
    <p:extLst>
      <p:ext uri="{BB962C8B-B14F-4D97-AF65-F5344CB8AC3E}">
        <p14:creationId xmlns:p14="http://schemas.microsoft.com/office/powerpoint/2010/main" val="3309976143"/>
      </p:ext>
    </p:extLst>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921256" y="0"/>
            <a:ext cx="4270744"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lumMod val="85000"/>
                    <a:lumOff val="15000"/>
                  </a:schemeClr>
                </a:solidFill>
              </a:rPr>
              <a:t>Image</a:t>
            </a:r>
            <a:endParaRPr lang="en-US">
              <a:solidFill>
                <a:schemeClr val="tx1">
                  <a:lumMod val="85000"/>
                  <a:lumOff val="15000"/>
                </a:schemeClr>
              </a:solidFill>
            </a:endParaRPr>
          </a:p>
        </p:txBody>
      </p:sp>
      <p:sp>
        <p:nvSpPr>
          <p:cNvPr id="8" name="Oval 7"/>
          <p:cNvSpPr/>
          <p:nvPr/>
        </p:nvSpPr>
        <p:spPr>
          <a:xfrm>
            <a:off x="263704" y="143632"/>
            <a:ext cx="877584" cy="877584"/>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lumMod val="50000"/>
                    <a:lumOff val="50000"/>
                  </a:schemeClr>
                </a:solidFill>
                <a:latin typeface="Simple-Line-Icons" panose="02000503000000000000" pitchFamily="2" charset="2"/>
              </a:rPr>
              <a:t></a:t>
            </a:r>
            <a:endParaRPr lang="en-US" sz="2800">
              <a:solidFill>
                <a:schemeClr val="tx1">
                  <a:lumMod val="50000"/>
                  <a:lumOff val="50000"/>
                </a:schemeClr>
              </a:solidFill>
            </a:endParaRPr>
          </a:p>
        </p:txBody>
      </p:sp>
      <p:sp>
        <p:nvSpPr>
          <p:cNvPr id="2" name="TextBox 1"/>
          <p:cNvSpPr txBox="1"/>
          <p:nvPr/>
        </p:nvSpPr>
        <p:spPr>
          <a:xfrm>
            <a:off x="1219200" y="136148"/>
            <a:ext cx="3326616" cy="646331"/>
          </a:xfrm>
          <a:prstGeom prst="rect">
            <a:avLst/>
          </a:prstGeom>
          <a:noFill/>
        </p:spPr>
        <p:txBody>
          <a:bodyPr wrap="none" rtlCol="0">
            <a:spAutoFit/>
          </a:bodyPr>
          <a:lstStyle/>
          <a:p>
            <a:r>
              <a:rPr lang="en-US" sz="3600" smtClean="0">
                <a:solidFill>
                  <a:schemeClr val="tx1">
                    <a:lumMod val="65000"/>
                    <a:lumOff val="35000"/>
                  </a:schemeClr>
                </a:solidFill>
                <a:latin typeface="GeosansLight" panose="02000603020000020003" pitchFamily="2" charset="0"/>
              </a:rPr>
              <a:t>PROCESS DEMO</a:t>
            </a:r>
            <a:endParaRPr lang="en-US" sz="3600">
              <a:solidFill>
                <a:schemeClr val="tx1">
                  <a:lumMod val="65000"/>
                  <a:lumOff val="35000"/>
                </a:schemeClr>
              </a:solidFill>
              <a:latin typeface="GeosansLight" panose="02000603020000020003" pitchFamily="2" charset="0"/>
            </a:endParaRPr>
          </a:p>
        </p:txBody>
      </p:sp>
      <p:sp>
        <p:nvSpPr>
          <p:cNvPr id="12" name="TextBox 11"/>
          <p:cNvSpPr txBox="1"/>
          <p:nvPr/>
        </p:nvSpPr>
        <p:spPr>
          <a:xfrm>
            <a:off x="1219200" y="782479"/>
            <a:ext cx="4977645" cy="246221"/>
          </a:xfrm>
          <a:prstGeom prst="rect">
            <a:avLst/>
          </a:prstGeom>
          <a:noFill/>
        </p:spPr>
        <p:txBody>
          <a:bodyPr wrap="none" rtlCol="0">
            <a:spAutoFit/>
          </a:bodyPr>
          <a:lstStyle/>
          <a:p>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Raw denim typewriter Carles irony. Helvetica farers Blue Bottle, distery vero </a:t>
            </a:r>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you.</a:t>
            </a:r>
          </a:p>
        </p:txBody>
      </p:sp>
      <p:sp>
        <p:nvSpPr>
          <p:cNvPr id="4" name="TextBox 3"/>
          <p:cNvSpPr txBox="1"/>
          <p:nvPr/>
        </p:nvSpPr>
        <p:spPr>
          <a:xfrm>
            <a:off x="9881810" y="6534361"/>
            <a:ext cx="1423788" cy="246221"/>
          </a:xfrm>
          <a:prstGeom prst="rect">
            <a:avLst/>
          </a:prstGeom>
          <a:noFill/>
        </p:spPr>
        <p:txBody>
          <a:bodyPr wrap="none" rtlCol="0">
            <a:spAutoFit/>
          </a:bodyPr>
          <a:lstStyle/>
          <a:p>
            <a:r>
              <a:rPr lang="en-US" sz="1000" b="1"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Monte Biz </a:t>
            </a:r>
            <a:r>
              <a:rPr lang="en-US" sz="1000"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Company</a:t>
            </a:r>
            <a:endParaRPr lang="en-US" sz="100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Rectangle 5"/>
          <p:cNvSpPr/>
          <p:nvPr/>
        </p:nvSpPr>
        <p:spPr>
          <a:xfrm>
            <a:off x="11305598" y="6472806"/>
            <a:ext cx="753951" cy="369332"/>
          </a:xfrm>
          <a:prstGeom prst="rect">
            <a:avLst/>
          </a:prstGeom>
        </p:spPr>
        <p:txBody>
          <a:bodyPr wrap="square">
            <a:spAutoFit/>
          </a:bodyPr>
          <a:lstStyle/>
          <a:p>
            <a:r>
              <a:rPr lang="en-US" smtClean="0">
                <a:solidFill>
                  <a:schemeClr val="bg1">
                    <a:lumMod val="95000"/>
                  </a:schemeClr>
                </a:solidFill>
                <a:latin typeface="Simple-Line-Icons" panose="02000503000000000000" pitchFamily="2" charset="2"/>
              </a:rPr>
              <a:t> </a:t>
            </a:r>
            <a:endParaRPr lang="en-US">
              <a:solidFill>
                <a:schemeClr val="bg1">
                  <a:lumMod val="95000"/>
                </a:schemeClr>
              </a:solidFill>
            </a:endParaRPr>
          </a:p>
        </p:txBody>
      </p:sp>
      <p:sp>
        <p:nvSpPr>
          <p:cNvPr id="5" name="Rectangle 4"/>
          <p:cNvSpPr/>
          <p:nvPr/>
        </p:nvSpPr>
        <p:spPr>
          <a:xfrm>
            <a:off x="7921256" y="1600200"/>
            <a:ext cx="3051544" cy="1828800"/>
          </a:xfrm>
          <a:prstGeom prst="rect">
            <a:avLst/>
          </a:prstGeom>
          <a:solidFill>
            <a:schemeClr val="tx1">
              <a:lumMod val="85000"/>
              <a:lumOff val="1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219200" y="1600200"/>
            <a:ext cx="6702056" cy="18288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8122306" y="1914435"/>
            <a:ext cx="2649443" cy="1200329"/>
          </a:xfrm>
          <a:prstGeom prst="rect">
            <a:avLst/>
          </a:prstGeom>
          <a:noFill/>
        </p:spPr>
        <p:txBody>
          <a:bodyPr wrap="none" rtlCol="0">
            <a:spAutoFit/>
          </a:bodyPr>
          <a:lstStyle/>
          <a:p>
            <a:r>
              <a:rPr lang="en-US" sz="3600" smtClean="0">
                <a:solidFill>
                  <a:schemeClr val="bg1">
                    <a:lumMod val="95000"/>
                  </a:schemeClr>
                </a:solidFill>
                <a:latin typeface="GeosansLight" panose="02000603020000020003" pitchFamily="2" charset="0"/>
              </a:rPr>
              <a:t>YOUR SMART</a:t>
            </a:r>
          </a:p>
          <a:p>
            <a:r>
              <a:rPr lang="en-US" sz="3600" smtClean="0">
                <a:solidFill>
                  <a:schemeClr val="bg1">
                    <a:lumMod val="95000"/>
                  </a:schemeClr>
                </a:solidFill>
                <a:latin typeface="GeosansLight" panose="02000603020000020003" pitchFamily="2" charset="0"/>
              </a:rPr>
              <a:t>BUSINESS</a:t>
            </a:r>
            <a:endParaRPr lang="en-US" sz="3600">
              <a:solidFill>
                <a:schemeClr val="bg1">
                  <a:lumMod val="95000"/>
                </a:schemeClr>
              </a:solidFill>
              <a:latin typeface="GeosansLight" panose="02000603020000020003" pitchFamily="2" charset="0"/>
            </a:endParaRPr>
          </a:p>
        </p:txBody>
      </p:sp>
      <p:sp>
        <p:nvSpPr>
          <p:cNvPr id="10" name="Oval 9"/>
          <p:cNvSpPr/>
          <p:nvPr/>
        </p:nvSpPr>
        <p:spPr>
          <a:xfrm>
            <a:off x="1450942" y="1982971"/>
            <a:ext cx="1063256" cy="1063256"/>
          </a:xfrm>
          <a:prstGeom prst="ellipse">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bg1">
                    <a:lumMod val="95000"/>
                  </a:schemeClr>
                </a:solidFill>
                <a:latin typeface="FontAwesome" pitchFamily="2" charset="0"/>
              </a:rPr>
              <a:t></a:t>
            </a:r>
            <a:endParaRPr lang="en-US" sz="3200">
              <a:solidFill>
                <a:schemeClr val="bg1">
                  <a:lumMod val="95000"/>
                </a:schemeClr>
              </a:solidFill>
            </a:endParaRPr>
          </a:p>
        </p:txBody>
      </p:sp>
      <p:sp>
        <p:nvSpPr>
          <p:cNvPr id="13" name="Oval 12"/>
          <p:cNvSpPr/>
          <p:nvPr/>
        </p:nvSpPr>
        <p:spPr>
          <a:xfrm>
            <a:off x="2889282" y="1760180"/>
            <a:ext cx="1508838" cy="1508838"/>
          </a:xfrm>
          <a:prstGeom prst="ellipse">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accent3"/>
                </a:solidFill>
                <a:latin typeface="FontAwesome" pitchFamily="2" charset="0"/>
              </a:rPr>
              <a:t></a:t>
            </a:r>
            <a:endParaRPr lang="en-US" sz="3200">
              <a:solidFill>
                <a:schemeClr val="accent3"/>
              </a:solidFill>
            </a:endParaRPr>
          </a:p>
        </p:txBody>
      </p:sp>
      <p:sp>
        <p:nvSpPr>
          <p:cNvPr id="14" name="Oval 13"/>
          <p:cNvSpPr/>
          <p:nvPr/>
        </p:nvSpPr>
        <p:spPr>
          <a:xfrm>
            <a:off x="4773027" y="1982971"/>
            <a:ext cx="1063256" cy="1063256"/>
          </a:xfrm>
          <a:prstGeom prst="ellipse">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bg1">
                    <a:lumMod val="95000"/>
                  </a:schemeClr>
                </a:solidFill>
                <a:latin typeface="FontAwesome" pitchFamily="2" charset="0"/>
              </a:rPr>
              <a:t></a:t>
            </a:r>
            <a:endParaRPr lang="en-US" sz="3200">
              <a:solidFill>
                <a:schemeClr val="bg1">
                  <a:lumMod val="95000"/>
                </a:schemeClr>
              </a:solidFill>
            </a:endParaRPr>
          </a:p>
        </p:txBody>
      </p:sp>
      <p:sp>
        <p:nvSpPr>
          <p:cNvPr id="15" name="Oval 14"/>
          <p:cNvSpPr/>
          <p:nvPr/>
        </p:nvSpPr>
        <p:spPr>
          <a:xfrm>
            <a:off x="6211367" y="1760180"/>
            <a:ext cx="1508838" cy="1508838"/>
          </a:xfrm>
          <a:prstGeom prst="ellipse">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accent3"/>
                </a:solidFill>
                <a:latin typeface="FontAwesome" pitchFamily="2" charset="0"/>
              </a:rPr>
              <a:t></a:t>
            </a:r>
            <a:endParaRPr lang="en-US" sz="3200">
              <a:solidFill>
                <a:schemeClr val="accent3"/>
              </a:solidFill>
            </a:endParaRPr>
          </a:p>
        </p:txBody>
      </p:sp>
      <p:sp>
        <p:nvSpPr>
          <p:cNvPr id="11" name="Rectangle 10"/>
          <p:cNvSpPr/>
          <p:nvPr/>
        </p:nvSpPr>
        <p:spPr>
          <a:xfrm>
            <a:off x="2510734" y="2329933"/>
            <a:ext cx="381836" cy="369332"/>
          </a:xfrm>
          <a:prstGeom prst="rect">
            <a:avLst/>
          </a:prstGeom>
        </p:spPr>
        <p:txBody>
          <a:bodyPr wrap="none">
            <a:spAutoFit/>
          </a:bodyPr>
          <a:lstStyle/>
          <a:p>
            <a:r>
              <a:rPr lang="en-US">
                <a:solidFill>
                  <a:schemeClr val="bg1">
                    <a:lumMod val="95000"/>
                  </a:schemeClr>
                </a:solidFill>
                <a:latin typeface="FontAwesome" pitchFamily="2" charset="0"/>
              </a:rPr>
              <a:t></a:t>
            </a:r>
            <a:endParaRPr lang="en-US">
              <a:solidFill>
                <a:schemeClr val="bg1">
                  <a:lumMod val="95000"/>
                </a:schemeClr>
              </a:solidFill>
            </a:endParaRPr>
          </a:p>
        </p:txBody>
      </p:sp>
      <p:sp>
        <p:nvSpPr>
          <p:cNvPr id="16" name="Rectangle 15"/>
          <p:cNvSpPr/>
          <p:nvPr/>
        </p:nvSpPr>
        <p:spPr>
          <a:xfrm>
            <a:off x="4405808" y="2329933"/>
            <a:ext cx="381836" cy="369332"/>
          </a:xfrm>
          <a:prstGeom prst="rect">
            <a:avLst/>
          </a:prstGeom>
        </p:spPr>
        <p:txBody>
          <a:bodyPr wrap="none">
            <a:spAutoFit/>
          </a:bodyPr>
          <a:lstStyle/>
          <a:p>
            <a:r>
              <a:rPr lang="en-US">
                <a:solidFill>
                  <a:schemeClr val="bg1">
                    <a:lumMod val="95000"/>
                  </a:schemeClr>
                </a:solidFill>
                <a:latin typeface="FontAwesome" pitchFamily="2" charset="0"/>
              </a:rPr>
              <a:t></a:t>
            </a:r>
            <a:endParaRPr lang="en-US">
              <a:solidFill>
                <a:schemeClr val="bg1">
                  <a:lumMod val="95000"/>
                </a:schemeClr>
              </a:solidFill>
            </a:endParaRPr>
          </a:p>
        </p:txBody>
      </p:sp>
      <p:sp>
        <p:nvSpPr>
          <p:cNvPr id="17" name="Rectangle 16"/>
          <p:cNvSpPr/>
          <p:nvPr/>
        </p:nvSpPr>
        <p:spPr>
          <a:xfrm>
            <a:off x="5829354" y="2331336"/>
            <a:ext cx="381836" cy="369332"/>
          </a:xfrm>
          <a:prstGeom prst="rect">
            <a:avLst/>
          </a:prstGeom>
        </p:spPr>
        <p:txBody>
          <a:bodyPr wrap="none">
            <a:spAutoFit/>
          </a:bodyPr>
          <a:lstStyle/>
          <a:p>
            <a:r>
              <a:rPr lang="en-US">
                <a:solidFill>
                  <a:schemeClr val="bg1">
                    <a:lumMod val="95000"/>
                  </a:schemeClr>
                </a:solidFill>
                <a:latin typeface="FontAwesome" pitchFamily="2" charset="0"/>
              </a:rPr>
              <a:t></a:t>
            </a:r>
            <a:endParaRPr lang="en-US">
              <a:solidFill>
                <a:schemeClr val="bg1">
                  <a:lumMod val="95000"/>
                </a:schemeClr>
              </a:solidFill>
            </a:endParaRPr>
          </a:p>
        </p:txBody>
      </p:sp>
      <p:sp>
        <p:nvSpPr>
          <p:cNvPr id="18" name="TextBox 17"/>
          <p:cNvSpPr txBox="1"/>
          <p:nvPr/>
        </p:nvSpPr>
        <p:spPr>
          <a:xfrm>
            <a:off x="1141288" y="4158733"/>
            <a:ext cx="6595730" cy="1477328"/>
          </a:xfrm>
          <a:prstGeom prst="rect">
            <a:avLst/>
          </a:prstGeom>
          <a:noFill/>
        </p:spPr>
        <p:txBody>
          <a:bodyPr wrap="square" rtlCol="0">
            <a:spAutoFit/>
          </a:bodyPr>
          <a:lstStyle/>
          <a:p>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Lid </a:t>
            </a:r>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est laborum dolo rumes fugats untras. Etharums ser quidem rerum facilis dolores nemis omnis fugats vitaes nemo minima rerums unsers sadips amets.. </a:t>
            </a:r>
            <a:endPar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endPar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Sed </a:t>
            </a:r>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ut perspiciatis unde omnis iste natus error sit voluptatem accusantium doloremque laudantium, totam rem aperiam, eaque ipsa quae ab illo inventore veritatis et quasi architecto beatae vitae dicta sunt explicabo. Nemo enim ipsam voluptatem quia voluptas sit aspernatur aut odit aut fugit, sed quia consequuntur magni dolores eos qui ratione voluptatem sequi nesciunt.. Neque porro quisquam est, qui dolorem ipsum quia dolor sit amet, consectetur, adipisci velit, sed quia non numquam eius modi tempora incidunt ut labore dolore magnm aliquam quaerat voluptatem</a:t>
            </a:r>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t>
            </a:r>
          </a:p>
        </p:txBody>
      </p:sp>
    </p:spTree>
    <p:extLst>
      <p:ext uri="{BB962C8B-B14F-4D97-AF65-F5344CB8AC3E}">
        <p14:creationId xmlns:p14="http://schemas.microsoft.com/office/powerpoint/2010/main" val="3188678613"/>
      </p:ext>
    </p:extLst>
  </p:cSld>
  <p:clrMapOvr>
    <a:masterClrMapping/>
  </p:clrMapOvr>
  <p:transition spd="slow">
    <p:push/>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lumMod val="85000"/>
                    <a:lumOff val="15000"/>
                  </a:schemeClr>
                </a:solidFill>
              </a:rPr>
              <a:t>Image Place Holder</a:t>
            </a:r>
            <a:endParaRPr lang="en-US">
              <a:solidFill>
                <a:schemeClr val="tx1">
                  <a:lumMod val="85000"/>
                  <a:lumOff val="15000"/>
                </a:schemeClr>
              </a:solidFill>
            </a:endParaRPr>
          </a:p>
        </p:txBody>
      </p:sp>
      <p:sp>
        <p:nvSpPr>
          <p:cNvPr id="7" name="Rectangle 6"/>
          <p:cNvSpPr/>
          <p:nvPr/>
        </p:nvSpPr>
        <p:spPr>
          <a:xfrm>
            <a:off x="0" y="2498651"/>
            <a:ext cx="5188688" cy="1871330"/>
          </a:xfrm>
          <a:prstGeom prst="rect">
            <a:avLst/>
          </a:prstGeom>
          <a:gradFill flip="none" rotWithShape="1">
            <a:gsLst>
              <a:gs pos="0">
                <a:schemeClr val="bg1">
                  <a:lumMod val="95000"/>
                  <a:alpha val="0"/>
                </a:schemeClr>
              </a:gs>
              <a:gs pos="100000">
                <a:schemeClr val="bg1">
                  <a:lumMod val="9500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p:cNvGrpSpPr/>
          <p:nvPr/>
        </p:nvGrpSpPr>
        <p:grpSpPr>
          <a:xfrm>
            <a:off x="247806" y="2982724"/>
            <a:ext cx="4940882" cy="892552"/>
            <a:chOff x="263704" y="2982724"/>
            <a:chExt cx="4940882" cy="892552"/>
          </a:xfrm>
        </p:grpSpPr>
        <p:sp>
          <p:nvSpPr>
            <p:cNvPr id="13" name="Oval 12"/>
            <p:cNvSpPr/>
            <p:nvPr/>
          </p:nvSpPr>
          <p:spPr>
            <a:xfrm>
              <a:off x="263704" y="2990208"/>
              <a:ext cx="877584" cy="877584"/>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lumMod val="50000"/>
                      <a:lumOff val="50000"/>
                    </a:schemeClr>
                  </a:solidFill>
                  <a:latin typeface="Simple-Line-Icons" panose="02000503000000000000" pitchFamily="2" charset="2"/>
                </a:rPr>
                <a:t></a:t>
              </a:r>
              <a:endParaRPr lang="en-US" sz="2800">
                <a:solidFill>
                  <a:schemeClr val="tx1">
                    <a:lumMod val="50000"/>
                    <a:lumOff val="50000"/>
                  </a:schemeClr>
                </a:solidFill>
              </a:endParaRPr>
            </a:p>
          </p:txBody>
        </p:sp>
        <p:sp>
          <p:nvSpPr>
            <p:cNvPr id="14" name="TextBox 13"/>
            <p:cNvSpPr txBox="1"/>
            <p:nvPr/>
          </p:nvSpPr>
          <p:spPr>
            <a:xfrm>
              <a:off x="1219200" y="2982724"/>
              <a:ext cx="3221203" cy="646331"/>
            </a:xfrm>
            <a:prstGeom prst="rect">
              <a:avLst/>
            </a:prstGeom>
            <a:noFill/>
          </p:spPr>
          <p:txBody>
            <a:bodyPr wrap="none" rtlCol="0">
              <a:spAutoFit/>
            </a:bodyPr>
            <a:lstStyle/>
            <a:p>
              <a:r>
                <a:rPr lang="en-US" sz="3600" smtClean="0">
                  <a:solidFill>
                    <a:schemeClr val="tx1">
                      <a:lumMod val="65000"/>
                      <a:lumOff val="35000"/>
                    </a:schemeClr>
                  </a:solidFill>
                  <a:latin typeface="GeosansLight" panose="02000603020000020003" pitchFamily="2" charset="0"/>
                </a:rPr>
                <a:t>ITS COFFEE TIME</a:t>
              </a:r>
              <a:endParaRPr lang="en-US" sz="3600">
                <a:solidFill>
                  <a:schemeClr val="tx1">
                    <a:lumMod val="65000"/>
                    <a:lumOff val="35000"/>
                  </a:schemeClr>
                </a:solidFill>
                <a:latin typeface="GeosansLight" panose="02000603020000020003" pitchFamily="2" charset="0"/>
              </a:endParaRPr>
            </a:p>
          </p:txBody>
        </p:sp>
        <p:sp>
          <p:nvSpPr>
            <p:cNvPr id="15" name="TextBox 14"/>
            <p:cNvSpPr txBox="1"/>
            <p:nvPr/>
          </p:nvSpPr>
          <p:spPr>
            <a:xfrm>
              <a:off x="1219200" y="3629055"/>
              <a:ext cx="3985386" cy="246221"/>
            </a:xfrm>
            <a:prstGeom prst="rect">
              <a:avLst/>
            </a:prstGeom>
            <a:noFill/>
          </p:spPr>
          <p:txBody>
            <a:bodyPr wrap="none" rtlCol="0">
              <a:spAutoFit/>
            </a:bodyPr>
            <a:lstStyle/>
            <a:p>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Raw denim typewriter Carles irony. Helvetica farers Blue </a:t>
              </a:r>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Bottle</a:t>
              </a:r>
            </a:p>
          </p:txBody>
        </p:sp>
      </p:grpSp>
    </p:spTree>
    <p:extLst>
      <p:ext uri="{BB962C8B-B14F-4D97-AF65-F5344CB8AC3E}">
        <p14:creationId xmlns:p14="http://schemas.microsoft.com/office/powerpoint/2010/main" val="1415741171"/>
      </p:ext>
    </p:extLst>
  </p:cSld>
  <p:clrMapOvr>
    <a:masterClrMapping/>
  </p:clrMapOvr>
  <mc:AlternateContent xmlns:mc="http://schemas.openxmlformats.org/markup-compatibility/2006" xmlns:p14="http://schemas.microsoft.com/office/powerpoint/2010/main">
    <mc:Choice Requires="p14">
      <p:transition spd="slow" p14:dur="2000">
        <p14:ferris dir="r"/>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p:cNvSpPr/>
          <p:nvPr/>
        </p:nvSpPr>
        <p:spPr>
          <a:xfrm>
            <a:off x="263704" y="143632"/>
            <a:ext cx="877584" cy="877584"/>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lumMod val="50000"/>
                    <a:lumOff val="50000"/>
                  </a:schemeClr>
                </a:solidFill>
                <a:latin typeface="Simple-Line-Icons" panose="02000503000000000000" pitchFamily="2" charset="2"/>
              </a:rPr>
              <a:t></a:t>
            </a:r>
            <a:endParaRPr lang="en-US" sz="2800">
              <a:solidFill>
                <a:schemeClr val="tx1">
                  <a:lumMod val="50000"/>
                  <a:lumOff val="50000"/>
                </a:schemeClr>
              </a:solidFill>
            </a:endParaRPr>
          </a:p>
        </p:txBody>
      </p:sp>
      <p:sp>
        <p:nvSpPr>
          <p:cNvPr id="2" name="TextBox 1"/>
          <p:cNvSpPr txBox="1"/>
          <p:nvPr/>
        </p:nvSpPr>
        <p:spPr>
          <a:xfrm>
            <a:off x="1219200" y="136148"/>
            <a:ext cx="3163558" cy="646331"/>
          </a:xfrm>
          <a:prstGeom prst="rect">
            <a:avLst/>
          </a:prstGeom>
          <a:noFill/>
        </p:spPr>
        <p:txBody>
          <a:bodyPr wrap="none" rtlCol="0">
            <a:spAutoFit/>
          </a:bodyPr>
          <a:lstStyle/>
          <a:p>
            <a:r>
              <a:rPr lang="en-US" sz="3600" smtClean="0">
                <a:solidFill>
                  <a:schemeClr val="tx1">
                    <a:lumMod val="65000"/>
                    <a:lumOff val="35000"/>
                  </a:schemeClr>
                </a:solidFill>
                <a:latin typeface="GeosansLight" panose="02000603020000020003" pitchFamily="2" charset="0"/>
              </a:rPr>
              <a:t>MOBILE SYSTEM</a:t>
            </a:r>
            <a:endParaRPr lang="en-US" sz="3600">
              <a:solidFill>
                <a:schemeClr val="tx1">
                  <a:lumMod val="65000"/>
                  <a:lumOff val="35000"/>
                </a:schemeClr>
              </a:solidFill>
              <a:latin typeface="GeosansLight" panose="02000603020000020003" pitchFamily="2" charset="0"/>
            </a:endParaRPr>
          </a:p>
        </p:txBody>
      </p:sp>
      <p:sp>
        <p:nvSpPr>
          <p:cNvPr id="12" name="TextBox 11"/>
          <p:cNvSpPr txBox="1"/>
          <p:nvPr/>
        </p:nvSpPr>
        <p:spPr>
          <a:xfrm>
            <a:off x="1219200" y="782479"/>
            <a:ext cx="4977645" cy="246221"/>
          </a:xfrm>
          <a:prstGeom prst="rect">
            <a:avLst/>
          </a:prstGeom>
          <a:noFill/>
        </p:spPr>
        <p:txBody>
          <a:bodyPr wrap="none" rtlCol="0">
            <a:spAutoFit/>
          </a:bodyPr>
          <a:lstStyle/>
          <a:p>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Raw denim typewriter Carles irony. Helvetica farers Blue Bottle, distery vero </a:t>
            </a:r>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you.</a:t>
            </a:r>
          </a:p>
        </p:txBody>
      </p:sp>
      <p:sp>
        <p:nvSpPr>
          <p:cNvPr id="4" name="TextBox 3"/>
          <p:cNvSpPr txBox="1"/>
          <p:nvPr/>
        </p:nvSpPr>
        <p:spPr>
          <a:xfrm>
            <a:off x="9881810" y="6534361"/>
            <a:ext cx="1423788" cy="246221"/>
          </a:xfrm>
          <a:prstGeom prst="rect">
            <a:avLst/>
          </a:prstGeom>
          <a:noFill/>
        </p:spPr>
        <p:txBody>
          <a:bodyPr wrap="none" rtlCol="0">
            <a:spAutoFit/>
          </a:bodyPr>
          <a:lstStyle/>
          <a:p>
            <a:r>
              <a:rPr lang="en-US" sz="1000" b="1"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Monte Biz </a:t>
            </a:r>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Company</a:t>
            </a:r>
            <a:endPar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Rectangle 5"/>
          <p:cNvSpPr/>
          <p:nvPr/>
        </p:nvSpPr>
        <p:spPr>
          <a:xfrm>
            <a:off x="11305598" y="6472806"/>
            <a:ext cx="753951" cy="369332"/>
          </a:xfrm>
          <a:prstGeom prst="rect">
            <a:avLst/>
          </a:prstGeom>
        </p:spPr>
        <p:txBody>
          <a:bodyPr wrap="square">
            <a:spAutoFit/>
          </a:bodyPr>
          <a:lstStyle/>
          <a:p>
            <a:r>
              <a:rPr lang="en-US" smtClean="0">
                <a:solidFill>
                  <a:schemeClr val="tx1">
                    <a:lumMod val="65000"/>
                    <a:lumOff val="35000"/>
                  </a:schemeClr>
                </a:solidFill>
                <a:latin typeface="Simple-Line-Icons" panose="02000503000000000000" pitchFamily="2" charset="2"/>
              </a:rPr>
              <a:t> </a:t>
            </a:r>
            <a:endParaRPr lang="en-US">
              <a:solidFill>
                <a:schemeClr val="tx1">
                  <a:lumMod val="65000"/>
                  <a:lumOff val="35000"/>
                </a:scheme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7363" y="1600199"/>
            <a:ext cx="2120561" cy="4327451"/>
          </a:xfrm>
          <a:prstGeom prst="rect">
            <a:avLst/>
          </a:prstGeom>
        </p:spPr>
      </p:pic>
      <p:grpSp>
        <p:nvGrpSpPr>
          <p:cNvPr id="36" name="Group 35"/>
          <p:cNvGrpSpPr/>
          <p:nvPr/>
        </p:nvGrpSpPr>
        <p:grpSpPr>
          <a:xfrm>
            <a:off x="3533220" y="2094454"/>
            <a:ext cx="3186112" cy="707886"/>
            <a:chOff x="3533220" y="2094454"/>
            <a:chExt cx="3186112" cy="707886"/>
          </a:xfrm>
        </p:grpSpPr>
        <p:sp>
          <p:nvSpPr>
            <p:cNvPr id="13" name="Oval 12"/>
            <p:cNvSpPr/>
            <p:nvPr/>
          </p:nvSpPr>
          <p:spPr>
            <a:xfrm>
              <a:off x="3533220" y="2162647"/>
              <a:ext cx="571500" cy="571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latin typeface="FontAwesome" pitchFamily="2" charset="0"/>
                </a:rPr>
                <a:t></a:t>
              </a:r>
              <a:endParaRPr lang="en-US">
                <a:solidFill>
                  <a:schemeClr val="bg1">
                    <a:lumMod val="95000"/>
                  </a:schemeClr>
                </a:solidFill>
              </a:endParaRPr>
            </a:p>
          </p:txBody>
        </p:sp>
        <p:sp>
          <p:nvSpPr>
            <p:cNvPr id="14" name="Rectangle 13"/>
            <p:cNvSpPr/>
            <p:nvPr/>
          </p:nvSpPr>
          <p:spPr>
            <a:xfrm>
              <a:off x="4309507" y="2094454"/>
              <a:ext cx="2409825" cy="707886"/>
            </a:xfrm>
            <a:prstGeom prst="rect">
              <a:avLst/>
            </a:prstGeom>
          </p:spPr>
          <p:txBody>
            <a:bodyPr wrap="square">
              <a:spAutoFit/>
            </a:bodyPr>
            <a:lstStyle/>
            <a:p>
              <a:r>
                <a:rPr lang="en-US" sz="1000" b="1" smtClean="0">
                  <a:solidFill>
                    <a:schemeClr val="tx1">
                      <a:lumMod val="65000"/>
                      <a:lumOff val="35000"/>
                    </a:schemeClr>
                  </a:solidFill>
                  <a:latin typeface="Open Sans" panose="020B0606030504020204" pitchFamily="34" charset="0"/>
                  <a:ea typeface="Calibri" panose="020F0502020204030204" pitchFamily="34" charset="0"/>
                </a:rPr>
                <a:t>COSTUMER SYSTEM</a:t>
              </a:r>
            </a:p>
            <a:p>
              <a:endParaRPr lang="en-US" sz="1000" b="1" smtClean="0">
                <a:solidFill>
                  <a:schemeClr val="tx1">
                    <a:lumMod val="65000"/>
                    <a:lumOff val="35000"/>
                  </a:schemeClr>
                </a:solidFill>
                <a:latin typeface="Open Sans" panose="020B0606030504020204" pitchFamily="34" charset="0"/>
                <a:ea typeface="Calibri" panose="020F0502020204030204" pitchFamily="34" charset="0"/>
              </a:endParaRPr>
            </a:p>
            <a:p>
              <a:r>
                <a:rPr lang="en-US" sz="1000" smtClean="0">
                  <a:solidFill>
                    <a:schemeClr val="tx1">
                      <a:lumMod val="65000"/>
                      <a:lumOff val="35000"/>
                    </a:schemeClr>
                  </a:solidFill>
                  <a:latin typeface="Open Sans" panose="020B0606030504020204" pitchFamily="34" charset="0"/>
                  <a:ea typeface="Calibri" panose="020F0502020204030204" pitchFamily="34" charset="0"/>
                </a:rPr>
                <a:t>Lid </a:t>
              </a:r>
              <a:r>
                <a:rPr lang="en-US" sz="1000">
                  <a:solidFill>
                    <a:schemeClr val="tx1">
                      <a:lumMod val="65000"/>
                      <a:lumOff val="35000"/>
                    </a:schemeClr>
                  </a:solidFill>
                  <a:latin typeface="Open Sans" panose="020B0606030504020204" pitchFamily="34" charset="0"/>
                  <a:ea typeface="Calibri" panose="020F0502020204030204" pitchFamily="34" charset="0"/>
                </a:rPr>
                <a:t>est laborum dolo rumes fugats untras</a:t>
              </a:r>
              <a:r>
                <a:rPr lang="en-US" sz="1000" smtClean="0">
                  <a:solidFill>
                    <a:schemeClr val="tx1">
                      <a:lumMod val="65000"/>
                      <a:lumOff val="35000"/>
                    </a:schemeClr>
                  </a:solidFill>
                  <a:latin typeface="Open Sans" panose="020B0606030504020204" pitchFamily="34" charset="0"/>
                  <a:ea typeface="Calibri" panose="020F0502020204030204" pitchFamily="34" charset="0"/>
                </a:rPr>
                <a:t>.</a:t>
              </a:r>
              <a:r>
                <a:rPr lang="en-US" sz="1000">
                  <a:solidFill>
                    <a:schemeClr val="tx1">
                      <a:lumMod val="65000"/>
                      <a:lumOff val="35000"/>
                    </a:schemeClr>
                  </a:solidFill>
                  <a:latin typeface="Open Sans" panose="020B0606030504020204" pitchFamily="34" charset="0"/>
                  <a:ea typeface="Calibri" panose="020F0502020204030204" pitchFamily="34" charset="0"/>
                </a:rPr>
                <a:t> Lid est laborum dolo </a:t>
              </a:r>
              <a:r>
                <a:rPr lang="en-US" sz="1000" smtClean="0">
                  <a:solidFill>
                    <a:schemeClr val="tx1">
                      <a:lumMod val="65000"/>
                      <a:lumOff val="35000"/>
                    </a:schemeClr>
                  </a:solidFill>
                  <a:latin typeface="Open Sans" panose="020B0606030504020204" pitchFamily="34" charset="0"/>
                  <a:ea typeface="Calibri" panose="020F0502020204030204" pitchFamily="34" charset="0"/>
                </a:rPr>
                <a:t>rumes.</a:t>
              </a:r>
              <a:endParaRPr lang="en-US" sz="1000">
                <a:solidFill>
                  <a:schemeClr val="tx1">
                    <a:lumMod val="65000"/>
                    <a:lumOff val="35000"/>
                  </a:schemeClr>
                </a:solidFill>
              </a:endParaRPr>
            </a:p>
          </p:txBody>
        </p:sp>
      </p:grpSp>
      <p:grpSp>
        <p:nvGrpSpPr>
          <p:cNvPr id="35" name="Group 34"/>
          <p:cNvGrpSpPr/>
          <p:nvPr/>
        </p:nvGrpSpPr>
        <p:grpSpPr>
          <a:xfrm>
            <a:off x="3533220" y="3514151"/>
            <a:ext cx="3186112" cy="707886"/>
            <a:chOff x="3533220" y="3514151"/>
            <a:chExt cx="3186112" cy="707886"/>
          </a:xfrm>
        </p:grpSpPr>
        <p:sp>
          <p:nvSpPr>
            <p:cNvPr id="15" name="Oval 14"/>
            <p:cNvSpPr/>
            <p:nvPr/>
          </p:nvSpPr>
          <p:spPr>
            <a:xfrm>
              <a:off x="3533220" y="3582344"/>
              <a:ext cx="571500" cy="5715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latin typeface="FontAwesome" pitchFamily="2" charset="0"/>
                </a:rPr>
                <a:t></a:t>
              </a:r>
              <a:endParaRPr lang="en-US">
                <a:solidFill>
                  <a:schemeClr val="bg1">
                    <a:lumMod val="95000"/>
                  </a:schemeClr>
                </a:solidFill>
              </a:endParaRPr>
            </a:p>
          </p:txBody>
        </p:sp>
        <p:sp>
          <p:nvSpPr>
            <p:cNvPr id="16" name="Rectangle 15"/>
            <p:cNvSpPr/>
            <p:nvPr/>
          </p:nvSpPr>
          <p:spPr>
            <a:xfrm>
              <a:off x="4309507" y="3514151"/>
              <a:ext cx="2409825" cy="707886"/>
            </a:xfrm>
            <a:prstGeom prst="rect">
              <a:avLst/>
            </a:prstGeom>
          </p:spPr>
          <p:txBody>
            <a:bodyPr wrap="square">
              <a:spAutoFit/>
            </a:bodyPr>
            <a:lstStyle/>
            <a:p>
              <a:r>
                <a:rPr lang="en-US" sz="1000" b="1" smtClean="0">
                  <a:solidFill>
                    <a:schemeClr val="tx1">
                      <a:lumMod val="65000"/>
                      <a:lumOff val="35000"/>
                    </a:schemeClr>
                  </a:solidFill>
                  <a:latin typeface="Open Sans" panose="020B0606030504020204" pitchFamily="34" charset="0"/>
                  <a:ea typeface="Calibri" panose="020F0502020204030204" pitchFamily="34" charset="0"/>
                </a:rPr>
                <a:t>SAFETY &amp; SECURITY</a:t>
              </a:r>
            </a:p>
            <a:p>
              <a:endParaRPr lang="en-US" sz="1000" b="1" smtClean="0">
                <a:solidFill>
                  <a:schemeClr val="tx1">
                    <a:lumMod val="65000"/>
                    <a:lumOff val="35000"/>
                  </a:schemeClr>
                </a:solidFill>
                <a:latin typeface="Open Sans" panose="020B0606030504020204" pitchFamily="34" charset="0"/>
                <a:ea typeface="Calibri" panose="020F0502020204030204" pitchFamily="34" charset="0"/>
              </a:endParaRPr>
            </a:p>
            <a:p>
              <a:r>
                <a:rPr lang="en-US" sz="1000" smtClean="0">
                  <a:solidFill>
                    <a:schemeClr val="tx1">
                      <a:lumMod val="65000"/>
                      <a:lumOff val="35000"/>
                    </a:schemeClr>
                  </a:solidFill>
                  <a:latin typeface="Open Sans" panose="020B0606030504020204" pitchFamily="34" charset="0"/>
                  <a:ea typeface="Calibri" panose="020F0502020204030204" pitchFamily="34" charset="0"/>
                </a:rPr>
                <a:t>Lid </a:t>
              </a:r>
              <a:r>
                <a:rPr lang="en-US" sz="1000">
                  <a:solidFill>
                    <a:schemeClr val="tx1">
                      <a:lumMod val="65000"/>
                      <a:lumOff val="35000"/>
                    </a:schemeClr>
                  </a:solidFill>
                  <a:latin typeface="Open Sans" panose="020B0606030504020204" pitchFamily="34" charset="0"/>
                  <a:ea typeface="Calibri" panose="020F0502020204030204" pitchFamily="34" charset="0"/>
                </a:rPr>
                <a:t>est laborum dolo rumes fugats untras</a:t>
              </a:r>
              <a:r>
                <a:rPr lang="en-US" sz="1000" smtClean="0">
                  <a:solidFill>
                    <a:schemeClr val="tx1">
                      <a:lumMod val="65000"/>
                      <a:lumOff val="35000"/>
                    </a:schemeClr>
                  </a:solidFill>
                  <a:latin typeface="Open Sans" panose="020B0606030504020204" pitchFamily="34" charset="0"/>
                  <a:ea typeface="Calibri" panose="020F0502020204030204" pitchFamily="34" charset="0"/>
                </a:rPr>
                <a:t>.</a:t>
              </a:r>
              <a:r>
                <a:rPr lang="en-US" sz="1000">
                  <a:solidFill>
                    <a:schemeClr val="tx1">
                      <a:lumMod val="65000"/>
                      <a:lumOff val="35000"/>
                    </a:schemeClr>
                  </a:solidFill>
                  <a:latin typeface="Open Sans" panose="020B0606030504020204" pitchFamily="34" charset="0"/>
                  <a:ea typeface="Calibri" panose="020F0502020204030204" pitchFamily="34" charset="0"/>
                </a:rPr>
                <a:t> Lid est laborum dolo </a:t>
              </a:r>
              <a:r>
                <a:rPr lang="en-US" sz="1000" smtClean="0">
                  <a:solidFill>
                    <a:schemeClr val="tx1">
                      <a:lumMod val="65000"/>
                      <a:lumOff val="35000"/>
                    </a:schemeClr>
                  </a:solidFill>
                  <a:latin typeface="Open Sans" panose="020B0606030504020204" pitchFamily="34" charset="0"/>
                  <a:ea typeface="Calibri" panose="020F0502020204030204" pitchFamily="34" charset="0"/>
                </a:rPr>
                <a:t>rumes.</a:t>
              </a:r>
              <a:endParaRPr lang="en-US" sz="1000">
                <a:solidFill>
                  <a:schemeClr val="tx1">
                    <a:lumMod val="65000"/>
                    <a:lumOff val="35000"/>
                  </a:schemeClr>
                </a:solidFill>
              </a:endParaRPr>
            </a:p>
          </p:txBody>
        </p:sp>
      </p:grpSp>
      <p:grpSp>
        <p:nvGrpSpPr>
          <p:cNvPr id="37" name="Group 36"/>
          <p:cNvGrpSpPr/>
          <p:nvPr/>
        </p:nvGrpSpPr>
        <p:grpSpPr>
          <a:xfrm>
            <a:off x="3533220" y="4933848"/>
            <a:ext cx="3186112" cy="707886"/>
            <a:chOff x="3533220" y="5196728"/>
            <a:chExt cx="3186112" cy="707886"/>
          </a:xfrm>
        </p:grpSpPr>
        <p:sp>
          <p:nvSpPr>
            <p:cNvPr id="20" name="Oval 19"/>
            <p:cNvSpPr/>
            <p:nvPr/>
          </p:nvSpPr>
          <p:spPr>
            <a:xfrm>
              <a:off x="3533220" y="5264921"/>
              <a:ext cx="571500" cy="5715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latin typeface="FontAwesome" pitchFamily="2" charset="0"/>
                </a:rPr>
                <a:t></a:t>
              </a:r>
              <a:endParaRPr lang="en-US">
                <a:solidFill>
                  <a:schemeClr val="bg1">
                    <a:lumMod val="95000"/>
                  </a:schemeClr>
                </a:solidFill>
              </a:endParaRPr>
            </a:p>
          </p:txBody>
        </p:sp>
        <p:sp>
          <p:nvSpPr>
            <p:cNvPr id="21" name="Rectangle 20"/>
            <p:cNvSpPr/>
            <p:nvPr/>
          </p:nvSpPr>
          <p:spPr>
            <a:xfrm>
              <a:off x="4309507" y="5196728"/>
              <a:ext cx="2409825" cy="707886"/>
            </a:xfrm>
            <a:prstGeom prst="rect">
              <a:avLst/>
            </a:prstGeom>
          </p:spPr>
          <p:txBody>
            <a:bodyPr wrap="square">
              <a:spAutoFit/>
            </a:bodyPr>
            <a:lstStyle/>
            <a:p>
              <a:r>
                <a:rPr lang="en-US" sz="1000" b="1" smtClean="0">
                  <a:solidFill>
                    <a:schemeClr val="tx1">
                      <a:lumMod val="65000"/>
                      <a:lumOff val="35000"/>
                    </a:schemeClr>
                  </a:solidFill>
                  <a:latin typeface="Open Sans" panose="020B0606030504020204" pitchFamily="34" charset="0"/>
                  <a:ea typeface="Calibri" panose="020F0502020204030204" pitchFamily="34" charset="0"/>
                </a:rPr>
                <a:t>AWESOME APPLLICATIONS</a:t>
              </a:r>
            </a:p>
            <a:p>
              <a:endParaRPr lang="en-US" sz="1000" b="1" smtClean="0">
                <a:solidFill>
                  <a:schemeClr val="tx1">
                    <a:lumMod val="65000"/>
                    <a:lumOff val="35000"/>
                  </a:schemeClr>
                </a:solidFill>
                <a:latin typeface="Open Sans" panose="020B0606030504020204" pitchFamily="34" charset="0"/>
                <a:ea typeface="Calibri" panose="020F0502020204030204" pitchFamily="34" charset="0"/>
              </a:endParaRPr>
            </a:p>
            <a:p>
              <a:r>
                <a:rPr lang="en-US" sz="1000" smtClean="0">
                  <a:solidFill>
                    <a:schemeClr val="tx1">
                      <a:lumMod val="65000"/>
                      <a:lumOff val="35000"/>
                    </a:schemeClr>
                  </a:solidFill>
                  <a:latin typeface="Open Sans" panose="020B0606030504020204" pitchFamily="34" charset="0"/>
                  <a:ea typeface="Calibri" panose="020F0502020204030204" pitchFamily="34" charset="0"/>
                </a:rPr>
                <a:t>Lid </a:t>
              </a:r>
              <a:r>
                <a:rPr lang="en-US" sz="1000">
                  <a:solidFill>
                    <a:schemeClr val="tx1">
                      <a:lumMod val="65000"/>
                      <a:lumOff val="35000"/>
                    </a:schemeClr>
                  </a:solidFill>
                  <a:latin typeface="Open Sans" panose="020B0606030504020204" pitchFamily="34" charset="0"/>
                  <a:ea typeface="Calibri" panose="020F0502020204030204" pitchFamily="34" charset="0"/>
                </a:rPr>
                <a:t>est laborum dolo rumes fugats untras</a:t>
              </a:r>
              <a:r>
                <a:rPr lang="en-US" sz="1000" smtClean="0">
                  <a:solidFill>
                    <a:schemeClr val="tx1">
                      <a:lumMod val="65000"/>
                      <a:lumOff val="35000"/>
                    </a:schemeClr>
                  </a:solidFill>
                  <a:latin typeface="Open Sans" panose="020B0606030504020204" pitchFamily="34" charset="0"/>
                  <a:ea typeface="Calibri" panose="020F0502020204030204" pitchFamily="34" charset="0"/>
                </a:rPr>
                <a:t>.</a:t>
              </a:r>
              <a:r>
                <a:rPr lang="en-US" sz="1000">
                  <a:solidFill>
                    <a:schemeClr val="tx1">
                      <a:lumMod val="65000"/>
                      <a:lumOff val="35000"/>
                    </a:schemeClr>
                  </a:solidFill>
                  <a:latin typeface="Open Sans" panose="020B0606030504020204" pitchFamily="34" charset="0"/>
                  <a:ea typeface="Calibri" panose="020F0502020204030204" pitchFamily="34" charset="0"/>
                </a:rPr>
                <a:t> Lid est laborum dolo </a:t>
              </a:r>
              <a:r>
                <a:rPr lang="en-US" sz="1000" smtClean="0">
                  <a:solidFill>
                    <a:schemeClr val="tx1">
                      <a:lumMod val="65000"/>
                      <a:lumOff val="35000"/>
                    </a:schemeClr>
                  </a:solidFill>
                  <a:latin typeface="Open Sans" panose="020B0606030504020204" pitchFamily="34" charset="0"/>
                  <a:ea typeface="Calibri" panose="020F0502020204030204" pitchFamily="34" charset="0"/>
                </a:rPr>
                <a:t>rumes.</a:t>
              </a:r>
              <a:endParaRPr lang="en-US" sz="1000">
                <a:solidFill>
                  <a:schemeClr val="tx1">
                    <a:lumMod val="65000"/>
                    <a:lumOff val="35000"/>
                  </a:schemeClr>
                </a:solidFill>
              </a:endParaRPr>
            </a:p>
          </p:txBody>
        </p:sp>
      </p:grpSp>
      <p:sp>
        <p:nvSpPr>
          <p:cNvPr id="23" name="Rectangle 22"/>
          <p:cNvSpPr/>
          <p:nvPr/>
        </p:nvSpPr>
        <p:spPr>
          <a:xfrm>
            <a:off x="6943330" y="2493369"/>
            <a:ext cx="2286000" cy="5143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a:solidFill>
                  <a:schemeClr val="bg1">
                    <a:lumMod val="95000"/>
                  </a:schemeClr>
                </a:solidFill>
                <a:latin typeface="FontAwesome" pitchFamily="2" charset="0"/>
              </a:rPr>
              <a:t></a:t>
            </a:r>
            <a:r>
              <a:rPr lang="en-US" sz="1000">
                <a:solidFill>
                  <a:schemeClr val="tx1">
                    <a:lumMod val="75000"/>
                    <a:lumOff val="25000"/>
                  </a:schemeClr>
                </a:solidFill>
                <a:latin typeface="FontAwesome" pitchFamily="2" charset="0"/>
              </a:rPr>
              <a:t> </a:t>
            </a:r>
            <a:r>
              <a:rPr lang="en-US" sz="1000" smtClean="0">
                <a:solidFill>
                  <a:schemeClr val="tx1">
                    <a:lumMod val="75000"/>
                    <a:lumOff val="25000"/>
                  </a:schemeClr>
                </a:solidFill>
                <a:latin typeface="FontAwesome" pitchFamily="2" charset="0"/>
              </a:rPr>
              <a:t> </a:t>
            </a:r>
            <a:r>
              <a:rPr lang="en-US" sz="1000" smtClean="0">
                <a:latin typeface="Open Sans" panose="020B0606030504020204" pitchFamily="34" charset="0"/>
                <a:ea typeface="Open Sans" panose="020B0606030504020204" pitchFamily="34" charset="0"/>
                <a:cs typeface="Open Sans" panose="020B0606030504020204" pitchFamily="34" charset="0"/>
              </a:rPr>
              <a:t>OUR COMPANY</a:t>
            </a:r>
            <a:endParaRPr lang="en-US" sz="1000">
              <a:latin typeface="Open Sans" panose="020B0606030504020204" pitchFamily="34" charset="0"/>
              <a:ea typeface="Open Sans" panose="020B0606030504020204" pitchFamily="34" charset="0"/>
              <a:cs typeface="Open Sans" panose="020B0606030504020204" pitchFamily="34" charset="0"/>
            </a:endParaRPr>
          </a:p>
        </p:txBody>
      </p:sp>
      <p:sp>
        <p:nvSpPr>
          <p:cNvPr id="24" name="Rectangle 23"/>
          <p:cNvSpPr/>
          <p:nvPr/>
        </p:nvSpPr>
        <p:spPr>
          <a:xfrm>
            <a:off x="9229330" y="2493369"/>
            <a:ext cx="1435126" cy="51435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a:solidFill>
                  <a:schemeClr val="bg1">
                    <a:lumMod val="95000"/>
                  </a:schemeClr>
                </a:solidFill>
                <a:latin typeface="FontAwesome" pitchFamily="2" charset="0"/>
              </a:rPr>
              <a:t></a:t>
            </a:r>
            <a:r>
              <a:rPr lang="en-US" sz="1000">
                <a:solidFill>
                  <a:schemeClr val="tx1">
                    <a:lumMod val="75000"/>
                    <a:lumOff val="25000"/>
                  </a:schemeClr>
                </a:solidFill>
                <a:latin typeface="FontAwesome" pitchFamily="2" charset="0"/>
              </a:rPr>
              <a:t> </a:t>
            </a:r>
            <a:r>
              <a:rPr lang="en-US" sz="1000" smtClean="0">
                <a:solidFill>
                  <a:schemeClr val="tx1">
                    <a:lumMod val="75000"/>
                    <a:lumOff val="25000"/>
                  </a:schemeClr>
                </a:solidFill>
                <a:latin typeface="FontAwesome" pitchFamily="2" charset="0"/>
              </a:rPr>
              <a:t> </a:t>
            </a:r>
            <a:r>
              <a:rPr lang="en-US" sz="1000" smtClean="0">
                <a:latin typeface="Open Sans" panose="020B0606030504020204" pitchFamily="34" charset="0"/>
                <a:ea typeface="Open Sans" panose="020B0606030504020204" pitchFamily="34" charset="0"/>
                <a:cs typeface="Open Sans" panose="020B0606030504020204" pitchFamily="34" charset="0"/>
              </a:rPr>
              <a:t>COMPETITIVE</a:t>
            </a:r>
            <a:endParaRPr lang="en-US" sz="1000">
              <a:latin typeface="Open Sans" panose="020B0606030504020204" pitchFamily="34" charset="0"/>
              <a:ea typeface="Open Sans" panose="020B0606030504020204" pitchFamily="34" charset="0"/>
              <a:cs typeface="Open Sans" panose="020B0606030504020204" pitchFamily="34" charset="0"/>
            </a:endParaRPr>
          </a:p>
        </p:txBody>
      </p:sp>
      <p:sp>
        <p:nvSpPr>
          <p:cNvPr id="25" name="Rectangle 24"/>
          <p:cNvSpPr/>
          <p:nvPr/>
        </p:nvSpPr>
        <p:spPr>
          <a:xfrm>
            <a:off x="6952534" y="3513118"/>
            <a:ext cx="2276796" cy="2092881"/>
          </a:xfrm>
          <a:prstGeom prst="rect">
            <a:avLst/>
          </a:prstGeom>
        </p:spPr>
        <p:txBody>
          <a:bodyPr wrap="square">
            <a:spAutoFit/>
          </a:bodyPr>
          <a:lstStyle/>
          <a:p>
            <a:pPr algn="just"/>
            <a:r>
              <a:rPr lang="en-US" sz="1000" b="1"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OUR COMPANY</a:t>
            </a:r>
          </a:p>
          <a:p>
            <a:pPr algn="just"/>
            <a:endParaRPr lang="en-US" sz="1000" b="1"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pPr algn="just"/>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Lorem </a:t>
            </a:r>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ipsum dolor sit amet, consectetur adipiscing elit. Nam viverra euismod odio, gravida pellentesque urna varius vitae. </a:t>
            </a:r>
            <a:endPar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pPr algn="just"/>
            <a:endPar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pPr algn="just"/>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Sed </a:t>
            </a:r>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dui lorem, adipiscing in adipiscing et, interdum nec metus. Mauris ultricies, justo eu convallis placerat, felis</a:t>
            </a:r>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t>
            </a:r>
          </a:p>
          <a:p>
            <a:pPr algn="just"/>
            <a:endPar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pPr algn="just"/>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Marketing Team</a:t>
            </a:r>
            <a:endPar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6" name="Rectangle 25"/>
          <p:cNvSpPr/>
          <p:nvPr/>
        </p:nvSpPr>
        <p:spPr>
          <a:xfrm>
            <a:off x="9462532" y="3513118"/>
            <a:ext cx="1510268" cy="2092881"/>
          </a:xfrm>
          <a:prstGeom prst="rect">
            <a:avLst/>
          </a:prstGeom>
        </p:spPr>
        <p:txBody>
          <a:bodyPr wrap="square">
            <a:spAutoFit/>
          </a:bodyPr>
          <a:lstStyle/>
          <a:p>
            <a:pPr algn="just"/>
            <a:r>
              <a:rPr lang="en-US" sz="1000" b="1"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COMPETITIVE</a:t>
            </a:r>
          </a:p>
          <a:p>
            <a:pPr algn="just"/>
            <a:endParaRPr lang="en-US" sz="1000" b="1"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pPr algn="just"/>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Lorem </a:t>
            </a:r>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ipsum dolor sit amet, consectetur adipiscing elit. Nam viverra euismod odio, gravida pellentesque urna varius vitae. </a:t>
            </a:r>
            <a:endPar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pPr algn="just"/>
            <a:endPar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pPr algn="just"/>
            <a:endPar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pPr algn="just"/>
            <a:endPar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pPr algn="just"/>
            <a:endPar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pPr algn="just"/>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Management Team</a:t>
            </a:r>
            <a:endPar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7" name="TextBox 26"/>
          <p:cNvSpPr txBox="1"/>
          <p:nvPr/>
        </p:nvSpPr>
        <p:spPr>
          <a:xfrm>
            <a:off x="6952534" y="2029659"/>
            <a:ext cx="1285929" cy="461665"/>
          </a:xfrm>
          <a:prstGeom prst="rect">
            <a:avLst/>
          </a:prstGeom>
          <a:noFill/>
        </p:spPr>
        <p:txBody>
          <a:bodyPr wrap="none" rtlCol="0">
            <a:spAutoFit/>
          </a:bodyPr>
          <a:lstStyle/>
          <a:p>
            <a:r>
              <a:rPr lang="en-US" sz="1400" b="1"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64%</a:t>
            </a:r>
          </a:p>
          <a:p>
            <a:r>
              <a:rPr lang="en-US" sz="10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IMPLEMENTATION</a:t>
            </a:r>
            <a:endParaRPr lang="en-US" sz="1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8" name="TextBox 27"/>
          <p:cNvSpPr txBox="1"/>
          <p:nvPr/>
        </p:nvSpPr>
        <p:spPr>
          <a:xfrm>
            <a:off x="9229330" y="2029659"/>
            <a:ext cx="1285929" cy="461665"/>
          </a:xfrm>
          <a:prstGeom prst="rect">
            <a:avLst/>
          </a:prstGeom>
          <a:noFill/>
        </p:spPr>
        <p:txBody>
          <a:bodyPr wrap="none" rtlCol="0">
            <a:spAutoFit/>
          </a:bodyPr>
          <a:lstStyle/>
          <a:p>
            <a:r>
              <a:rPr lang="en-US" sz="1400" b="1"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30%</a:t>
            </a:r>
          </a:p>
          <a:p>
            <a:r>
              <a:rPr lang="en-US" sz="10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IMPLEMENTATION</a:t>
            </a:r>
            <a:endParaRPr lang="en-US" sz="1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18266422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p:cNvSpPr/>
          <p:nvPr/>
        </p:nvSpPr>
        <p:spPr>
          <a:xfrm>
            <a:off x="263704" y="143632"/>
            <a:ext cx="877584" cy="877584"/>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lumMod val="50000"/>
                    <a:lumOff val="50000"/>
                  </a:schemeClr>
                </a:solidFill>
                <a:latin typeface="Simple-Line-Icons" panose="02000503000000000000" pitchFamily="2" charset="2"/>
              </a:rPr>
              <a:t></a:t>
            </a:r>
            <a:endParaRPr lang="en-US" sz="2800">
              <a:solidFill>
                <a:schemeClr val="tx1">
                  <a:lumMod val="50000"/>
                  <a:lumOff val="50000"/>
                </a:schemeClr>
              </a:solidFill>
            </a:endParaRPr>
          </a:p>
        </p:txBody>
      </p:sp>
      <p:sp>
        <p:nvSpPr>
          <p:cNvPr id="2" name="TextBox 1"/>
          <p:cNvSpPr txBox="1"/>
          <p:nvPr/>
        </p:nvSpPr>
        <p:spPr>
          <a:xfrm>
            <a:off x="1219200" y="136148"/>
            <a:ext cx="2818464" cy="646331"/>
          </a:xfrm>
          <a:prstGeom prst="rect">
            <a:avLst/>
          </a:prstGeom>
          <a:noFill/>
        </p:spPr>
        <p:txBody>
          <a:bodyPr wrap="none" rtlCol="0">
            <a:spAutoFit/>
          </a:bodyPr>
          <a:lstStyle/>
          <a:p>
            <a:r>
              <a:rPr lang="en-US" sz="3600" smtClean="0">
                <a:solidFill>
                  <a:schemeClr val="tx1">
                    <a:lumMod val="65000"/>
                    <a:lumOff val="35000"/>
                  </a:schemeClr>
                </a:solidFill>
                <a:latin typeface="GeosansLight" panose="02000603020000020003" pitchFamily="2" charset="0"/>
              </a:rPr>
              <a:t>WEB ANALYSIS</a:t>
            </a:r>
            <a:endParaRPr lang="en-US" sz="3600">
              <a:solidFill>
                <a:schemeClr val="tx1">
                  <a:lumMod val="65000"/>
                  <a:lumOff val="35000"/>
                </a:schemeClr>
              </a:solidFill>
              <a:latin typeface="GeosansLight" panose="02000603020000020003" pitchFamily="2" charset="0"/>
            </a:endParaRPr>
          </a:p>
        </p:txBody>
      </p:sp>
      <p:sp>
        <p:nvSpPr>
          <p:cNvPr id="12" name="TextBox 11"/>
          <p:cNvSpPr txBox="1"/>
          <p:nvPr/>
        </p:nvSpPr>
        <p:spPr>
          <a:xfrm>
            <a:off x="1219200" y="782479"/>
            <a:ext cx="4977645" cy="246221"/>
          </a:xfrm>
          <a:prstGeom prst="rect">
            <a:avLst/>
          </a:prstGeom>
          <a:noFill/>
        </p:spPr>
        <p:txBody>
          <a:bodyPr wrap="none" rtlCol="0">
            <a:spAutoFit/>
          </a:bodyPr>
          <a:lstStyle/>
          <a:p>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Raw denim typewriter Carles irony. Helvetica farers Blue Bottle, distery vero </a:t>
            </a:r>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you.</a:t>
            </a:r>
          </a:p>
        </p:txBody>
      </p:sp>
      <p:sp>
        <p:nvSpPr>
          <p:cNvPr id="4" name="TextBox 3"/>
          <p:cNvSpPr txBox="1"/>
          <p:nvPr/>
        </p:nvSpPr>
        <p:spPr>
          <a:xfrm>
            <a:off x="9881810" y="6534361"/>
            <a:ext cx="1423788" cy="246221"/>
          </a:xfrm>
          <a:prstGeom prst="rect">
            <a:avLst/>
          </a:prstGeom>
          <a:noFill/>
        </p:spPr>
        <p:txBody>
          <a:bodyPr wrap="none" rtlCol="0">
            <a:spAutoFit/>
          </a:bodyPr>
          <a:lstStyle/>
          <a:p>
            <a:r>
              <a:rPr lang="en-US" sz="1000" b="1"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Monte Biz </a:t>
            </a:r>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Company</a:t>
            </a:r>
            <a:endPar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Rectangle 5"/>
          <p:cNvSpPr/>
          <p:nvPr/>
        </p:nvSpPr>
        <p:spPr>
          <a:xfrm>
            <a:off x="11305598" y="6472806"/>
            <a:ext cx="753951" cy="369332"/>
          </a:xfrm>
          <a:prstGeom prst="rect">
            <a:avLst/>
          </a:prstGeom>
        </p:spPr>
        <p:txBody>
          <a:bodyPr wrap="square">
            <a:spAutoFit/>
          </a:bodyPr>
          <a:lstStyle/>
          <a:p>
            <a:r>
              <a:rPr lang="en-US" smtClean="0">
                <a:solidFill>
                  <a:schemeClr val="tx1">
                    <a:lumMod val="65000"/>
                    <a:lumOff val="35000"/>
                  </a:schemeClr>
                </a:solidFill>
                <a:latin typeface="Simple-Line-Icons" panose="02000503000000000000" pitchFamily="2" charset="2"/>
              </a:rPr>
              <a:t> </a:t>
            </a:r>
            <a:endParaRPr lang="en-US">
              <a:solidFill>
                <a:schemeClr val="tx1">
                  <a:lumMod val="65000"/>
                  <a:lumOff val="35000"/>
                </a:schemeClr>
              </a:solidFill>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9200" y="1675031"/>
            <a:ext cx="4725413" cy="3940268"/>
          </a:xfrm>
          <a:prstGeom prst="rect">
            <a:avLst/>
          </a:prstGeom>
        </p:spPr>
      </p:pic>
      <p:cxnSp>
        <p:nvCxnSpPr>
          <p:cNvPr id="10" name="Straight Connector 9"/>
          <p:cNvCxnSpPr/>
          <p:nvPr/>
        </p:nvCxnSpPr>
        <p:spPr>
          <a:xfrm>
            <a:off x="6291947" y="1962349"/>
            <a:ext cx="4663440" cy="0"/>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291947" y="1962349"/>
            <a:ext cx="4297680" cy="0"/>
          </a:xfrm>
          <a:prstGeom prst="line">
            <a:avLst/>
          </a:prstGeom>
          <a:ln w="25400">
            <a:solidFill>
              <a:schemeClr val="accent4"/>
            </a:solidFill>
            <a:tailEnd type="ova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196845" y="1675032"/>
            <a:ext cx="1176925" cy="246221"/>
          </a:xfrm>
          <a:prstGeom prst="rect">
            <a:avLst/>
          </a:prstGeom>
          <a:noFill/>
        </p:spPr>
        <p:txBody>
          <a:bodyPr wrap="none" rtlCol="0">
            <a:spAutoFit/>
          </a:bodyPr>
          <a:lstStyle/>
          <a:p>
            <a:r>
              <a:rPr lang="en-US" sz="10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WEB SITE USER’S</a:t>
            </a:r>
            <a:endParaRPr lang="en-US" sz="1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TextBox 13"/>
          <p:cNvSpPr txBox="1"/>
          <p:nvPr/>
        </p:nvSpPr>
        <p:spPr>
          <a:xfrm>
            <a:off x="10267337" y="1675031"/>
            <a:ext cx="437940" cy="246221"/>
          </a:xfrm>
          <a:prstGeom prst="rect">
            <a:avLst/>
          </a:prstGeom>
          <a:noFill/>
        </p:spPr>
        <p:txBody>
          <a:bodyPr wrap="none" rtlCol="0">
            <a:spAutoFit/>
          </a:bodyPr>
          <a:lstStyle/>
          <a:p>
            <a:r>
              <a:rPr lang="en-US" sz="10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95%</a:t>
            </a:r>
            <a:endParaRPr lang="en-US" sz="1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15" name="Straight Connector 14"/>
          <p:cNvCxnSpPr/>
          <p:nvPr/>
        </p:nvCxnSpPr>
        <p:spPr>
          <a:xfrm>
            <a:off x="6291947" y="2596843"/>
            <a:ext cx="4663440" cy="0"/>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291947" y="2596843"/>
            <a:ext cx="3474720" cy="0"/>
          </a:xfrm>
          <a:prstGeom prst="line">
            <a:avLst/>
          </a:prstGeom>
          <a:ln w="25400">
            <a:solidFill>
              <a:schemeClr val="accent2"/>
            </a:solidFill>
            <a:tailEnd type="ova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196845" y="2309526"/>
            <a:ext cx="1091966" cy="246221"/>
          </a:xfrm>
          <a:prstGeom prst="rect">
            <a:avLst/>
          </a:prstGeom>
          <a:noFill/>
        </p:spPr>
        <p:txBody>
          <a:bodyPr wrap="none" rtlCol="0">
            <a:spAutoFit/>
          </a:bodyPr>
          <a:lstStyle/>
          <a:p>
            <a:r>
              <a:rPr lang="en-US" sz="10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DEVELOPMENT</a:t>
            </a:r>
            <a:endParaRPr lang="en-US" sz="1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8" name="TextBox 17"/>
          <p:cNvSpPr txBox="1"/>
          <p:nvPr/>
        </p:nvSpPr>
        <p:spPr>
          <a:xfrm>
            <a:off x="9445408" y="2309525"/>
            <a:ext cx="437940" cy="246221"/>
          </a:xfrm>
          <a:prstGeom prst="rect">
            <a:avLst/>
          </a:prstGeom>
          <a:noFill/>
        </p:spPr>
        <p:txBody>
          <a:bodyPr wrap="none" rtlCol="0">
            <a:spAutoFit/>
          </a:bodyPr>
          <a:lstStyle/>
          <a:p>
            <a:r>
              <a:rPr lang="en-US" sz="10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75%</a:t>
            </a:r>
            <a:endParaRPr lang="en-US" sz="1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19" name="Straight Connector 18"/>
          <p:cNvCxnSpPr/>
          <p:nvPr/>
        </p:nvCxnSpPr>
        <p:spPr>
          <a:xfrm>
            <a:off x="6291947" y="3275096"/>
            <a:ext cx="4663440" cy="0"/>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6291947" y="3275096"/>
            <a:ext cx="3931920" cy="0"/>
          </a:xfrm>
          <a:prstGeom prst="line">
            <a:avLst/>
          </a:prstGeom>
          <a:ln w="25400">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196845" y="2987779"/>
            <a:ext cx="949299" cy="246221"/>
          </a:xfrm>
          <a:prstGeom prst="rect">
            <a:avLst/>
          </a:prstGeom>
          <a:noFill/>
        </p:spPr>
        <p:txBody>
          <a:bodyPr wrap="none" rtlCol="0">
            <a:spAutoFit/>
          </a:bodyPr>
          <a:lstStyle/>
          <a:p>
            <a:r>
              <a:rPr lang="en-US" sz="10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WEB DESIGN</a:t>
            </a:r>
            <a:endParaRPr lang="en-US" sz="1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2" name="TextBox 21"/>
          <p:cNvSpPr txBox="1"/>
          <p:nvPr/>
        </p:nvSpPr>
        <p:spPr>
          <a:xfrm>
            <a:off x="9908096" y="2987778"/>
            <a:ext cx="437940" cy="246221"/>
          </a:xfrm>
          <a:prstGeom prst="rect">
            <a:avLst/>
          </a:prstGeom>
          <a:noFill/>
        </p:spPr>
        <p:txBody>
          <a:bodyPr wrap="none" rtlCol="0">
            <a:spAutoFit/>
          </a:bodyPr>
          <a:lstStyle/>
          <a:p>
            <a:r>
              <a:rPr lang="en-US" sz="10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83%</a:t>
            </a:r>
            <a:endParaRPr lang="en-US" sz="1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23" name="Straight Connector 22"/>
          <p:cNvCxnSpPr/>
          <p:nvPr/>
        </p:nvCxnSpPr>
        <p:spPr>
          <a:xfrm>
            <a:off x="6291947" y="3953349"/>
            <a:ext cx="4663440" cy="0"/>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6291947" y="3953349"/>
            <a:ext cx="4297680" cy="0"/>
          </a:xfrm>
          <a:prstGeom prst="line">
            <a:avLst/>
          </a:prstGeom>
          <a:ln w="25400">
            <a:solidFill>
              <a:schemeClr val="accent4"/>
            </a:solidFill>
            <a:tailEnd type="ova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196845" y="3666032"/>
            <a:ext cx="1492716" cy="246221"/>
          </a:xfrm>
          <a:prstGeom prst="rect">
            <a:avLst/>
          </a:prstGeom>
          <a:noFill/>
        </p:spPr>
        <p:txBody>
          <a:bodyPr wrap="none" rtlCol="0">
            <a:spAutoFit/>
          </a:bodyPr>
          <a:lstStyle/>
          <a:p>
            <a:r>
              <a:rPr lang="en-US" sz="10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CREATIVE &amp; CONTENT</a:t>
            </a:r>
            <a:endParaRPr lang="en-US" sz="1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6" name="TextBox 25"/>
          <p:cNvSpPr txBox="1"/>
          <p:nvPr/>
        </p:nvSpPr>
        <p:spPr>
          <a:xfrm>
            <a:off x="10267337" y="3666031"/>
            <a:ext cx="437940" cy="246221"/>
          </a:xfrm>
          <a:prstGeom prst="rect">
            <a:avLst/>
          </a:prstGeom>
          <a:noFill/>
        </p:spPr>
        <p:txBody>
          <a:bodyPr wrap="none" rtlCol="0">
            <a:spAutoFit/>
          </a:bodyPr>
          <a:lstStyle/>
          <a:p>
            <a:r>
              <a:rPr lang="en-US" sz="10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95%</a:t>
            </a:r>
            <a:endParaRPr lang="en-US" sz="1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7" name="Rectangle 26"/>
          <p:cNvSpPr/>
          <p:nvPr/>
        </p:nvSpPr>
        <p:spPr>
          <a:xfrm>
            <a:off x="6196845" y="4585048"/>
            <a:ext cx="4775955" cy="1169551"/>
          </a:xfrm>
          <a:prstGeom prst="rect">
            <a:avLst/>
          </a:prstGeom>
        </p:spPr>
        <p:txBody>
          <a:bodyPr wrap="square">
            <a:spAutoFit/>
          </a:bodyPr>
          <a:lstStyle/>
          <a:p>
            <a:r>
              <a:rPr lang="en-US" sz="1000" b="1" smtClean="0">
                <a:solidFill>
                  <a:schemeClr val="tx1">
                    <a:lumMod val="65000"/>
                    <a:lumOff val="35000"/>
                  </a:schemeClr>
                </a:solidFill>
                <a:latin typeface="Open Sans" panose="020B0606030504020204" pitchFamily="34" charset="0"/>
                <a:ea typeface="Calibri" panose="020F0502020204030204" pitchFamily="34" charset="0"/>
              </a:rPr>
              <a:t>WEB SITE ANALYSIS</a:t>
            </a:r>
          </a:p>
          <a:p>
            <a:endParaRPr lang="en-US" sz="1000" smtClean="0">
              <a:solidFill>
                <a:schemeClr val="tx1">
                  <a:lumMod val="65000"/>
                  <a:lumOff val="35000"/>
                </a:schemeClr>
              </a:solidFill>
              <a:latin typeface="Open Sans" panose="020B0606030504020204" pitchFamily="34" charset="0"/>
              <a:ea typeface="Calibri" panose="020F0502020204030204" pitchFamily="34" charset="0"/>
            </a:endParaRPr>
          </a:p>
          <a:p>
            <a:r>
              <a:rPr lang="en-US" sz="1000" smtClean="0">
                <a:solidFill>
                  <a:schemeClr val="tx1">
                    <a:lumMod val="65000"/>
                    <a:lumOff val="35000"/>
                  </a:schemeClr>
                </a:solidFill>
                <a:latin typeface="Open Sans" panose="020B0606030504020204" pitchFamily="34" charset="0"/>
                <a:ea typeface="Calibri" panose="020F0502020204030204" pitchFamily="34" charset="0"/>
              </a:rPr>
              <a:t>Lid </a:t>
            </a:r>
            <a:r>
              <a:rPr lang="en-US" sz="1000">
                <a:solidFill>
                  <a:schemeClr val="tx1">
                    <a:lumMod val="65000"/>
                    <a:lumOff val="35000"/>
                  </a:schemeClr>
                </a:solidFill>
                <a:latin typeface="Open Sans" panose="020B0606030504020204" pitchFamily="34" charset="0"/>
                <a:ea typeface="Calibri" panose="020F0502020204030204" pitchFamily="34" charset="0"/>
              </a:rPr>
              <a:t>est laborum dolo rumes fugats untras. Etharums ser quidem rerum facilis dolores nemis omnis fugats vitaes nemo minima rerums unsers sadips amets.. Sed ut perspiciatis unde omnis iste natus error sit voluptatem accusantium doloremque laudantium, totam rem aperiam, eaque ipsa quae ab illo inventore veritatis et quasi architecto beatae vitae dicta sunt explicabo. </a:t>
            </a:r>
            <a:endParaRPr lang="en-US" sz="1000">
              <a:solidFill>
                <a:schemeClr val="tx1">
                  <a:lumMod val="65000"/>
                  <a:lumOff val="35000"/>
                </a:schemeClr>
              </a:solidFill>
            </a:endParaRPr>
          </a:p>
        </p:txBody>
      </p:sp>
    </p:spTree>
    <p:extLst>
      <p:ext uri="{BB962C8B-B14F-4D97-AF65-F5344CB8AC3E}">
        <p14:creationId xmlns:p14="http://schemas.microsoft.com/office/powerpoint/2010/main" val="2365127538"/>
      </p:ext>
    </p:extLst>
  </p:cSld>
  <p:clrMapOvr>
    <a:masterClrMapping/>
  </p:clrMapOvr>
  <mc:AlternateContent xmlns:mc="http://schemas.openxmlformats.org/markup-compatibility/2006" xmlns:p14="http://schemas.microsoft.com/office/powerpoint/2010/main">
    <mc:Choice Requires="p14">
      <p:transition spd="slow" p14:dur="900">
        <p14:flythrough hasBounce="1"/>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921375" y="0"/>
            <a:ext cx="4270625"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lumMod val="85000"/>
                    <a:lumOff val="15000"/>
                  </a:schemeClr>
                </a:solidFill>
              </a:rPr>
              <a:t>Image</a:t>
            </a:r>
            <a:endParaRPr lang="en-US">
              <a:solidFill>
                <a:schemeClr val="tx1">
                  <a:lumMod val="85000"/>
                  <a:lumOff val="15000"/>
                </a:schemeClr>
              </a:solidFill>
            </a:endParaRPr>
          </a:p>
        </p:txBody>
      </p:sp>
      <p:sp>
        <p:nvSpPr>
          <p:cNvPr id="4" name="TextBox 3"/>
          <p:cNvSpPr txBox="1"/>
          <p:nvPr/>
        </p:nvSpPr>
        <p:spPr>
          <a:xfrm>
            <a:off x="9881810" y="6534361"/>
            <a:ext cx="1423788" cy="246221"/>
          </a:xfrm>
          <a:prstGeom prst="rect">
            <a:avLst/>
          </a:prstGeom>
          <a:noFill/>
        </p:spPr>
        <p:txBody>
          <a:bodyPr wrap="none" rtlCol="0">
            <a:spAutoFit/>
          </a:bodyPr>
          <a:lstStyle/>
          <a:p>
            <a:r>
              <a:rPr lang="en-US" sz="1000" b="1" smtClean="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Monte Biz </a:t>
            </a:r>
            <a:r>
              <a:rPr lang="en-US" sz="1000" smtClean="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Company</a:t>
            </a:r>
            <a:endParaRPr lang="en-US" sz="100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Rectangle 5"/>
          <p:cNvSpPr/>
          <p:nvPr/>
        </p:nvSpPr>
        <p:spPr>
          <a:xfrm>
            <a:off x="11305598" y="6472806"/>
            <a:ext cx="753951" cy="369332"/>
          </a:xfrm>
          <a:prstGeom prst="rect">
            <a:avLst/>
          </a:prstGeom>
        </p:spPr>
        <p:txBody>
          <a:bodyPr wrap="square">
            <a:spAutoFit/>
          </a:bodyPr>
          <a:lstStyle/>
          <a:p>
            <a:r>
              <a:rPr lang="en-US" smtClean="0">
                <a:solidFill>
                  <a:schemeClr val="bg1">
                    <a:lumMod val="65000"/>
                  </a:schemeClr>
                </a:solidFill>
                <a:latin typeface="Simple-Line-Icons" panose="02000503000000000000" pitchFamily="2" charset="2"/>
              </a:rPr>
              <a:t> </a:t>
            </a:r>
            <a:endParaRPr lang="en-US">
              <a:solidFill>
                <a:schemeClr val="bg1">
                  <a:lumMod val="65000"/>
                </a:schemeClr>
              </a:solidFill>
            </a:endParaRPr>
          </a:p>
        </p:txBody>
      </p:sp>
      <p:sp>
        <p:nvSpPr>
          <p:cNvPr id="8" name="Oval 7"/>
          <p:cNvSpPr/>
          <p:nvPr/>
        </p:nvSpPr>
        <p:spPr>
          <a:xfrm>
            <a:off x="1219199" y="1666361"/>
            <a:ext cx="877584" cy="877584"/>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lumMod val="50000"/>
                    <a:lumOff val="50000"/>
                  </a:schemeClr>
                </a:solidFill>
                <a:latin typeface="Simple-Line-Icons" panose="02000503000000000000" pitchFamily="2" charset="2"/>
              </a:rPr>
              <a:t></a:t>
            </a:r>
            <a:endParaRPr lang="en-US" sz="2800">
              <a:solidFill>
                <a:schemeClr val="tx1">
                  <a:lumMod val="50000"/>
                  <a:lumOff val="50000"/>
                </a:schemeClr>
              </a:solidFill>
            </a:endParaRPr>
          </a:p>
        </p:txBody>
      </p:sp>
      <p:sp>
        <p:nvSpPr>
          <p:cNvPr id="2" name="TextBox 1"/>
          <p:cNvSpPr txBox="1"/>
          <p:nvPr/>
        </p:nvSpPr>
        <p:spPr>
          <a:xfrm>
            <a:off x="2174695" y="1658877"/>
            <a:ext cx="3120150" cy="923330"/>
          </a:xfrm>
          <a:prstGeom prst="rect">
            <a:avLst/>
          </a:prstGeom>
          <a:noFill/>
        </p:spPr>
        <p:txBody>
          <a:bodyPr wrap="none" rtlCol="0">
            <a:spAutoFit/>
          </a:bodyPr>
          <a:lstStyle/>
          <a:p>
            <a:r>
              <a:rPr lang="en-US" b="1"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WE ARE CREATIVE</a:t>
            </a:r>
          </a:p>
          <a:p>
            <a:r>
              <a:rPr lang="en-US" sz="3600" smtClean="0">
                <a:solidFill>
                  <a:schemeClr val="tx1">
                    <a:lumMod val="65000"/>
                    <a:lumOff val="35000"/>
                  </a:schemeClr>
                </a:solidFill>
                <a:latin typeface="GeosansLight" panose="02000603020000020003" pitchFamily="2" charset="0"/>
              </a:rPr>
              <a:t>INTRODUCTION</a:t>
            </a:r>
            <a:endParaRPr lang="en-US" sz="3600">
              <a:solidFill>
                <a:schemeClr val="tx1">
                  <a:lumMod val="65000"/>
                  <a:lumOff val="35000"/>
                </a:schemeClr>
              </a:solidFill>
              <a:latin typeface="GeosansLight" panose="02000603020000020003" pitchFamily="2" charset="0"/>
            </a:endParaRPr>
          </a:p>
        </p:txBody>
      </p:sp>
      <p:sp>
        <p:nvSpPr>
          <p:cNvPr id="5" name="Rectangle 4"/>
          <p:cNvSpPr/>
          <p:nvPr/>
        </p:nvSpPr>
        <p:spPr>
          <a:xfrm>
            <a:off x="1219199" y="2926706"/>
            <a:ext cx="6527515" cy="2272417"/>
          </a:xfrm>
          <a:prstGeom prst="rect">
            <a:avLst/>
          </a:prstGeom>
        </p:spPr>
        <p:txBody>
          <a:bodyPr wrap="square">
            <a:spAutoFit/>
          </a:bodyPr>
          <a:lstStyle/>
          <a:p>
            <a:pPr algn="just">
              <a:lnSpc>
                <a:spcPct val="150000"/>
              </a:lnSpc>
              <a:spcAft>
                <a:spcPts val="800"/>
              </a:spcAft>
            </a:pPr>
            <a:r>
              <a:rPr lang="en-US" sz="1000" b="1" smtClean="0">
                <a:solidFill>
                  <a:schemeClr val="accent4"/>
                </a:solidFill>
                <a:latin typeface="Open Sans" panose="020B0606030504020204" pitchFamily="34" charset="0"/>
                <a:ea typeface="Calibri" panose="020F0502020204030204" pitchFamily="34" charset="0"/>
                <a:cs typeface="Times New Roman" panose="02020603050405020304" pitchFamily="18" charset="0"/>
              </a:rPr>
              <a:t>WELCOME TO OUR PRESENTATIONS</a:t>
            </a:r>
          </a:p>
          <a:p>
            <a:pPr algn="just">
              <a:lnSpc>
                <a:spcPct val="150000"/>
              </a:lnSpc>
              <a:spcAft>
                <a:spcPts val="800"/>
              </a:spcAft>
            </a:pPr>
            <a:r>
              <a:rPr lang="en-US" sz="1000" smtClean="0">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	Lid </a:t>
            </a:r>
            <a:r>
              <a:rPr lang="en-US" sz="1000">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est laborum dolo rumes fugats untras. Etharums ser quidem rerum facilis dolores nemis omnis fugats vitaes nemo minima rerums unsers sadips amets.. Sed ut perspiciatis unde omnis iste natus error sit voluptatem accusantium doloremque laudantium, totam rem aperiam, eaque ipsa quae ab illo inventore veritatis et quasi architecto beatae vitae dicta sunt explicabo. Nemo enim ipsam voluptatem quia voluptas sit aspernatur aut odit aut fugit, sed quia consequuntur magni dolores eos qui ratione voluptatem sequi nesciunt.. Neque porro quisquam est, qui dolorem ipsum quia dolor sit amet, consectetur, adipisci velit, sed quia non numquam eius modi tempora incidunt ut labore dolore magnm aliquam quaerat voluptatem.</a:t>
            </a:r>
            <a:endParaRPr lang="en-US" sz="100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4840470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68096" y="2410419"/>
            <a:ext cx="5055808" cy="3756466"/>
          </a:xfrm>
          <a:prstGeom prst="rect">
            <a:avLst/>
          </a:prstGeom>
        </p:spPr>
      </p:pic>
      <p:sp>
        <p:nvSpPr>
          <p:cNvPr id="8" name="Oval 7"/>
          <p:cNvSpPr/>
          <p:nvPr/>
        </p:nvSpPr>
        <p:spPr>
          <a:xfrm>
            <a:off x="263704" y="143632"/>
            <a:ext cx="877584" cy="877584"/>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lumMod val="50000"/>
                    <a:lumOff val="50000"/>
                  </a:schemeClr>
                </a:solidFill>
                <a:latin typeface="Simple-Line-Icons" panose="02000503000000000000" pitchFamily="2" charset="2"/>
              </a:rPr>
              <a:t></a:t>
            </a:r>
            <a:endParaRPr lang="en-US" sz="2800">
              <a:solidFill>
                <a:schemeClr val="tx1">
                  <a:lumMod val="50000"/>
                  <a:lumOff val="50000"/>
                </a:schemeClr>
              </a:solidFill>
            </a:endParaRPr>
          </a:p>
        </p:txBody>
      </p:sp>
      <p:sp>
        <p:nvSpPr>
          <p:cNvPr id="2" name="TextBox 1"/>
          <p:cNvSpPr txBox="1"/>
          <p:nvPr/>
        </p:nvSpPr>
        <p:spPr>
          <a:xfrm>
            <a:off x="1219200" y="136148"/>
            <a:ext cx="3280578" cy="646331"/>
          </a:xfrm>
          <a:prstGeom prst="rect">
            <a:avLst/>
          </a:prstGeom>
          <a:noFill/>
        </p:spPr>
        <p:txBody>
          <a:bodyPr wrap="none" rtlCol="0">
            <a:spAutoFit/>
          </a:bodyPr>
          <a:lstStyle/>
          <a:p>
            <a:r>
              <a:rPr lang="en-US" sz="3600" smtClean="0">
                <a:solidFill>
                  <a:schemeClr val="tx1">
                    <a:lumMod val="65000"/>
                    <a:lumOff val="35000"/>
                  </a:schemeClr>
                </a:solidFill>
                <a:latin typeface="GeosansLight" panose="02000603020000020003" pitchFamily="2" charset="0"/>
              </a:rPr>
              <a:t>MOBILE SYSTEM</a:t>
            </a:r>
            <a:endParaRPr lang="en-US" sz="3600">
              <a:solidFill>
                <a:schemeClr val="tx1">
                  <a:lumMod val="65000"/>
                  <a:lumOff val="35000"/>
                </a:schemeClr>
              </a:solidFill>
              <a:latin typeface="GeosansLight" panose="02000603020000020003" pitchFamily="2" charset="0"/>
            </a:endParaRPr>
          </a:p>
        </p:txBody>
      </p:sp>
      <p:sp>
        <p:nvSpPr>
          <p:cNvPr id="12" name="TextBox 11"/>
          <p:cNvSpPr txBox="1"/>
          <p:nvPr/>
        </p:nvSpPr>
        <p:spPr>
          <a:xfrm>
            <a:off x="1219200" y="782479"/>
            <a:ext cx="4977645" cy="246221"/>
          </a:xfrm>
          <a:prstGeom prst="rect">
            <a:avLst/>
          </a:prstGeom>
          <a:noFill/>
        </p:spPr>
        <p:txBody>
          <a:bodyPr wrap="none" rtlCol="0">
            <a:spAutoFit/>
          </a:bodyPr>
          <a:lstStyle/>
          <a:p>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Raw denim typewriter Carles irony. Helvetica farers Blue Bottle, distery vero </a:t>
            </a:r>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you.</a:t>
            </a:r>
          </a:p>
        </p:txBody>
      </p:sp>
      <p:sp>
        <p:nvSpPr>
          <p:cNvPr id="4" name="TextBox 3"/>
          <p:cNvSpPr txBox="1"/>
          <p:nvPr/>
        </p:nvSpPr>
        <p:spPr>
          <a:xfrm>
            <a:off x="9881810" y="6534361"/>
            <a:ext cx="1423788" cy="246221"/>
          </a:xfrm>
          <a:prstGeom prst="rect">
            <a:avLst/>
          </a:prstGeom>
          <a:noFill/>
        </p:spPr>
        <p:txBody>
          <a:bodyPr wrap="none" rtlCol="0">
            <a:spAutoFit/>
          </a:bodyPr>
          <a:lstStyle/>
          <a:p>
            <a:r>
              <a:rPr lang="en-US" sz="1000" b="1"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Monte Biz </a:t>
            </a:r>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Company</a:t>
            </a:r>
            <a:endPar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Rectangle 5"/>
          <p:cNvSpPr/>
          <p:nvPr/>
        </p:nvSpPr>
        <p:spPr>
          <a:xfrm>
            <a:off x="11305598" y="6472806"/>
            <a:ext cx="753951" cy="369332"/>
          </a:xfrm>
          <a:prstGeom prst="rect">
            <a:avLst/>
          </a:prstGeom>
        </p:spPr>
        <p:txBody>
          <a:bodyPr wrap="square">
            <a:spAutoFit/>
          </a:bodyPr>
          <a:lstStyle/>
          <a:p>
            <a:r>
              <a:rPr lang="en-US" smtClean="0">
                <a:solidFill>
                  <a:schemeClr val="tx1">
                    <a:lumMod val="65000"/>
                    <a:lumOff val="35000"/>
                  </a:schemeClr>
                </a:solidFill>
                <a:latin typeface="Simple-Line-Icons" panose="02000503000000000000" pitchFamily="2" charset="2"/>
              </a:rPr>
              <a:t> </a:t>
            </a:r>
            <a:endParaRPr lang="en-US">
              <a:solidFill>
                <a:schemeClr val="tx1">
                  <a:lumMod val="65000"/>
                  <a:lumOff val="35000"/>
                </a:schemeClr>
              </a:solidFill>
            </a:endParaRPr>
          </a:p>
        </p:txBody>
      </p:sp>
      <p:cxnSp>
        <p:nvCxnSpPr>
          <p:cNvPr id="7" name="Straight Connector 6"/>
          <p:cNvCxnSpPr/>
          <p:nvPr/>
        </p:nvCxnSpPr>
        <p:spPr>
          <a:xfrm flipV="1">
            <a:off x="7006856" y="3125972"/>
            <a:ext cx="10632" cy="1162680"/>
          </a:xfrm>
          <a:prstGeom prst="line">
            <a:avLst/>
          </a:prstGeom>
          <a:ln w="19050">
            <a:prstDash val="sysDot"/>
            <a:headEnd type="ova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5167423" y="2544632"/>
            <a:ext cx="10632" cy="1162680"/>
          </a:xfrm>
          <a:prstGeom prst="line">
            <a:avLst/>
          </a:prstGeom>
          <a:ln w="19050">
            <a:solidFill>
              <a:schemeClr val="accent2"/>
            </a:solidFill>
            <a:prstDash val="sysDot"/>
            <a:headEnd type="ova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5635255" y="4118250"/>
            <a:ext cx="10632" cy="1162680"/>
          </a:xfrm>
          <a:prstGeom prst="line">
            <a:avLst/>
          </a:prstGeom>
          <a:ln w="19050">
            <a:solidFill>
              <a:schemeClr val="accent4"/>
            </a:solidFill>
            <a:prstDash val="sysDot"/>
            <a:tail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017488" y="3125972"/>
            <a:ext cx="893135" cy="0"/>
          </a:xfrm>
          <a:prstGeom prst="line">
            <a:avLst/>
          </a:prstGeom>
          <a:ln w="19050">
            <a:prstDash val="sysDot"/>
            <a:tailEnd type="ova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3997842" y="2544632"/>
            <a:ext cx="1180213" cy="0"/>
          </a:xfrm>
          <a:prstGeom prst="line">
            <a:avLst/>
          </a:prstGeom>
          <a:ln w="19050">
            <a:solidFill>
              <a:schemeClr val="accent2"/>
            </a:solidFill>
            <a:prstDash val="sysDot"/>
            <a:tailEnd type="ova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3370521" y="5280930"/>
            <a:ext cx="2264734" cy="0"/>
          </a:xfrm>
          <a:prstGeom prst="line">
            <a:avLst/>
          </a:prstGeom>
          <a:ln w="19050">
            <a:solidFill>
              <a:schemeClr val="accent4"/>
            </a:solidFill>
            <a:prstDash val="sysDot"/>
            <a:tailEnd type="oval"/>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3282346" y="2258882"/>
            <a:ext cx="571500" cy="5715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latin typeface="FontAwesome" pitchFamily="2" charset="0"/>
              </a:rPr>
              <a:t></a:t>
            </a:r>
            <a:endParaRPr lang="en-US">
              <a:solidFill>
                <a:schemeClr val="bg1">
                  <a:lumMod val="95000"/>
                </a:schemeClr>
              </a:solidFill>
            </a:endParaRPr>
          </a:p>
        </p:txBody>
      </p:sp>
      <p:sp>
        <p:nvSpPr>
          <p:cNvPr id="20" name="Oval 19"/>
          <p:cNvSpPr/>
          <p:nvPr/>
        </p:nvSpPr>
        <p:spPr>
          <a:xfrm>
            <a:off x="8052405" y="2840222"/>
            <a:ext cx="571500" cy="5715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latin typeface="FontAwesome" pitchFamily="2" charset="0"/>
              </a:rPr>
              <a:t></a:t>
            </a:r>
            <a:endParaRPr lang="en-US">
              <a:solidFill>
                <a:schemeClr val="bg1">
                  <a:lumMod val="95000"/>
                </a:schemeClr>
              </a:solidFill>
            </a:endParaRPr>
          </a:p>
        </p:txBody>
      </p:sp>
      <p:sp>
        <p:nvSpPr>
          <p:cNvPr id="21" name="Oval 20"/>
          <p:cNvSpPr/>
          <p:nvPr/>
        </p:nvSpPr>
        <p:spPr>
          <a:xfrm>
            <a:off x="2657237" y="4995180"/>
            <a:ext cx="571500" cy="571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latin typeface="FontAwesome" pitchFamily="2" charset="0"/>
              </a:rPr>
              <a:t></a:t>
            </a:r>
            <a:endParaRPr lang="en-US">
              <a:solidFill>
                <a:schemeClr val="bg1">
                  <a:lumMod val="95000"/>
                </a:schemeClr>
              </a:solidFill>
            </a:endParaRPr>
          </a:p>
        </p:txBody>
      </p:sp>
      <p:sp>
        <p:nvSpPr>
          <p:cNvPr id="22" name="TextBox 21"/>
          <p:cNvSpPr txBox="1"/>
          <p:nvPr/>
        </p:nvSpPr>
        <p:spPr>
          <a:xfrm>
            <a:off x="8683336" y="2695085"/>
            <a:ext cx="2289464" cy="861774"/>
          </a:xfrm>
          <a:prstGeom prst="rect">
            <a:avLst/>
          </a:prstGeom>
          <a:noFill/>
        </p:spPr>
        <p:txBody>
          <a:bodyPr wrap="square" rtlCol="0">
            <a:spAutoFit/>
          </a:bodyPr>
          <a:lstStyle/>
          <a:p>
            <a:pPr algn="just"/>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Lid </a:t>
            </a:r>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est laborum dolo rumes fugats untras. Etharums ser quidem rerum facilis dolores nemis omnis fugats vitaes nemo minima rerums unsers sadips amets.. </a:t>
            </a:r>
            <a:endPar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3" name="TextBox 22"/>
          <p:cNvSpPr txBox="1"/>
          <p:nvPr/>
        </p:nvSpPr>
        <p:spPr>
          <a:xfrm>
            <a:off x="1219200" y="2190689"/>
            <a:ext cx="2003715" cy="707886"/>
          </a:xfrm>
          <a:prstGeom prst="rect">
            <a:avLst/>
          </a:prstGeom>
          <a:noFill/>
        </p:spPr>
        <p:txBody>
          <a:bodyPr wrap="square" rtlCol="0">
            <a:spAutoFit/>
          </a:bodyPr>
          <a:lstStyle/>
          <a:p>
            <a:pPr algn="r"/>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Lid </a:t>
            </a:r>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est laborum dolo rumes fugats untras. Etharums ser quidem rerum facilis dolores nemis omnis fugats </a:t>
            </a:r>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vitaes</a:t>
            </a:r>
          </a:p>
        </p:txBody>
      </p:sp>
      <p:sp>
        <p:nvSpPr>
          <p:cNvPr id="24" name="TextBox 23"/>
          <p:cNvSpPr txBox="1"/>
          <p:nvPr/>
        </p:nvSpPr>
        <p:spPr>
          <a:xfrm>
            <a:off x="1229832" y="5012682"/>
            <a:ext cx="1427405" cy="553998"/>
          </a:xfrm>
          <a:prstGeom prst="rect">
            <a:avLst/>
          </a:prstGeom>
          <a:noFill/>
        </p:spPr>
        <p:txBody>
          <a:bodyPr wrap="square" rtlCol="0">
            <a:spAutoFit/>
          </a:bodyPr>
          <a:lstStyle/>
          <a:p>
            <a:pPr algn="r"/>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Lid </a:t>
            </a:r>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est laborum dolo rumes fugats untras. </a:t>
            </a:r>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dolores </a:t>
            </a:r>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nemis </a:t>
            </a:r>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omnis</a:t>
            </a:r>
          </a:p>
        </p:txBody>
      </p:sp>
    </p:spTree>
    <p:extLst>
      <p:ext uri="{BB962C8B-B14F-4D97-AF65-F5344CB8AC3E}">
        <p14:creationId xmlns:p14="http://schemas.microsoft.com/office/powerpoint/2010/main" val="265029431"/>
      </p:ext>
    </p:extLst>
  </p:cSld>
  <p:clrMapOvr>
    <a:masterClrMapping/>
  </p:clrMapOvr>
  <p:transition spd="slow">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p:cNvSpPr/>
          <p:nvPr/>
        </p:nvSpPr>
        <p:spPr>
          <a:xfrm>
            <a:off x="263704" y="143632"/>
            <a:ext cx="877584" cy="877584"/>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lumMod val="50000"/>
                    <a:lumOff val="50000"/>
                  </a:schemeClr>
                </a:solidFill>
                <a:latin typeface="Simple-Line-Icons" panose="02000503000000000000" pitchFamily="2" charset="2"/>
              </a:rPr>
              <a:t></a:t>
            </a:r>
            <a:endParaRPr lang="en-US" sz="2800">
              <a:solidFill>
                <a:schemeClr val="tx1">
                  <a:lumMod val="50000"/>
                  <a:lumOff val="50000"/>
                </a:schemeClr>
              </a:solidFill>
            </a:endParaRPr>
          </a:p>
        </p:txBody>
      </p:sp>
      <p:sp>
        <p:nvSpPr>
          <p:cNvPr id="2" name="TextBox 1"/>
          <p:cNvSpPr txBox="1"/>
          <p:nvPr/>
        </p:nvSpPr>
        <p:spPr>
          <a:xfrm>
            <a:off x="1219200" y="136148"/>
            <a:ext cx="2449197" cy="646331"/>
          </a:xfrm>
          <a:prstGeom prst="rect">
            <a:avLst/>
          </a:prstGeom>
          <a:noFill/>
        </p:spPr>
        <p:txBody>
          <a:bodyPr wrap="none" rtlCol="0">
            <a:spAutoFit/>
          </a:bodyPr>
          <a:lstStyle/>
          <a:p>
            <a:r>
              <a:rPr lang="en-US" sz="3600" smtClean="0">
                <a:solidFill>
                  <a:schemeClr val="tx1">
                    <a:lumMod val="65000"/>
                    <a:lumOff val="35000"/>
                  </a:schemeClr>
                </a:solidFill>
                <a:latin typeface="GeosansLight" panose="02000603020000020003" pitchFamily="2" charset="0"/>
              </a:rPr>
              <a:t>RESPONSIVE</a:t>
            </a:r>
            <a:endParaRPr lang="en-US" sz="3600">
              <a:solidFill>
                <a:schemeClr val="tx1">
                  <a:lumMod val="65000"/>
                  <a:lumOff val="35000"/>
                </a:schemeClr>
              </a:solidFill>
              <a:latin typeface="GeosansLight" panose="02000603020000020003" pitchFamily="2" charset="0"/>
            </a:endParaRPr>
          </a:p>
        </p:txBody>
      </p:sp>
      <p:sp>
        <p:nvSpPr>
          <p:cNvPr id="12" name="TextBox 11"/>
          <p:cNvSpPr txBox="1"/>
          <p:nvPr/>
        </p:nvSpPr>
        <p:spPr>
          <a:xfrm>
            <a:off x="1219200" y="782479"/>
            <a:ext cx="4977645" cy="246221"/>
          </a:xfrm>
          <a:prstGeom prst="rect">
            <a:avLst/>
          </a:prstGeom>
          <a:noFill/>
        </p:spPr>
        <p:txBody>
          <a:bodyPr wrap="none" rtlCol="0">
            <a:spAutoFit/>
          </a:bodyPr>
          <a:lstStyle/>
          <a:p>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Raw denim typewriter Carles irony. Helvetica farers Blue Bottle, distery vero </a:t>
            </a:r>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you.</a:t>
            </a:r>
          </a:p>
        </p:txBody>
      </p:sp>
      <p:sp>
        <p:nvSpPr>
          <p:cNvPr id="4" name="TextBox 3"/>
          <p:cNvSpPr txBox="1"/>
          <p:nvPr/>
        </p:nvSpPr>
        <p:spPr>
          <a:xfrm>
            <a:off x="9881810" y="6534361"/>
            <a:ext cx="1423788" cy="246221"/>
          </a:xfrm>
          <a:prstGeom prst="rect">
            <a:avLst/>
          </a:prstGeom>
          <a:noFill/>
        </p:spPr>
        <p:txBody>
          <a:bodyPr wrap="none" rtlCol="0">
            <a:spAutoFit/>
          </a:bodyPr>
          <a:lstStyle/>
          <a:p>
            <a:r>
              <a:rPr lang="en-US" sz="1000" b="1"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Monte Biz </a:t>
            </a:r>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Company</a:t>
            </a:r>
            <a:endPar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Rectangle 5"/>
          <p:cNvSpPr/>
          <p:nvPr/>
        </p:nvSpPr>
        <p:spPr>
          <a:xfrm>
            <a:off x="11305598" y="6472806"/>
            <a:ext cx="753951" cy="369332"/>
          </a:xfrm>
          <a:prstGeom prst="rect">
            <a:avLst/>
          </a:prstGeom>
        </p:spPr>
        <p:txBody>
          <a:bodyPr wrap="square">
            <a:spAutoFit/>
          </a:bodyPr>
          <a:lstStyle/>
          <a:p>
            <a:r>
              <a:rPr lang="en-US" smtClean="0">
                <a:solidFill>
                  <a:schemeClr val="tx1">
                    <a:lumMod val="65000"/>
                    <a:lumOff val="35000"/>
                  </a:schemeClr>
                </a:solidFill>
                <a:latin typeface="Simple-Line-Icons" panose="02000503000000000000" pitchFamily="2" charset="2"/>
              </a:rPr>
              <a:t> </a:t>
            </a:r>
            <a:endParaRPr lang="en-US">
              <a:solidFill>
                <a:schemeClr val="tx1">
                  <a:lumMod val="65000"/>
                  <a:lumOff val="35000"/>
                </a:schemeClr>
              </a:solidFill>
            </a:endParaRPr>
          </a:p>
        </p:txBody>
      </p:sp>
      <p:sp>
        <p:nvSpPr>
          <p:cNvPr id="3" name="Rectangle 2"/>
          <p:cNvSpPr/>
          <p:nvPr/>
        </p:nvSpPr>
        <p:spPr>
          <a:xfrm>
            <a:off x="0" y="1600200"/>
            <a:ext cx="8850086" cy="36522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lumMod val="85000"/>
                    <a:lumOff val="15000"/>
                  </a:schemeClr>
                </a:solidFill>
              </a:rPr>
              <a:t>Image</a:t>
            </a:r>
            <a:endParaRPr lang="en-US">
              <a:solidFill>
                <a:schemeClr val="tx1">
                  <a:lumMod val="85000"/>
                  <a:lumOff val="15000"/>
                </a:schemeClr>
              </a:solidFill>
            </a:endParaRPr>
          </a:p>
        </p:txBody>
      </p:sp>
      <p:sp>
        <p:nvSpPr>
          <p:cNvPr id="9" name="Rectangle 8"/>
          <p:cNvSpPr/>
          <p:nvPr/>
        </p:nvSpPr>
        <p:spPr>
          <a:xfrm>
            <a:off x="8850086" y="1600200"/>
            <a:ext cx="3341914" cy="36522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0" y="1607684"/>
            <a:ext cx="8850086" cy="3652284"/>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2972446"/>
            <a:ext cx="6795171" cy="3215701"/>
          </a:xfrm>
          <a:prstGeom prst="rect">
            <a:avLst/>
          </a:prstGeom>
        </p:spPr>
      </p:pic>
      <p:sp>
        <p:nvSpPr>
          <p:cNvPr id="13" name="Oval 12"/>
          <p:cNvSpPr/>
          <p:nvPr/>
        </p:nvSpPr>
        <p:spPr>
          <a:xfrm>
            <a:off x="9109153" y="2582956"/>
            <a:ext cx="453081" cy="45308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bg1">
                    <a:lumMod val="95000"/>
                  </a:schemeClr>
                </a:solidFill>
                <a:latin typeface="FontAwesome" pitchFamily="2" charset="0"/>
              </a:rPr>
              <a:t></a:t>
            </a:r>
            <a:endParaRPr lang="en-US" sz="1400">
              <a:solidFill>
                <a:schemeClr val="bg1">
                  <a:lumMod val="95000"/>
                </a:schemeClr>
              </a:solidFill>
            </a:endParaRPr>
          </a:p>
        </p:txBody>
      </p:sp>
      <p:sp>
        <p:nvSpPr>
          <p:cNvPr id="14" name="TextBox 13"/>
          <p:cNvSpPr txBox="1"/>
          <p:nvPr/>
        </p:nvSpPr>
        <p:spPr>
          <a:xfrm>
            <a:off x="9685801" y="2505670"/>
            <a:ext cx="2239499" cy="1846659"/>
          </a:xfrm>
          <a:prstGeom prst="rect">
            <a:avLst/>
          </a:prstGeom>
          <a:noFill/>
        </p:spPr>
        <p:txBody>
          <a:bodyPr wrap="square" rtlCol="0">
            <a:spAutoFit/>
          </a:bodyPr>
          <a:lstStyle/>
          <a:p>
            <a:r>
              <a:rPr lang="en-US" sz="1400" b="1"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WORK TOGETHER</a:t>
            </a:r>
          </a:p>
          <a:p>
            <a:endParaRPr lang="en-US" sz="1000"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1000"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Lid </a:t>
            </a:r>
            <a:r>
              <a:rPr lang="en-US" sz="100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est laborum dolo rumes fugats untras. Etharums ser quidem rerum facilis dolores nemis omnis fugats vitaes nemo minima rerums unsers sadips amets.. </a:t>
            </a:r>
            <a:endParaRPr lang="en-US" sz="1000"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endParaRPr>
          </a:p>
          <a:p>
            <a:endParaRPr lang="en-US" sz="1000"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1000"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Sed </a:t>
            </a:r>
            <a:r>
              <a:rPr lang="en-US" sz="100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ut perspiciatis unde omnis iste natus error sit voluptatem </a:t>
            </a:r>
            <a:r>
              <a:rPr lang="en-US" sz="1000"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accusantium.</a:t>
            </a:r>
          </a:p>
        </p:txBody>
      </p:sp>
    </p:spTree>
    <p:extLst>
      <p:ext uri="{BB962C8B-B14F-4D97-AF65-F5344CB8AC3E}">
        <p14:creationId xmlns:p14="http://schemas.microsoft.com/office/powerpoint/2010/main" val="31563179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p:cNvSpPr/>
          <p:nvPr/>
        </p:nvSpPr>
        <p:spPr>
          <a:xfrm>
            <a:off x="263704" y="143632"/>
            <a:ext cx="877584" cy="877584"/>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lumMod val="50000"/>
                    <a:lumOff val="50000"/>
                  </a:schemeClr>
                </a:solidFill>
                <a:latin typeface="Simple-Line-Icons" panose="02000503000000000000" pitchFamily="2" charset="2"/>
              </a:rPr>
              <a:t></a:t>
            </a:r>
            <a:endParaRPr lang="en-US" sz="2800">
              <a:solidFill>
                <a:schemeClr val="tx1">
                  <a:lumMod val="50000"/>
                  <a:lumOff val="50000"/>
                </a:schemeClr>
              </a:solidFill>
            </a:endParaRPr>
          </a:p>
        </p:txBody>
      </p:sp>
      <p:sp>
        <p:nvSpPr>
          <p:cNvPr id="2" name="TextBox 1"/>
          <p:cNvSpPr txBox="1"/>
          <p:nvPr/>
        </p:nvSpPr>
        <p:spPr>
          <a:xfrm>
            <a:off x="1219200" y="136148"/>
            <a:ext cx="2127698" cy="646331"/>
          </a:xfrm>
          <a:prstGeom prst="rect">
            <a:avLst/>
          </a:prstGeom>
          <a:noFill/>
        </p:spPr>
        <p:txBody>
          <a:bodyPr wrap="none" rtlCol="0">
            <a:spAutoFit/>
          </a:bodyPr>
          <a:lstStyle/>
          <a:p>
            <a:r>
              <a:rPr lang="en-US" sz="3600" smtClean="0">
                <a:solidFill>
                  <a:schemeClr val="tx1">
                    <a:lumMod val="65000"/>
                    <a:lumOff val="35000"/>
                  </a:schemeClr>
                </a:solidFill>
                <a:latin typeface="GeosansLight" panose="02000603020000020003" pitchFamily="2" charset="0"/>
              </a:rPr>
              <a:t>FAN FACTS</a:t>
            </a:r>
            <a:endParaRPr lang="en-US" sz="3600">
              <a:solidFill>
                <a:schemeClr val="tx1">
                  <a:lumMod val="65000"/>
                  <a:lumOff val="35000"/>
                </a:schemeClr>
              </a:solidFill>
              <a:latin typeface="GeosansLight" panose="02000603020000020003" pitchFamily="2" charset="0"/>
            </a:endParaRPr>
          </a:p>
        </p:txBody>
      </p:sp>
      <p:sp>
        <p:nvSpPr>
          <p:cNvPr id="12" name="TextBox 11"/>
          <p:cNvSpPr txBox="1"/>
          <p:nvPr/>
        </p:nvSpPr>
        <p:spPr>
          <a:xfrm>
            <a:off x="1219200" y="782479"/>
            <a:ext cx="4977645" cy="246221"/>
          </a:xfrm>
          <a:prstGeom prst="rect">
            <a:avLst/>
          </a:prstGeom>
          <a:noFill/>
        </p:spPr>
        <p:txBody>
          <a:bodyPr wrap="none" rtlCol="0">
            <a:spAutoFit/>
          </a:bodyPr>
          <a:lstStyle/>
          <a:p>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Raw denim typewriter Carles irony. Helvetica farers Blue Bottle, distery vero </a:t>
            </a:r>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you.</a:t>
            </a:r>
          </a:p>
        </p:txBody>
      </p:sp>
      <p:sp>
        <p:nvSpPr>
          <p:cNvPr id="4" name="TextBox 3"/>
          <p:cNvSpPr txBox="1"/>
          <p:nvPr/>
        </p:nvSpPr>
        <p:spPr>
          <a:xfrm>
            <a:off x="9881810" y="6534361"/>
            <a:ext cx="1423788" cy="246221"/>
          </a:xfrm>
          <a:prstGeom prst="rect">
            <a:avLst/>
          </a:prstGeom>
          <a:noFill/>
        </p:spPr>
        <p:txBody>
          <a:bodyPr wrap="none" rtlCol="0">
            <a:spAutoFit/>
          </a:bodyPr>
          <a:lstStyle/>
          <a:p>
            <a:r>
              <a:rPr lang="en-US" sz="1000" b="1"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Monte Biz </a:t>
            </a:r>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Company</a:t>
            </a:r>
            <a:endPar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Rectangle 5"/>
          <p:cNvSpPr/>
          <p:nvPr/>
        </p:nvSpPr>
        <p:spPr>
          <a:xfrm>
            <a:off x="11305598" y="6472806"/>
            <a:ext cx="753951" cy="369332"/>
          </a:xfrm>
          <a:prstGeom prst="rect">
            <a:avLst/>
          </a:prstGeom>
        </p:spPr>
        <p:txBody>
          <a:bodyPr wrap="square">
            <a:spAutoFit/>
          </a:bodyPr>
          <a:lstStyle/>
          <a:p>
            <a:r>
              <a:rPr lang="en-US" smtClean="0">
                <a:solidFill>
                  <a:schemeClr val="tx1">
                    <a:lumMod val="65000"/>
                    <a:lumOff val="35000"/>
                  </a:schemeClr>
                </a:solidFill>
                <a:latin typeface="Simple-Line-Icons" panose="02000503000000000000" pitchFamily="2" charset="2"/>
              </a:rPr>
              <a:t> </a:t>
            </a:r>
            <a:endParaRPr lang="en-US">
              <a:solidFill>
                <a:schemeClr val="tx1">
                  <a:lumMod val="65000"/>
                  <a:lumOff val="35000"/>
                </a:schemeClr>
              </a:solidFill>
            </a:endParaRPr>
          </a:p>
        </p:txBody>
      </p:sp>
      <p:sp>
        <p:nvSpPr>
          <p:cNvPr id="3" name="Rectangle 2"/>
          <p:cNvSpPr/>
          <p:nvPr/>
        </p:nvSpPr>
        <p:spPr>
          <a:xfrm>
            <a:off x="0" y="1600200"/>
            <a:ext cx="12192000" cy="18288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219200" y="1805658"/>
            <a:ext cx="1361655" cy="369332"/>
          </a:xfrm>
          <a:prstGeom prst="rect">
            <a:avLst/>
          </a:prstGeom>
          <a:noFill/>
        </p:spPr>
        <p:txBody>
          <a:bodyPr wrap="none" rtlCol="0">
            <a:spAutoFit/>
          </a:bodyPr>
          <a:lstStyle/>
          <a:p>
            <a:r>
              <a:rPr lang="en-US"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FUN FACTS</a:t>
            </a:r>
            <a:endParaRPr lang="en-US">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TextBox 8"/>
          <p:cNvSpPr txBox="1"/>
          <p:nvPr/>
        </p:nvSpPr>
        <p:spPr>
          <a:xfrm>
            <a:off x="1219200" y="2174990"/>
            <a:ext cx="2289464" cy="861774"/>
          </a:xfrm>
          <a:prstGeom prst="rect">
            <a:avLst/>
          </a:prstGeom>
          <a:noFill/>
        </p:spPr>
        <p:txBody>
          <a:bodyPr wrap="square" rtlCol="0">
            <a:spAutoFit/>
          </a:bodyPr>
          <a:lstStyle/>
          <a:p>
            <a:pPr algn="just"/>
            <a:r>
              <a:rPr lang="en-US" sz="1000"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Lid </a:t>
            </a:r>
            <a:r>
              <a:rPr lang="en-US" sz="100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est laborum dolo rumes fugats untras. Etharums ser quidem rerum facilis dolores nemis omnis fugats vitaes nemo minima rerums unsers sadips amets.. </a:t>
            </a:r>
            <a:endParaRPr lang="en-US" sz="1000"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TextBox 9"/>
          <p:cNvSpPr txBox="1"/>
          <p:nvPr/>
        </p:nvSpPr>
        <p:spPr>
          <a:xfrm>
            <a:off x="4865109" y="1805658"/>
            <a:ext cx="889987" cy="523220"/>
          </a:xfrm>
          <a:prstGeom prst="rect">
            <a:avLst/>
          </a:prstGeom>
          <a:noFill/>
        </p:spPr>
        <p:txBody>
          <a:bodyPr wrap="none" rtlCol="0">
            <a:spAutoFit/>
          </a:bodyPr>
          <a:lstStyle/>
          <a:p>
            <a:r>
              <a:rPr lang="en-US" sz="2800" smtClean="0">
                <a:solidFill>
                  <a:schemeClr val="accent2"/>
                </a:solidFill>
                <a:latin typeface="Open Sans" panose="020B0606030504020204" pitchFamily="34" charset="0"/>
                <a:ea typeface="Open Sans" panose="020B0606030504020204" pitchFamily="34" charset="0"/>
                <a:cs typeface="Open Sans" panose="020B0606030504020204" pitchFamily="34" charset="0"/>
              </a:rPr>
              <a:t>95%</a:t>
            </a:r>
            <a:endParaRPr lang="en-US" sz="280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1" name="TextBox 10"/>
          <p:cNvSpPr txBox="1"/>
          <p:nvPr/>
        </p:nvSpPr>
        <p:spPr>
          <a:xfrm>
            <a:off x="4690125" y="2344267"/>
            <a:ext cx="1298753" cy="246221"/>
          </a:xfrm>
          <a:prstGeom prst="rect">
            <a:avLst/>
          </a:prstGeom>
          <a:noFill/>
        </p:spPr>
        <p:txBody>
          <a:bodyPr wrap="none" rtlCol="0">
            <a:spAutoFit/>
          </a:bodyPr>
          <a:lstStyle/>
          <a:p>
            <a:r>
              <a:rPr lang="en-US" sz="1000"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HAPPY COSTUMER</a:t>
            </a:r>
            <a:endParaRPr lang="en-US" sz="100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 name="Rectangle 12"/>
          <p:cNvSpPr/>
          <p:nvPr/>
        </p:nvSpPr>
        <p:spPr>
          <a:xfrm>
            <a:off x="5036629" y="2577211"/>
            <a:ext cx="546945" cy="646331"/>
          </a:xfrm>
          <a:prstGeom prst="rect">
            <a:avLst/>
          </a:prstGeom>
        </p:spPr>
        <p:txBody>
          <a:bodyPr wrap="none">
            <a:spAutoFit/>
          </a:bodyPr>
          <a:lstStyle/>
          <a:p>
            <a:r>
              <a:rPr lang="en-US" sz="3600">
                <a:solidFill>
                  <a:schemeClr val="bg1">
                    <a:lumMod val="95000"/>
                  </a:schemeClr>
                </a:solidFill>
                <a:latin typeface="FontAwesome" pitchFamily="2" charset="0"/>
              </a:rPr>
              <a:t></a:t>
            </a:r>
            <a:endParaRPr lang="en-US" sz="3600">
              <a:solidFill>
                <a:schemeClr val="bg1">
                  <a:lumMod val="95000"/>
                </a:schemeClr>
              </a:solidFill>
            </a:endParaRPr>
          </a:p>
        </p:txBody>
      </p:sp>
      <p:sp>
        <p:nvSpPr>
          <p:cNvPr id="14" name="TextBox 13"/>
          <p:cNvSpPr txBox="1"/>
          <p:nvPr/>
        </p:nvSpPr>
        <p:spPr>
          <a:xfrm>
            <a:off x="6650876" y="1805658"/>
            <a:ext cx="889987" cy="523220"/>
          </a:xfrm>
          <a:prstGeom prst="rect">
            <a:avLst/>
          </a:prstGeom>
          <a:noFill/>
        </p:spPr>
        <p:txBody>
          <a:bodyPr wrap="none" rtlCol="0">
            <a:spAutoFit/>
          </a:bodyPr>
          <a:lstStyle/>
          <a:p>
            <a:r>
              <a:rPr lang="en-US" sz="2800" smtClean="0">
                <a:solidFill>
                  <a:schemeClr val="accent4"/>
                </a:solidFill>
                <a:latin typeface="Open Sans" panose="020B0606030504020204" pitchFamily="34" charset="0"/>
                <a:ea typeface="Open Sans" panose="020B0606030504020204" pitchFamily="34" charset="0"/>
                <a:cs typeface="Open Sans" panose="020B0606030504020204" pitchFamily="34" charset="0"/>
              </a:rPr>
              <a:t>65%</a:t>
            </a:r>
            <a:endParaRPr lang="en-US" sz="2800">
              <a:solidFill>
                <a:schemeClr val="accent4"/>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5" name="TextBox 14"/>
          <p:cNvSpPr txBox="1"/>
          <p:nvPr/>
        </p:nvSpPr>
        <p:spPr>
          <a:xfrm>
            <a:off x="6441138" y="2342141"/>
            <a:ext cx="1274708" cy="246221"/>
          </a:xfrm>
          <a:prstGeom prst="rect">
            <a:avLst/>
          </a:prstGeom>
          <a:noFill/>
        </p:spPr>
        <p:txBody>
          <a:bodyPr wrap="none" rtlCol="0">
            <a:spAutoFit/>
          </a:bodyPr>
          <a:lstStyle/>
          <a:p>
            <a:r>
              <a:rPr lang="en-US" sz="1000"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PROJECT PROCESS</a:t>
            </a:r>
            <a:endParaRPr lang="en-US" sz="100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6" name="Rectangle 15"/>
          <p:cNvSpPr/>
          <p:nvPr/>
        </p:nvSpPr>
        <p:spPr>
          <a:xfrm>
            <a:off x="6755326" y="2577212"/>
            <a:ext cx="646331" cy="646331"/>
          </a:xfrm>
          <a:prstGeom prst="rect">
            <a:avLst/>
          </a:prstGeom>
        </p:spPr>
        <p:txBody>
          <a:bodyPr wrap="none">
            <a:spAutoFit/>
          </a:bodyPr>
          <a:lstStyle/>
          <a:p>
            <a:r>
              <a:rPr lang="en-US" sz="3600">
                <a:solidFill>
                  <a:schemeClr val="bg1">
                    <a:lumMod val="95000"/>
                  </a:schemeClr>
                </a:solidFill>
                <a:latin typeface="FontAwesome" pitchFamily="2" charset="0"/>
              </a:rPr>
              <a:t></a:t>
            </a:r>
            <a:endParaRPr lang="en-US" sz="3600">
              <a:solidFill>
                <a:schemeClr val="bg1">
                  <a:lumMod val="95000"/>
                </a:schemeClr>
              </a:solidFill>
            </a:endParaRPr>
          </a:p>
        </p:txBody>
      </p:sp>
      <p:sp>
        <p:nvSpPr>
          <p:cNvPr id="17" name="TextBox 16"/>
          <p:cNvSpPr txBox="1"/>
          <p:nvPr/>
        </p:nvSpPr>
        <p:spPr>
          <a:xfrm>
            <a:off x="8446194" y="1805658"/>
            <a:ext cx="889987" cy="523220"/>
          </a:xfrm>
          <a:prstGeom prst="rect">
            <a:avLst/>
          </a:prstGeom>
          <a:noFill/>
        </p:spPr>
        <p:txBody>
          <a:bodyPr wrap="none" rtlCol="0">
            <a:spAutoFit/>
          </a:bodyPr>
          <a:lstStyle/>
          <a:p>
            <a:r>
              <a:rPr lang="en-US" sz="2800" smtClean="0">
                <a:solidFill>
                  <a:schemeClr val="accent3"/>
                </a:solidFill>
                <a:latin typeface="Open Sans" panose="020B0606030504020204" pitchFamily="34" charset="0"/>
                <a:ea typeface="Open Sans" panose="020B0606030504020204" pitchFamily="34" charset="0"/>
                <a:cs typeface="Open Sans" panose="020B0606030504020204" pitchFamily="34" charset="0"/>
              </a:rPr>
              <a:t>58%</a:t>
            </a:r>
            <a:endParaRPr lang="en-US" sz="2800">
              <a:solidFill>
                <a:schemeClr val="accent3"/>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8" name="TextBox 17"/>
          <p:cNvSpPr txBox="1"/>
          <p:nvPr/>
        </p:nvSpPr>
        <p:spPr>
          <a:xfrm>
            <a:off x="8533812" y="2328878"/>
            <a:ext cx="679994" cy="246221"/>
          </a:xfrm>
          <a:prstGeom prst="rect">
            <a:avLst/>
          </a:prstGeom>
          <a:noFill/>
        </p:spPr>
        <p:txBody>
          <a:bodyPr wrap="none" rtlCol="0">
            <a:spAutoFit/>
          </a:bodyPr>
          <a:lstStyle/>
          <a:p>
            <a:r>
              <a:rPr lang="en-US" sz="1000"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WINNER</a:t>
            </a:r>
            <a:endParaRPr lang="en-US" sz="100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9" name="Rectangle 18"/>
          <p:cNvSpPr/>
          <p:nvPr/>
        </p:nvSpPr>
        <p:spPr>
          <a:xfrm>
            <a:off x="8584853" y="2577211"/>
            <a:ext cx="612668" cy="646331"/>
          </a:xfrm>
          <a:prstGeom prst="rect">
            <a:avLst/>
          </a:prstGeom>
        </p:spPr>
        <p:txBody>
          <a:bodyPr wrap="none">
            <a:spAutoFit/>
          </a:bodyPr>
          <a:lstStyle/>
          <a:p>
            <a:r>
              <a:rPr lang="en-US" sz="3600">
                <a:solidFill>
                  <a:schemeClr val="bg1">
                    <a:lumMod val="95000"/>
                  </a:schemeClr>
                </a:solidFill>
                <a:latin typeface="FontAwesome" pitchFamily="2" charset="0"/>
              </a:rPr>
              <a:t></a:t>
            </a:r>
            <a:endParaRPr lang="en-US" sz="3600">
              <a:solidFill>
                <a:schemeClr val="bg1">
                  <a:lumMod val="95000"/>
                </a:schemeClr>
              </a:solidFill>
            </a:endParaRPr>
          </a:p>
        </p:txBody>
      </p:sp>
      <p:sp>
        <p:nvSpPr>
          <p:cNvPr id="20" name="TextBox 19"/>
          <p:cNvSpPr txBox="1"/>
          <p:nvPr/>
        </p:nvSpPr>
        <p:spPr>
          <a:xfrm>
            <a:off x="10085797" y="1805658"/>
            <a:ext cx="889987" cy="523220"/>
          </a:xfrm>
          <a:prstGeom prst="rect">
            <a:avLst/>
          </a:prstGeom>
          <a:noFill/>
        </p:spPr>
        <p:txBody>
          <a:bodyPr wrap="none" rtlCol="0">
            <a:spAutoFit/>
          </a:bodyPr>
          <a:lstStyle/>
          <a:p>
            <a:r>
              <a:rPr lang="en-US" sz="2800" smtClean="0">
                <a:solidFill>
                  <a:schemeClr val="accent5"/>
                </a:solidFill>
                <a:latin typeface="Open Sans" panose="020B0606030504020204" pitchFamily="34" charset="0"/>
                <a:ea typeface="Open Sans" panose="020B0606030504020204" pitchFamily="34" charset="0"/>
                <a:cs typeface="Open Sans" panose="020B0606030504020204" pitchFamily="34" charset="0"/>
              </a:rPr>
              <a:t>24%</a:t>
            </a:r>
            <a:endParaRPr lang="en-US" sz="2800">
              <a:solidFill>
                <a:schemeClr val="accent5"/>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1" name="TextBox 20"/>
          <p:cNvSpPr txBox="1"/>
          <p:nvPr/>
        </p:nvSpPr>
        <p:spPr>
          <a:xfrm>
            <a:off x="10119681" y="2328878"/>
            <a:ext cx="816249" cy="246221"/>
          </a:xfrm>
          <a:prstGeom prst="rect">
            <a:avLst/>
          </a:prstGeom>
          <a:noFill/>
        </p:spPr>
        <p:txBody>
          <a:bodyPr wrap="none" rtlCol="0">
            <a:spAutoFit/>
          </a:bodyPr>
          <a:lstStyle/>
          <a:p>
            <a:r>
              <a:rPr lang="en-US" sz="1000"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NEW USER</a:t>
            </a:r>
            <a:endParaRPr lang="en-US" sz="100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2" name="Rectangle 21"/>
          <p:cNvSpPr/>
          <p:nvPr/>
        </p:nvSpPr>
        <p:spPr>
          <a:xfrm>
            <a:off x="10221472" y="2577211"/>
            <a:ext cx="679994" cy="646331"/>
          </a:xfrm>
          <a:prstGeom prst="rect">
            <a:avLst/>
          </a:prstGeom>
        </p:spPr>
        <p:txBody>
          <a:bodyPr wrap="none">
            <a:spAutoFit/>
          </a:bodyPr>
          <a:lstStyle/>
          <a:p>
            <a:r>
              <a:rPr lang="en-US" sz="3600">
                <a:solidFill>
                  <a:schemeClr val="bg1">
                    <a:lumMod val="95000"/>
                  </a:schemeClr>
                </a:solidFill>
                <a:latin typeface="FontAwesome" pitchFamily="2" charset="0"/>
              </a:rPr>
              <a:t></a:t>
            </a:r>
            <a:endParaRPr lang="en-US" sz="3600">
              <a:solidFill>
                <a:schemeClr val="bg1">
                  <a:lumMod val="95000"/>
                </a:schemeClr>
              </a:solidFill>
            </a:endParaRPr>
          </a:p>
        </p:txBody>
      </p:sp>
      <p:grpSp>
        <p:nvGrpSpPr>
          <p:cNvPr id="24" name="Group 23"/>
          <p:cNvGrpSpPr/>
          <p:nvPr/>
        </p:nvGrpSpPr>
        <p:grpSpPr>
          <a:xfrm>
            <a:off x="1141288" y="3928408"/>
            <a:ext cx="4132146" cy="1525252"/>
            <a:chOff x="6993054" y="3358634"/>
            <a:chExt cx="4132146" cy="1525252"/>
          </a:xfrm>
        </p:grpSpPr>
        <p:sp>
          <p:nvSpPr>
            <p:cNvPr id="25" name="Rectangle 24"/>
            <p:cNvSpPr/>
            <p:nvPr/>
          </p:nvSpPr>
          <p:spPr>
            <a:xfrm>
              <a:off x="7467600" y="3429000"/>
              <a:ext cx="3657600" cy="2286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00" b="1"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75%</a:t>
              </a:r>
              <a:endParaRPr lang="en-US" sz="1000"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6" name="Rectangle 25"/>
            <p:cNvSpPr/>
            <p:nvPr/>
          </p:nvSpPr>
          <p:spPr>
            <a:xfrm>
              <a:off x="7467600" y="3429000"/>
              <a:ext cx="2560320" cy="228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FACEBOOK</a:t>
              </a:r>
              <a:endParaRPr lang="en-US" sz="1000" b="1">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7" name="Rectangle 26"/>
            <p:cNvSpPr/>
            <p:nvPr/>
          </p:nvSpPr>
          <p:spPr>
            <a:xfrm>
              <a:off x="7467600" y="3718917"/>
              <a:ext cx="3657600" cy="2286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00" b="1"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92%</a:t>
              </a:r>
              <a:endParaRPr lang="en-US" sz="1000"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8" name="Rectangle 27"/>
            <p:cNvSpPr/>
            <p:nvPr/>
          </p:nvSpPr>
          <p:spPr>
            <a:xfrm>
              <a:off x="7467600" y="3718917"/>
              <a:ext cx="3017520" cy="2286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TWITTER</a:t>
              </a:r>
              <a:endParaRPr lang="en-US" sz="1000" b="1">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9" name="Rectangle 28"/>
            <p:cNvSpPr/>
            <p:nvPr/>
          </p:nvSpPr>
          <p:spPr>
            <a:xfrm>
              <a:off x="7467600" y="4000500"/>
              <a:ext cx="3657600" cy="2286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00" b="1"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56%</a:t>
              </a:r>
              <a:endParaRPr lang="en-US" sz="1000"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0" name="Rectangle 29"/>
            <p:cNvSpPr/>
            <p:nvPr/>
          </p:nvSpPr>
          <p:spPr>
            <a:xfrm>
              <a:off x="7467600" y="4000500"/>
              <a:ext cx="1463040" cy="228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GOOGLE PLUS</a:t>
              </a:r>
              <a:endParaRPr lang="en-US" sz="1000" b="1">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1" name="Rectangle 30"/>
            <p:cNvSpPr/>
            <p:nvPr/>
          </p:nvSpPr>
          <p:spPr>
            <a:xfrm>
              <a:off x="7467600" y="4286250"/>
              <a:ext cx="3657600" cy="2286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00" b="1"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63%</a:t>
              </a:r>
              <a:endParaRPr lang="en-US" sz="1000"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2" name="Rectangle 31"/>
            <p:cNvSpPr/>
            <p:nvPr/>
          </p:nvSpPr>
          <p:spPr>
            <a:xfrm>
              <a:off x="7467600" y="4286250"/>
              <a:ext cx="1920240" cy="2286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PIN</a:t>
              </a:r>
              <a:endParaRPr lang="en-US" sz="1000" b="1">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3" name="Rectangle 32"/>
            <p:cNvSpPr/>
            <p:nvPr/>
          </p:nvSpPr>
          <p:spPr>
            <a:xfrm>
              <a:off x="7010400" y="3358634"/>
              <a:ext cx="381836" cy="369332"/>
            </a:xfrm>
            <a:prstGeom prst="rect">
              <a:avLst/>
            </a:prstGeom>
          </p:spPr>
          <p:txBody>
            <a:bodyPr wrap="none">
              <a:spAutoFit/>
            </a:bodyPr>
            <a:lstStyle/>
            <a:p>
              <a:r>
                <a:rPr lang="en-US">
                  <a:solidFill>
                    <a:schemeClr val="tx1">
                      <a:lumMod val="75000"/>
                      <a:lumOff val="25000"/>
                    </a:schemeClr>
                  </a:solidFill>
                  <a:latin typeface="FontAwesome" pitchFamily="2" charset="0"/>
                </a:rPr>
                <a:t></a:t>
              </a:r>
              <a:endParaRPr lang="en-US">
                <a:solidFill>
                  <a:schemeClr val="tx1">
                    <a:lumMod val="75000"/>
                    <a:lumOff val="25000"/>
                  </a:schemeClr>
                </a:solidFill>
              </a:endParaRPr>
            </a:p>
          </p:txBody>
        </p:sp>
        <p:sp>
          <p:nvSpPr>
            <p:cNvPr id="34" name="Rectangle 33"/>
            <p:cNvSpPr/>
            <p:nvPr/>
          </p:nvSpPr>
          <p:spPr>
            <a:xfrm>
              <a:off x="7010400" y="3648551"/>
              <a:ext cx="381836" cy="369332"/>
            </a:xfrm>
            <a:prstGeom prst="rect">
              <a:avLst/>
            </a:prstGeom>
          </p:spPr>
          <p:txBody>
            <a:bodyPr wrap="none">
              <a:spAutoFit/>
            </a:bodyPr>
            <a:lstStyle/>
            <a:p>
              <a:r>
                <a:rPr lang="en-US">
                  <a:solidFill>
                    <a:schemeClr val="tx1">
                      <a:lumMod val="75000"/>
                      <a:lumOff val="25000"/>
                    </a:schemeClr>
                  </a:solidFill>
                  <a:latin typeface="FontAwesome" pitchFamily="2" charset="0"/>
                </a:rPr>
                <a:t></a:t>
              </a:r>
              <a:endParaRPr lang="en-US">
                <a:solidFill>
                  <a:schemeClr val="tx1">
                    <a:lumMod val="75000"/>
                    <a:lumOff val="25000"/>
                  </a:schemeClr>
                </a:solidFill>
              </a:endParaRPr>
            </a:p>
          </p:txBody>
        </p:sp>
        <p:sp>
          <p:nvSpPr>
            <p:cNvPr id="35" name="Rectangle 34"/>
            <p:cNvSpPr/>
            <p:nvPr/>
          </p:nvSpPr>
          <p:spPr>
            <a:xfrm>
              <a:off x="7009885" y="3930134"/>
              <a:ext cx="381836" cy="369332"/>
            </a:xfrm>
            <a:prstGeom prst="rect">
              <a:avLst/>
            </a:prstGeom>
          </p:spPr>
          <p:txBody>
            <a:bodyPr wrap="none">
              <a:spAutoFit/>
            </a:bodyPr>
            <a:lstStyle/>
            <a:p>
              <a:r>
                <a:rPr lang="en-US">
                  <a:solidFill>
                    <a:schemeClr val="tx1">
                      <a:lumMod val="75000"/>
                      <a:lumOff val="25000"/>
                    </a:schemeClr>
                  </a:solidFill>
                  <a:latin typeface="FontAwesome" pitchFamily="2" charset="0"/>
                </a:rPr>
                <a:t></a:t>
              </a:r>
              <a:endParaRPr lang="en-US">
                <a:solidFill>
                  <a:schemeClr val="tx1">
                    <a:lumMod val="75000"/>
                    <a:lumOff val="25000"/>
                  </a:schemeClr>
                </a:solidFill>
              </a:endParaRPr>
            </a:p>
          </p:txBody>
        </p:sp>
        <p:sp>
          <p:nvSpPr>
            <p:cNvPr id="36" name="Rectangle 35"/>
            <p:cNvSpPr/>
            <p:nvPr/>
          </p:nvSpPr>
          <p:spPr>
            <a:xfrm>
              <a:off x="7009885" y="4215906"/>
              <a:ext cx="381836" cy="369332"/>
            </a:xfrm>
            <a:prstGeom prst="rect">
              <a:avLst/>
            </a:prstGeom>
          </p:spPr>
          <p:txBody>
            <a:bodyPr wrap="none">
              <a:spAutoFit/>
            </a:bodyPr>
            <a:lstStyle/>
            <a:p>
              <a:r>
                <a:rPr lang="en-US">
                  <a:solidFill>
                    <a:schemeClr val="tx1">
                      <a:lumMod val="75000"/>
                      <a:lumOff val="25000"/>
                    </a:schemeClr>
                  </a:solidFill>
                  <a:latin typeface="FontAwesome" pitchFamily="2" charset="0"/>
                </a:rPr>
                <a:t></a:t>
              </a:r>
              <a:endParaRPr lang="en-US"/>
            </a:p>
          </p:txBody>
        </p:sp>
        <p:sp>
          <p:nvSpPr>
            <p:cNvPr id="37" name="Rectangle 36"/>
            <p:cNvSpPr/>
            <p:nvPr/>
          </p:nvSpPr>
          <p:spPr>
            <a:xfrm>
              <a:off x="7467600" y="4572000"/>
              <a:ext cx="3657600" cy="2286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000" b="1"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63%</a:t>
              </a:r>
              <a:endParaRPr lang="en-US" sz="1000"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8" name="Rectangle 37"/>
            <p:cNvSpPr/>
            <p:nvPr/>
          </p:nvSpPr>
          <p:spPr>
            <a:xfrm>
              <a:off x="7467600" y="4572000"/>
              <a:ext cx="1280160" cy="228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INSTAGRAMM</a:t>
              </a:r>
              <a:endParaRPr lang="en-US" sz="1000" b="1">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9" name="Rectangle 38"/>
            <p:cNvSpPr/>
            <p:nvPr/>
          </p:nvSpPr>
          <p:spPr>
            <a:xfrm>
              <a:off x="6993054" y="4514554"/>
              <a:ext cx="415498" cy="369332"/>
            </a:xfrm>
            <a:prstGeom prst="rect">
              <a:avLst/>
            </a:prstGeom>
          </p:spPr>
          <p:txBody>
            <a:bodyPr wrap="none">
              <a:spAutoFit/>
            </a:bodyPr>
            <a:lstStyle/>
            <a:p>
              <a:r>
                <a:rPr lang="en-US">
                  <a:solidFill>
                    <a:schemeClr val="tx1">
                      <a:lumMod val="75000"/>
                      <a:lumOff val="25000"/>
                    </a:schemeClr>
                  </a:solidFill>
                  <a:latin typeface="FontAwesome" pitchFamily="2" charset="0"/>
                </a:rPr>
                <a:t></a:t>
              </a:r>
              <a:endParaRPr lang="en-US">
                <a:solidFill>
                  <a:schemeClr val="tx1">
                    <a:lumMod val="75000"/>
                    <a:lumOff val="25000"/>
                  </a:schemeClr>
                </a:solidFill>
              </a:endParaRPr>
            </a:p>
          </p:txBody>
        </p:sp>
      </p:grpSp>
      <p:sp>
        <p:nvSpPr>
          <p:cNvPr id="40" name="TextBox 39"/>
          <p:cNvSpPr txBox="1"/>
          <p:nvPr/>
        </p:nvSpPr>
        <p:spPr>
          <a:xfrm>
            <a:off x="6196845" y="3928408"/>
            <a:ext cx="4778939" cy="1938992"/>
          </a:xfrm>
          <a:prstGeom prst="rect">
            <a:avLst/>
          </a:prstGeom>
          <a:noFill/>
        </p:spPr>
        <p:txBody>
          <a:bodyPr wrap="square" rtlCol="0">
            <a:spAutoFit/>
          </a:bodyPr>
          <a:lstStyle/>
          <a:p>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Lid </a:t>
            </a:r>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est laborum dolo rumes fugats untras. Etharums ser quidem rerum facilis dolores nemis omnis fugats vitaes nemo minima rerums unsers sadips amets.. </a:t>
            </a:r>
            <a:endPar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endPar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Sed </a:t>
            </a:r>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ut perspiciatis unde omnis iste natus error sit voluptatem accusantium doloremque laudantium, totam rem aperiam, eaque ipsa quae ab illo inventore veritatis et quasi architecto beatae vitae dicta sunt explicabo. Nemo enim ipsam voluptatem quia voluptas sit aspernatur aut odit aut fugit, sed quia consequuntur magni dolores eos qui ratione voluptatem sequi nesciunt.. Neque porro quisquam est, qui dolorem ipsum quia dolor sit amet, consectetur, adipisci velit, sed quia non numquam eius modi tempora incidunt ut labore dolore magnm aliquam quaerat voluptatem</a:t>
            </a:r>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t>
            </a:r>
          </a:p>
        </p:txBody>
      </p:sp>
    </p:spTree>
    <p:extLst>
      <p:ext uri="{BB962C8B-B14F-4D97-AF65-F5344CB8AC3E}">
        <p14:creationId xmlns:p14="http://schemas.microsoft.com/office/powerpoint/2010/main" val="1877571643"/>
      </p:ext>
    </p:extLst>
  </p:cSld>
  <p:clrMapOvr>
    <a:masterClrMapping/>
  </p:clrMapOvr>
  <p:transition spd="slow">
    <p:cove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881810" y="6534361"/>
            <a:ext cx="1423788" cy="246221"/>
          </a:xfrm>
          <a:prstGeom prst="rect">
            <a:avLst/>
          </a:prstGeom>
          <a:noFill/>
        </p:spPr>
        <p:txBody>
          <a:bodyPr wrap="none" rtlCol="0">
            <a:spAutoFit/>
          </a:bodyPr>
          <a:lstStyle/>
          <a:p>
            <a:r>
              <a:rPr lang="en-US" sz="1000" b="1"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Monte Biz </a:t>
            </a:r>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Company</a:t>
            </a:r>
            <a:endPar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Rectangle 5"/>
          <p:cNvSpPr/>
          <p:nvPr/>
        </p:nvSpPr>
        <p:spPr>
          <a:xfrm>
            <a:off x="11305598" y="6472806"/>
            <a:ext cx="753951" cy="369332"/>
          </a:xfrm>
          <a:prstGeom prst="rect">
            <a:avLst/>
          </a:prstGeom>
        </p:spPr>
        <p:txBody>
          <a:bodyPr wrap="square">
            <a:spAutoFit/>
          </a:bodyPr>
          <a:lstStyle/>
          <a:p>
            <a:r>
              <a:rPr lang="en-US" smtClean="0">
                <a:solidFill>
                  <a:schemeClr val="tx1">
                    <a:lumMod val="65000"/>
                    <a:lumOff val="35000"/>
                  </a:schemeClr>
                </a:solidFill>
                <a:latin typeface="Simple-Line-Icons" panose="02000503000000000000" pitchFamily="2" charset="2"/>
              </a:rPr>
              <a:t> </a:t>
            </a:r>
            <a:endParaRPr lang="en-US">
              <a:solidFill>
                <a:schemeClr val="tx1">
                  <a:lumMod val="65000"/>
                  <a:lumOff val="35000"/>
                </a:schemeClr>
              </a:solidFill>
            </a:endParaRPr>
          </a:p>
        </p:txBody>
      </p:sp>
      <p:sp>
        <p:nvSpPr>
          <p:cNvPr id="7" name="Oval 6"/>
          <p:cNvSpPr/>
          <p:nvPr/>
        </p:nvSpPr>
        <p:spPr>
          <a:xfrm>
            <a:off x="11047716" y="151116"/>
            <a:ext cx="877584" cy="877584"/>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lumMod val="50000"/>
                    <a:lumOff val="50000"/>
                  </a:schemeClr>
                </a:solidFill>
                <a:latin typeface="Simple-Line-Icons" panose="02000503000000000000" pitchFamily="2" charset="2"/>
              </a:rPr>
              <a:t></a:t>
            </a:r>
            <a:endParaRPr lang="en-US" sz="2800">
              <a:solidFill>
                <a:schemeClr val="tx1">
                  <a:lumMod val="50000"/>
                  <a:lumOff val="50000"/>
                </a:schemeClr>
              </a:solidFill>
            </a:endParaRPr>
          </a:p>
        </p:txBody>
      </p:sp>
      <p:sp>
        <p:nvSpPr>
          <p:cNvPr id="9" name="TextBox 8"/>
          <p:cNvSpPr txBox="1"/>
          <p:nvPr/>
        </p:nvSpPr>
        <p:spPr>
          <a:xfrm>
            <a:off x="6244537" y="168668"/>
            <a:ext cx="4697441" cy="646331"/>
          </a:xfrm>
          <a:prstGeom prst="rect">
            <a:avLst/>
          </a:prstGeom>
          <a:noFill/>
        </p:spPr>
        <p:txBody>
          <a:bodyPr wrap="none" rtlCol="0">
            <a:spAutoFit/>
          </a:bodyPr>
          <a:lstStyle/>
          <a:p>
            <a:pPr algn="r"/>
            <a:r>
              <a:rPr lang="en-US" sz="3600" smtClean="0">
                <a:solidFill>
                  <a:schemeClr val="tx1">
                    <a:lumMod val="65000"/>
                    <a:lumOff val="35000"/>
                  </a:schemeClr>
                </a:solidFill>
                <a:latin typeface="GeosansLight" panose="02000603020000020003" pitchFamily="2" charset="0"/>
              </a:rPr>
              <a:t>ALL ROUND THE WORLD</a:t>
            </a:r>
            <a:endParaRPr lang="en-US" sz="3600">
              <a:solidFill>
                <a:schemeClr val="tx1">
                  <a:lumMod val="65000"/>
                  <a:lumOff val="35000"/>
                </a:schemeClr>
              </a:solidFill>
              <a:latin typeface="GeosansLight" panose="02000603020000020003" pitchFamily="2" charset="0"/>
            </a:endParaRPr>
          </a:p>
        </p:txBody>
      </p:sp>
      <p:sp>
        <p:nvSpPr>
          <p:cNvPr id="10" name="TextBox 9"/>
          <p:cNvSpPr txBox="1"/>
          <p:nvPr/>
        </p:nvSpPr>
        <p:spPr>
          <a:xfrm>
            <a:off x="5964333" y="814999"/>
            <a:ext cx="4977645" cy="246221"/>
          </a:xfrm>
          <a:prstGeom prst="rect">
            <a:avLst/>
          </a:prstGeom>
          <a:noFill/>
        </p:spPr>
        <p:txBody>
          <a:bodyPr wrap="none" rtlCol="0">
            <a:spAutoFit/>
          </a:bodyPr>
          <a:lstStyle/>
          <a:p>
            <a:pPr algn="r"/>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Raw denim typewriter Carles irony. Helvetica farers Blue Bottle, distery vero </a:t>
            </a:r>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you.</a:t>
            </a:r>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63669" y="2010683"/>
            <a:ext cx="7464661" cy="3597203"/>
          </a:xfrm>
          <a:prstGeom prst="rect">
            <a:avLst/>
          </a:prstGeom>
        </p:spPr>
      </p:pic>
      <p:sp>
        <p:nvSpPr>
          <p:cNvPr id="14" name="Oval 13"/>
          <p:cNvSpPr/>
          <p:nvPr/>
        </p:nvSpPr>
        <p:spPr>
          <a:xfrm>
            <a:off x="6920968" y="2493534"/>
            <a:ext cx="768936" cy="768936"/>
          </a:xfrm>
          <a:prstGeom prst="ellipse">
            <a:avLst/>
          </a:prstGeom>
          <a:solidFill>
            <a:schemeClr val="tx1">
              <a:lumMod val="95000"/>
              <a:lumOff val="5000"/>
              <a:alpha val="80000"/>
            </a:schemeClr>
          </a:solidFill>
          <a:ln w="63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latin typeface="GeosansLight" panose="02000603020000020003" pitchFamily="2" charset="0"/>
              </a:rPr>
              <a:t>+65%</a:t>
            </a:r>
            <a:endParaRPr lang="en-US" sz="1400">
              <a:latin typeface="GeosansLight" panose="02000603020000020003" pitchFamily="2" charset="0"/>
            </a:endParaRPr>
          </a:p>
        </p:txBody>
      </p:sp>
      <p:sp>
        <p:nvSpPr>
          <p:cNvPr id="17" name="Oval 16"/>
          <p:cNvSpPr/>
          <p:nvPr/>
        </p:nvSpPr>
        <p:spPr>
          <a:xfrm>
            <a:off x="4030441" y="4208034"/>
            <a:ext cx="768936" cy="768936"/>
          </a:xfrm>
          <a:prstGeom prst="ellipse">
            <a:avLst/>
          </a:prstGeom>
          <a:solidFill>
            <a:schemeClr val="tx1">
              <a:lumMod val="95000"/>
              <a:lumOff val="5000"/>
              <a:alpha val="80000"/>
            </a:schemeClr>
          </a:solidFill>
          <a:ln w="63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latin typeface="GeosansLight" panose="02000603020000020003" pitchFamily="2" charset="0"/>
              </a:rPr>
              <a:t>+40%</a:t>
            </a:r>
            <a:endParaRPr lang="en-US" sz="1400">
              <a:latin typeface="GeosansLight" panose="02000603020000020003" pitchFamily="2" charset="0"/>
            </a:endParaRPr>
          </a:p>
        </p:txBody>
      </p:sp>
      <p:sp>
        <p:nvSpPr>
          <p:cNvPr id="20" name="Oval 19"/>
          <p:cNvSpPr/>
          <p:nvPr/>
        </p:nvSpPr>
        <p:spPr>
          <a:xfrm>
            <a:off x="3952257" y="2109066"/>
            <a:ext cx="768936" cy="768936"/>
          </a:xfrm>
          <a:prstGeom prst="ellipse">
            <a:avLst/>
          </a:prstGeom>
          <a:solidFill>
            <a:schemeClr val="tx1">
              <a:lumMod val="95000"/>
              <a:lumOff val="5000"/>
              <a:alpha val="80000"/>
            </a:schemeClr>
          </a:solidFill>
          <a:ln w="63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latin typeface="GeosansLight" panose="02000603020000020003" pitchFamily="2" charset="0"/>
              </a:rPr>
              <a:t>+25%</a:t>
            </a:r>
            <a:endParaRPr lang="en-US" sz="1400">
              <a:latin typeface="GeosansLight" panose="02000603020000020003" pitchFamily="2" charset="0"/>
            </a:endParaRPr>
          </a:p>
        </p:txBody>
      </p:sp>
      <p:cxnSp>
        <p:nvCxnSpPr>
          <p:cNvPr id="22" name="Straight Connector 21"/>
          <p:cNvCxnSpPr/>
          <p:nvPr/>
        </p:nvCxnSpPr>
        <p:spPr>
          <a:xfrm flipV="1">
            <a:off x="7753350" y="2171700"/>
            <a:ext cx="286489" cy="457200"/>
          </a:xfrm>
          <a:prstGeom prst="line">
            <a:avLst/>
          </a:prstGeom>
          <a:ln w="9525">
            <a:solidFill>
              <a:schemeClr val="tx1">
                <a:lumMod val="75000"/>
                <a:lumOff val="2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039839" y="2171700"/>
            <a:ext cx="857250" cy="0"/>
          </a:xfrm>
          <a:prstGeom prst="line">
            <a:avLst/>
          </a:prstGeom>
          <a:ln w="952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8882757" y="1877980"/>
            <a:ext cx="2699643" cy="615553"/>
          </a:xfrm>
          <a:prstGeom prst="rect">
            <a:avLst/>
          </a:prstGeom>
        </p:spPr>
        <p:txBody>
          <a:bodyPr wrap="square">
            <a:spAutoFit/>
          </a:bodyPr>
          <a:lstStyle/>
          <a:p>
            <a:r>
              <a:rPr lang="en-US" sz="1400" b="1"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NEW SOLUTION</a:t>
            </a:r>
            <a:endParaRPr lang="en-US" sz="1400" b="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Lorem </a:t>
            </a:r>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ipsum dolor sit amet, </a:t>
            </a:r>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consect</a:t>
            </a:r>
          </a:p>
          <a:p>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etur </a:t>
            </a:r>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adipiscing elit</a:t>
            </a:r>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endPar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25" name="Straight Connector 24"/>
          <p:cNvCxnSpPr/>
          <p:nvPr/>
        </p:nvCxnSpPr>
        <p:spPr>
          <a:xfrm flipH="1">
            <a:off x="3810000" y="4976970"/>
            <a:ext cx="285750" cy="280830"/>
          </a:xfrm>
          <a:prstGeom prst="line">
            <a:avLst/>
          </a:prstGeom>
          <a:ln w="9525">
            <a:solidFill>
              <a:schemeClr val="tx1">
                <a:lumMod val="75000"/>
                <a:lumOff val="2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2838450" y="5257800"/>
            <a:ext cx="971550" cy="0"/>
          </a:xfrm>
          <a:prstGeom prst="line">
            <a:avLst/>
          </a:prstGeom>
          <a:ln w="9525">
            <a:solidFill>
              <a:schemeClr val="tx1">
                <a:lumMod val="75000"/>
                <a:lumOff val="2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593289" y="4979495"/>
            <a:ext cx="2242443" cy="615553"/>
          </a:xfrm>
          <a:prstGeom prst="rect">
            <a:avLst/>
          </a:prstGeom>
        </p:spPr>
        <p:txBody>
          <a:bodyPr wrap="square">
            <a:spAutoFit/>
          </a:bodyPr>
          <a:lstStyle/>
          <a:p>
            <a:pPr algn="r"/>
            <a:r>
              <a:rPr lang="en-US" sz="1400" b="1"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MARKETING</a:t>
            </a:r>
            <a:endParaRPr lang="en-US" sz="1400" b="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pPr algn="r"/>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Lorem </a:t>
            </a:r>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ipsum dolor sit amet, consectetur adipiscing elit</a:t>
            </a:r>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endPar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28" name="Straight Connector 27"/>
          <p:cNvCxnSpPr/>
          <p:nvPr/>
        </p:nvCxnSpPr>
        <p:spPr>
          <a:xfrm flipH="1">
            <a:off x="3622954" y="2748120"/>
            <a:ext cx="285750" cy="280830"/>
          </a:xfrm>
          <a:prstGeom prst="line">
            <a:avLst/>
          </a:prstGeom>
          <a:ln w="9525">
            <a:solidFill>
              <a:schemeClr val="tx1">
                <a:lumMod val="75000"/>
                <a:lumOff val="2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2651404" y="3028950"/>
            <a:ext cx="971550" cy="0"/>
          </a:xfrm>
          <a:prstGeom prst="line">
            <a:avLst/>
          </a:prstGeom>
          <a:ln w="9525">
            <a:solidFill>
              <a:schemeClr val="tx1">
                <a:lumMod val="75000"/>
                <a:lumOff val="2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937934" y="2721173"/>
            <a:ext cx="1584903" cy="615553"/>
          </a:xfrm>
          <a:prstGeom prst="rect">
            <a:avLst/>
          </a:prstGeom>
        </p:spPr>
        <p:txBody>
          <a:bodyPr wrap="square">
            <a:spAutoFit/>
          </a:bodyPr>
          <a:lstStyle/>
          <a:p>
            <a:pPr algn="r"/>
            <a:r>
              <a:rPr lang="en-US" sz="1400" b="1"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SHOP</a:t>
            </a:r>
            <a:endParaRPr lang="en-US" sz="1400" b="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pPr algn="r"/>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Lorem </a:t>
            </a:r>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ipsum dolor sit amet, </a:t>
            </a:r>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consectetur</a:t>
            </a:r>
            <a:endPar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816831244"/>
      </p:ext>
    </p:extLst>
  </p:cSld>
  <p:clrMapOvr>
    <a:masterClrMapping/>
  </p:clrMapOvr>
  <mc:AlternateContent xmlns:mc="http://schemas.openxmlformats.org/markup-compatibility/2006" xmlns:p14="http://schemas.microsoft.com/office/powerpoint/2010/main">
    <mc:Choice Requires="p14">
      <p:transition spd="slow" p14:dur="1600">
        <p14:prism dir="d" isContent="1" isInverted="1"/>
      </p:transition>
    </mc:Choice>
    <mc:Fallback xmlns="">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p:cNvSpPr/>
          <p:nvPr/>
        </p:nvSpPr>
        <p:spPr>
          <a:xfrm>
            <a:off x="263704" y="143632"/>
            <a:ext cx="877584" cy="877584"/>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lumMod val="50000"/>
                    <a:lumOff val="50000"/>
                  </a:schemeClr>
                </a:solidFill>
                <a:latin typeface="Simple-Line-Icons" panose="02000503000000000000" pitchFamily="2" charset="2"/>
              </a:rPr>
              <a:t></a:t>
            </a:r>
            <a:endParaRPr lang="en-US" sz="2800">
              <a:solidFill>
                <a:schemeClr val="tx1">
                  <a:lumMod val="50000"/>
                  <a:lumOff val="50000"/>
                </a:schemeClr>
              </a:solidFill>
            </a:endParaRPr>
          </a:p>
        </p:txBody>
      </p:sp>
      <p:sp>
        <p:nvSpPr>
          <p:cNvPr id="2" name="TextBox 1"/>
          <p:cNvSpPr txBox="1"/>
          <p:nvPr/>
        </p:nvSpPr>
        <p:spPr>
          <a:xfrm>
            <a:off x="1219200" y="136148"/>
            <a:ext cx="3120150" cy="646331"/>
          </a:xfrm>
          <a:prstGeom prst="rect">
            <a:avLst/>
          </a:prstGeom>
          <a:noFill/>
        </p:spPr>
        <p:txBody>
          <a:bodyPr wrap="none" rtlCol="0">
            <a:spAutoFit/>
          </a:bodyPr>
          <a:lstStyle/>
          <a:p>
            <a:r>
              <a:rPr lang="en-US" sz="3600" smtClean="0">
                <a:solidFill>
                  <a:schemeClr val="tx1">
                    <a:lumMod val="65000"/>
                    <a:lumOff val="35000"/>
                  </a:schemeClr>
                </a:solidFill>
                <a:latin typeface="GeosansLight" panose="02000603020000020003" pitchFamily="2" charset="0"/>
              </a:rPr>
              <a:t>INTRODUCTION</a:t>
            </a:r>
            <a:endParaRPr lang="en-US" sz="3600">
              <a:solidFill>
                <a:schemeClr val="tx1">
                  <a:lumMod val="65000"/>
                  <a:lumOff val="35000"/>
                </a:schemeClr>
              </a:solidFill>
              <a:latin typeface="GeosansLight" panose="02000603020000020003" pitchFamily="2" charset="0"/>
            </a:endParaRPr>
          </a:p>
        </p:txBody>
      </p:sp>
      <p:sp>
        <p:nvSpPr>
          <p:cNvPr id="12" name="TextBox 11"/>
          <p:cNvSpPr txBox="1"/>
          <p:nvPr/>
        </p:nvSpPr>
        <p:spPr>
          <a:xfrm>
            <a:off x="1219200" y="782479"/>
            <a:ext cx="4977645" cy="246221"/>
          </a:xfrm>
          <a:prstGeom prst="rect">
            <a:avLst/>
          </a:prstGeom>
          <a:noFill/>
        </p:spPr>
        <p:txBody>
          <a:bodyPr wrap="none" rtlCol="0">
            <a:spAutoFit/>
          </a:bodyPr>
          <a:lstStyle/>
          <a:p>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Raw denim typewriter Carles irony. Helvetica farers Blue Bottle, distery vero </a:t>
            </a:r>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you.</a:t>
            </a:r>
          </a:p>
        </p:txBody>
      </p:sp>
      <p:sp>
        <p:nvSpPr>
          <p:cNvPr id="4" name="TextBox 3"/>
          <p:cNvSpPr txBox="1"/>
          <p:nvPr/>
        </p:nvSpPr>
        <p:spPr>
          <a:xfrm>
            <a:off x="9881810" y="6534361"/>
            <a:ext cx="1423788" cy="246221"/>
          </a:xfrm>
          <a:prstGeom prst="rect">
            <a:avLst/>
          </a:prstGeom>
          <a:noFill/>
        </p:spPr>
        <p:txBody>
          <a:bodyPr wrap="none" rtlCol="0">
            <a:spAutoFit/>
          </a:bodyPr>
          <a:lstStyle/>
          <a:p>
            <a:r>
              <a:rPr lang="en-US" sz="1000" b="1"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Monte Biz </a:t>
            </a:r>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Company</a:t>
            </a:r>
            <a:endPar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Rectangle 5"/>
          <p:cNvSpPr/>
          <p:nvPr/>
        </p:nvSpPr>
        <p:spPr>
          <a:xfrm>
            <a:off x="11305598" y="6472806"/>
            <a:ext cx="753951" cy="369332"/>
          </a:xfrm>
          <a:prstGeom prst="rect">
            <a:avLst/>
          </a:prstGeom>
        </p:spPr>
        <p:txBody>
          <a:bodyPr wrap="square">
            <a:spAutoFit/>
          </a:bodyPr>
          <a:lstStyle/>
          <a:p>
            <a:r>
              <a:rPr lang="en-US" smtClean="0">
                <a:solidFill>
                  <a:schemeClr val="tx1">
                    <a:lumMod val="65000"/>
                    <a:lumOff val="35000"/>
                  </a:schemeClr>
                </a:solidFill>
                <a:latin typeface="Simple-Line-Icons" panose="02000503000000000000" pitchFamily="2" charset="2"/>
              </a:rPr>
              <a:t> </a:t>
            </a:r>
            <a:endParaRPr lang="en-US">
              <a:solidFill>
                <a:schemeClr val="tx1">
                  <a:lumMod val="65000"/>
                  <a:lumOff val="35000"/>
                </a:schemeClr>
              </a:solidFill>
            </a:endParaRPr>
          </a:p>
        </p:txBody>
      </p:sp>
      <p:sp>
        <p:nvSpPr>
          <p:cNvPr id="26" name="Rectangle 25"/>
          <p:cNvSpPr/>
          <p:nvPr/>
        </p:nvSpPr>
        <p:spPr>
          <a:xfrm>
            <a:off x="1297464" y="1680653"/>
            <a:ext cx="3200400" cy="1828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lumMod val="85000"/>
                    <a:lumOff val="15000"/>
                  </a:schemeClr>
                </a:solidFill>
              </a:rPr>
              <a:t>Image</a:t>
            </a:r>
            <a:endParaRPr lang="en-US">
              <a:solidFill>
                <a:schemeClr val="tx1">
                  <a:lumMod val="85000"/>
                  <a:lumOff val="15000"/>
                </a:schemeClr>
              </a:solidFill>
            </a:endParaRPr>
          </a:p>
        </p:txBody>
      </p:sp>
      <p:sp>
        <p:nvSpPr>
          <p:cNvPr id="27" name="Rectangle 26"/>
          <p:cNvSpPr/>
          <p:nvPr/>
        </p:nvSpPr>
        <p:spPr>
          <a:xfrm>
            <a:off x="4555014" y="1680653"/>
            <a:ext cx="3200400" cy="1828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lumMod val="85000"/>
                    <a:lumOff val="15000"/>
                  </a:schemeClr>
                </a:solidFill>
              </a:rPr>
              <a:t>Image</a:t>
            </a:r>
            <a:endParaRPr lang="en-US">
              <a:solidFill>
                <a:schemeClr val="tx1">
                  <a:lumMod val="85000"/>
                  <a:lumOff val="15000"/>
                </a:schemeClr>
              </a:solidFill>
            </a:endParaRPr>
          </a:p>
        </p:txBody>
      </p:sp>
      <p:sp>
        <p:nvSpPr>
          <p:cNvPr id="28" name="Rectangle 27"/>
          <p:cNvSpPr/>
          <p:nvPr/>
        </p:nvSpPr>
        <p:spPr>
          <a:xfrm>
            <a:off x="1297464" y="3568530"/>
            <a:ext cx="3200400" cy="1828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lumMod val="85000"/>
                    <a:lumOff val="15000"/>
                  </a:schemeClr>
                </a:solidFill>
              </a:rPr>
              <a:t>Image</a:t>
            </a:r>
            <a:endParaRPr lang="en-US">
              <a:solidFill>
                <a:schemeClr val="tx1">
                  <a:lumMod val="85000"/>
                  <a:lumOff val="15000"/>
                </a:schemeClr>
              </a:solidFill>
            </a:endParaRPr>
          </a:p>
        </p:txBody>
      </p:sp>
      <p:sp>
        <p:nvSpPr>
          <p:cNvPr id="29" name="Rectangle 28"/>
          <p:cNvSpPr/>
          <p:nvPr/>
        </p:nvSpPr>
        <p:spPr>
          <a:xfrm>
            <a:off x="4555014" y="3568530"/>
            <a:ext cx="3200400" cy="1828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lumMod val="85000"/>
                    <a:lumOff val="15000"/>
                  </a:schemeClr>
                </a:solidFill>
              </a:rPr>
              <a:t>Image</a:t>
            </a:r>
            <a:endParaRPr lang="en-US">
              <a:solidFill>
                <a:schemeClr val="tx1">
                  <a:lumMod val="85000"/>
                  <a:lumOff val="15000"/>
                </a:schemeClr>
              </a:solidFill>
            </a:endParaRPr>
          </a:p>
        </p:txBody>
      </p:sp>
      <p:sp>
        <p:nvSpPr>
          <p:cNvPr id="30" name="Rectangle 29"/>
          <p:cNvSpPr/>
          <p:nvPr/>
        </p:nvSpPr>
        <p:spPr>
          <a:xfrm>
            <a:off x="3926364" y="2939880"/>
            <a:ext cx="571500" cy="571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latin typeface="FontAwesome" pitchFamily="2" charset="0"/>
              </a:rPr>
              <a:t></a:t>
            </a:r>
            <a:endParaRPr lang="en-US">
              <a:solidFill>
                <a:schemeClr val="bg1">
                  <a:lumMod val="95000"/>
                </a:schemeClr>
              </a:solidFill>
            </a:endParaRPr>
          </a:p>
        </p:txBody>
      </p:sp>
      <p:sp>
        <p:nvSpPr>
          <p:cNvPr id="31" name="Rectangle 30"/>
          <p:cNvSpPr/>
          <p:nvPr/>
        </p:nvSpPr>
        <p:spPr>
          <a:xfrm>
            <a:off x="4551055" y="2937953"/>
            <a:ext cx="571500" cy="571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latin typeface="FontAwesome" pitchFamily="2" charset="0"/>
              </a:rPr>
              <a:t></a:t>
            </a:r>
            <a:endParaRPr lang="en-US">
              <a:solidFill>
                <a:schemeClr val="bg1">
                  <a:lumMod val="95000"/>
                </a:schemeClr>
              </a:solidFill>
            </a:endParaRPr>
          </a:p>
        </p:txBody>
      </p:sp>
      <p:sp>
        <p:nvSpPr>
          <p:cNvPr id="32" name="Rectangle 31"/>
          <p:cNvSpPr/>
          <p:nvPr/>
        </p:nvSpPr>
        <p:spPr>
          <a:xfrm>
            <a:off x="4551055" y="3568530"/>
            <a:ext cx="571500" cy="571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latin typeface="FontAwesome" pitchFamily="2" charset="0"/>
              </a:rPr>
              <a:t></a:t>
            </a:r>
            <a:endParaRPr lang="en-US">
              <a:solidFill>
                <a:schemeClr val="bg1">
                  <a:lumMod val="95000"/>
                </a:schemeClr>
              </a:solidFill>
            </a:endParaRPr>
          </a:p>
        </p:txBody>
      </p:sp>
      <p:sp>
        <p:nvSpPr>
          <p:cNvPr id="33" name="Rectangle 32"/>
          <p:cNvSpPr/>
          <p:nvPr/>
        </p:nvSpPr>
        <p:spPr>
          <a:xfrm>
            <a:off x="3926364" y="3568530"/>
            <a:ext cx="571500" cy="571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latin typeface="FontAwesome" pitchFamily="2" charset="0"/>
              </a:rPr>
              <a:t></a:t>
            </a:r>
            <a:endParaRPr lang="en-US">
              <a:solidFill>
                <a:schemeClr val="bg1">
                  <a:lumMod val="95000"/>
                </a:schemeClr>
              </a:solidFill>
            </a:endParaRPr>
          </a:p>
        </p:txBody>
      </p:sp>
      <p:grpSp>
        <p:nvGrpSpPr>
          <p:cNvPr id="35" name="Group 34"/>
          <p:cNvGrpSpPr/>
          <p:nvPr/>
        </p:nvGrpSpPr>
        <p:grpSpPr>
          <a:xfrm>
            <a:off x="7993735" y="1878233"/>
            <a:ext cx="2979065" cy="1446550"/>
            <a:chOff x="7845451" y="1896934"/>
            <a:chExt cx="2979065" cy="1446550"/>
          </a:xfrm>
        </p:grpSpPr>
        <p:sp>
          <p:nvSpPr>
            <p:cNvPr id="39" name="TextBox 38"/>
            <p:cNvSpPr txBox="1"/>
            <p:nvPr/>
          </p:nvSpPr>
          <p:spPr>
            <a:xfrm>
              <a:off x="8381175" y="1896934"/>
              <a:ext cx="2443341" cy="1446550"/>
            </a:xfrm>
            <a:prstGeom prst="rect">
              <a:avLst/>
            </a:prstGeom>
            <a:noFill/>
          </p:spPr>
          <p:txBody>
            <a:bodyPr wrap="square" rtlCol="0">
              <a:spAutoFit/>
            </a:bodyPr>
            <a:lstStyle/>
            <a:p>
              <a:r>
                <a:rPr lang="en-US" sz="1400" smtClean="0">
                  <a:solidFill>
                    <a:schemeClr val="accent2"/>
                  </a:solidFill>
                  <a:latin typeface="Open Sans" panose="020B0606030504020204" pitchFamily="34" charset="0"/>
                  <a:ea typeface="Open Sans" panose="020B0606030504020204" pitchFamily="34" charset="0"/>
                  <a:cs typeface="Open Sans" panose="020B0606030504020204" pitchFamily="34" charset="0"/>
                </a:rPr>
                <a:t>MARKETING &amp; MANAGEMENT</a:t>
              </a:r>
            </a:p>
            <a:p>
              <a:endParaRPr lang="en-US" sz="10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10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Lid </a:t>
              </a:r>
              <a:r>
                <a:rPr lang="en-US" sz="1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 laborum dolo rumes fugats untras. Etharums ser quidem rerum facilis </a:t>
              </a:r>
              <a:r>
                <a:rPr lang="en-US" sz="10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dolores </a:t>
              </a:r>
              <a:r>
                <a:rPr lang="en-US" sz="1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nemis omnis fugats vitaes nemo minima rerums unsers sadips amets</a:t>
              </a:r>
              <a:r>
                <a:rPr lang="en-US" sz="10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0" name="Rectangle 39"/>
            <p:cNvSpPr/>
            <p:nvPr/>
          </p:nvSpPr>
          <p:spPr>
            <a:xfrm>
              <a:off x="7845451" y="1896934"/>
              <a:ext cx="535724" cy="584775"/>
            </a:xfrm>
            <a:prstGeom prst="rect">
              <a:avLst/>
            </a:prstGeom>
          </p:spPr>
          <p:txBody>
            <a:bodyPr wrap="none">
              <a:spAutoFit/>
            </a:bodyPr>
            <a:lstStyle/>
            <a:p>
              <a:r>
                <a:rPr lang="en-US" sz="3200">
                  <a:solidFill>
                    <a:schemeClr val="accent2"/>
                  </a:solidFill>
                  <a:latin typeface="FontAwesome" pitchFamily="2" charset="0"/>
                </a:rPr>
                <a:t></a:t>
              </a:r>
              <a:endParaRPr lang="en-US" sz="3200">
                <a:solidFill>
                  <a:schemeClr val="accent2"/>
                </a:solidFill>
              </a:endParaRPr>
            </a:p>
          </p:txBody>
        </p:sp>
      </p:grpSp>
      <p:grpSp>
        <p:nvGrpSpPr>
          <p:cNvPr id="36" name="Group 35"/>
          <p:cNvGrpSpPr/>
          <p:nvPr/>
        </p:nvGrpSpPr>
        <p:grpSpPr>
          <a:xfrm>
            <a:off x="7988812" y="3753199"/>
            <a:ext cx="2983988" cy="1446550"/>
            <a:chOff x="7840528" y="3771900"/>
            <a:chExt cx="2983988" cy="1446550"/>
          </a:xfrm>
        </p:grpSpPr>
        <p:sp>
          <p:nvSpPr>
            <p:cNvPr id="37" name="TextBox 36"/>
            <p:cNvSpPr txBox="1"/>
            <p:nvPr/>
          </p:nvSpPr>
          <p:spPr>
            <a:xfrm>
              <a:off x="8376252" y="3771900"/>
              <a:ext cx="2448264" cy="1446550"/>
            </a:xfrm>
            <a:prstGeom prst="rect">
              <a:avLst/>
            </a:prstGeom>
            <a:noFill/>
          </p:spPr>
          <p:txBody>
            <a:bodyPr wrap="square" rtlCol="0">
              <a:spAutoFit/>
            </a:bodyPr>
            <a:lstStyle/>
            <a:p>
              <a:r>
                <a:rPr lang="en-US" sz="1400" smtClean="0">
                  <a:solidFill>
                    <a:schemeClr val="accent2"/>
                  </a:solidFill>
                  <a:latin typeface="Open Sans" panose="020B0606030504020204" pitchFamily="34" charset="0"/>
                  <a:ea typeface="Open Sans" panose="020B0606030504020204" pitchFamily="34" charset="0"/>
                  <a:cs typeface="Open Sans" panose="020B0606030504020204" pitchFamily="34" charset="0"/>
                </a:rPr>
                <a:t>MARKETING &amp; MANAGEMENT</a:t>
              </a:r>
            </a:p>
            <a:p>
              <a:endParaRPr lang="en-US" sz="10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10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Lid </a:t>
              </a:r>
              <a:r>
                <a:rPr lang="en-US" sz="1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 laborum dolo rumes fugats untras. Etharums ser quidem rerum facilis </a:t>
              </a:r>
              <a:r>
                <a:rPr lang="en-US" sz="10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dolores </a:t>
              </a:r>
              <a:r>
                <a:rPr lang="en-US" sz="1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nemis omnis fugats vitaes nemo minima rerums unsers sadips amets</a:t>
              </a:r>
              <a:r>
                <a:rPr lang="en-US" sz="10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38" name="Rectangle 37"/>
            <p:cNvSpPr/>
            <p:nvPr/>
          </p:nvSpPr>
          <p:spPr>
            <a:xfrm>
              <a:off x="7840528" y="3771900"/>
              <a:ext cx="535724" cy="584775"/>
            </a:xfrm>
            <a:prstGeom prst="rect">
              <a:avLst/>
            </a:prstGeom>
          </p:spPr>
          <p:txBody>
            <a:bodyPr wrap="none">
              <a:spAutoFit/>
            </a:bodyPr>
            <a:lstStyle/>
            <a:p>
              <a:r>
                <a:rPr lang="en-US" sz="3200">
                  <a:solidFill>
                    <a:schemeClr val="tx1">
                      <a:lumMod val="75000"/>
                      <a:lumOff val="25000"/>
                    </a:schemeClr>
                  </a:solidFill>
                  <a:latin typeface="FontAwesome" pitchFamily="2" charset="0"/>
                </a:rPr>
                <a:t></a:t>
              </a:r>
              <a:endParaRPr lang="en-US" sz="3200">
                <a:solidFill>
                  <a:schemeClr val="accent2"/>
                </a:solidFill>
              </a:endParaRPr>
            </a:p>
          </p:txBody>
        </p:sp>
      </p:grpSp>
    </p:spTree>
    <p:extLst>
      <p:ext uri="{BB962C8B-B14F-4D97-AF65-F5344CB8AC3E}">
        <p14:creationId xmlns:p14="http://schemas.microsoft.com/office/powerpoint/2010/main" val="100380871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p:cNvSpPr/>
          <p:nvPr/>
        </p:nvSpPr>
        <p:spPr>
          <a:xfrm>
            <a:off x="263704" y="143632"/>
            <a:ext cx="877584" cy="877584"/>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lumMod val="50000"/>
                    <a:lumOff val="50000"/>
                  </a:schemeClr>
                </a:solidFill>
                <a:latin typeface="Simple-Line-Icons" panose="02000503000000000000" pitchFamily="2" charset="2"/>
              </a:rPr>
              <a:t></a:t>
            </a:r>
            <a:endParaRPr lang="en-US" sz="2800">
              <a:solidFill>
                <a:schemeClr val="tx1">
                  <a:lumMod val="50000"/>
                  <a:lumOff val="50000"/>
                </a:schemeClr>
              </a:solidFill>
            </a:endParaRPr>
          </a:p>
        </p:txBody>
      </p:sp>
      <p:sp>
        <p:nvSpPr>
          <p:cNvPr id="2" name="TextBox 1"/>
          <p:cNvSpPr txBox="1"/>
          <p:nvPr/>
        </p:nvSpPr>
        <p:spPr>
          <a:xfrm>
            <a:off x="1219200" y="136148"/>
            <a:ext cx="2842060" cy="646331"/>
          </a:xfrm>
          <a:prstGeom prst="rect">
            <a:avLst/>
          </a:prstGeom>
          <a:noFill/>
        </p:spPr>
        <p:txBody>
          <a:bodyPr wrap="none" rtlCol="0">
            <a:spAutoFit/>
          </a:bodyPr>
          <a:lstStyle/>
          <a:p>
            <a:r>
              <a:rPr lang="en-US" sz="3600" smtClean="0">
                <a:solidFill>
                  <a:schemeClr val="tx1">
                    <a:lumMod val="65000"/>
                    <a:lumOff val="35000"/>
                  </a:schemeClr>
                </a:solidFill>
                <a:latin typeface="GeosansLight" panose="02000603020000020003" pitchFamily="2" charset="0"/>
              </a:rPr>
              <a:t>INFOGRAPHIC</a:t>
            </a:r>
            <a:endParaRPr lang="en-US" sz="3600">
              <a:solidFill>
                <a:schemeClr val="tx1">
                  <a:lumMod val="65000"/>
                  <a:lumOff val="35000"/>
                </a:schemeClr>
              </a:solidFill>
              <a:latin typeface="GeosansLight" panose="02000603020000020003" pitchFamily="2" charset="0"/>
            </a:endParaRPr>
          </a:p>
        </p:txBody>
      </p:sp>
      <p:sp>
        <p:nvSpPr>
          <p:cNvPr id="12" name="TextBox 11"/>
          <p:cNvSpPr txBox="1"/>
          <p:nvPr/>
        </p:nvSpPr>
        <p:spPr>
          <a:xfrm>
            <a:off x="1219200" y="782479"/>
            <a:ext cx="4977645" cy="246221"/>
          </a:xfrm>
          <a:prstGeom prst="rect">
            <a:avLst/>
          </a:prstGeom>
          <a:noFill/>
        </p:spPr>
        <p:txBody>
          <a:bodyPr wrap="none" rtlCol="0">
            <a:spAutoFit/>
          </a:bodyPr>
          <a:lstStyle/>
          <a:p>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Raw denim typewriter Carles irony. Helvetica farers Blue Bottle, distery vero </a:t>
            </a:r>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you.</a:t>
            </a:r>
          </a:p>
        </p:txBody>
      </p:sp>
      <p:sp>
        <p:nvSpPr>
          <p:cNvPr id="4" name="TextBox 3"/>
          <p:cNvSpPr txBox="1"/>
          <p:nvPr/>
        </p:nvSpPr>
        <p:spPr>
          <a:xfrm>
            <a:off x="9881810" y="6534361"/>
            <a:ext cx="1423788" cy="246221"/>
          </a:xfrm>
          <a:prstGeom prst="rect">
            <a:avLst/>
          </a:prstGeom>
          <a:noFill/>
        </p:spPr>
        <p:txBody>
          <a:bodyPr wrap="none" rtlCol="0">
            <a:spAutoFit/>
          </a:bodyPr>
          <a:lstStyle/>
          <a:p>
            <a:r>
              <a:rPr lang="en-US" sz="1000" b="1"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Monte Biz </a:t>
            </a:r>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Company</a:t>
            </a:r>
            <a:endPar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Rectangle 5"/>
          <p:cNvSpPr/>
          <p:nvPr/>
        </p:nvSpPr>
        <p:spPr>
          <a:xfrm>
            <a:off x="11305598" y="6472806"/>
            <a:ext cx="753951" cy="369332"/>
          </a:xfrm>
          <a:prstGeom prst="rect">
            <a:avLst/>
          </a:prstGeom>
        </p:spPr>
        <p:txBody>
          <a:bodyPr wrap="square">
            <a:spAutoFit/>
          </a:bodyPr>
          <a:lstStyle/>
          <a:p>
            <a:r>
              <a:rPr lang="en-US" smtClean="0">
                <a:solidFill>
                  <a:schemeClr val="tx1">
                    <a:lumMod val="65000"/>
                    <a:lumOff val="35000"/>
                  </a:schemeClr>
                </a:solidFill>
                <a:latin typeface="Simple-Line-Icons" panose="02000503000000000000" pitchFamily="2" charset="2"/>
              </a:rPr>
              <a:t> </a:t>
            </a:r>
            <a:endParaRPr lang="en-US">
              <a:solidFill>
                <a:schemeClr val="tx1">
                  <a:lumMod val="65000"/>
                  <a:lumOff val="35000"/>
                </a:scheme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06846" y="1589903"/>
            <a:ext cx="2359272" cy="1199277"/>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06846" y="3986234"/>
            <a:ext cx="2359272" cy="2185966"/>
          </a:xfrm>
          <a:prstGeom prst="rect">
            <a:avLst/>
          </a:prstGeom>
        </p:spPr>
      </p:pic>
      <p:grpSp>
        <p:nvGrpSpPr>
          <p:cNvPr id="10" name="Group 9"/>
          <p:cNvGrpSpPr/>
          <p:nvPr/>
        </p:nvGrpSpPr>
        <p:grpSpPr>
          <a:xfrm>
            <a:off x="3564573" y="1583210"/>
            <a:ext cx="2614323" cy="1529135"/>
            <a:chOff x="3424527" y="1583210"/>
            <a:chExt cx="2614323" cy="1529135"/>
          </a:xfrm>
        </p:grpSpPr>
        <p:sp>
          <p:nvSpPr>
            <p:cNvPr id="11" name="TextBox 10"/>
            <p:cNvSpPr txBox="1"/>
            <p:nvPr/>
          </p:nvSpPr>
          <p:spPr>
            <a:xfrm>
              <a:off x="3426072" y="1583210"/>
              <a:ext cx="1175322" cy="246221"/>
            </a:xfrm>
            <a:prstGeom prst="rect">
              <a:avLst/>
            </a:prstGeom>
            <a:noFill/>
          </p:spPr>
          <p:txBody>
            <a:bodyPr wrap="none" rtlCol="0">
              <a:spAutoFit/>
            </a:bodyPr>
            <a:lstStyle/>
            <a:p>
              <a:r>
                <a:rPr lang="en-US" sz="1000" b="1"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COUNTRY TITLE</a:t>
              </a:r>
              <a:endParaRPr lang="en-US" sz="1000"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 name="Rectangle 12"/>
            <p:cNvSpPr/>
            <p:nvPr/>
          </p:nvSpPr>
          <p:spPr>
            <a:xfrm>
              <a:off x="3424527" y="1835598"/>
              <a:ext cx="2614323" cy="553998"/>
            </a:xfrm>
            <a:prstGeom prst="rect">
              <a:avLst/>
            </a:prstGeom>
          </p:spPr>
          <p:txBody>
            <a:bodyPr wrap="square">
              <a:spAutoFit/>
            </a:bodyPr>
            <a:lstStyle/>
            <a:p>
              <a:r>
                <a:rPr lang="en-US" sz="1000" smtClean="0">
                  <a:solidFill>
                    <a:schemeClr val="tx1">
                      <a:lumMod val="65000"/>
                      <a:lumOff val="35000"/>
                    </a:schemeClr>
                  </a:solidFill>
                  <a:latin typeface="Open Sans" panose="020B0606030504020204" pitchFamily="34" charset="0"/>
                  <a:ea typeface="Calibri" panose="020F0502020204030204" pitchFamily="34" charset="0"/>
                </a:rPr>
                <a:t>Lid </a:t>
              </a:r>
              <a:r>
                <a:rPr lang="en-US" sz="1000">
                  <a:solidFill>
                    <a:schemeClr val="tx1">
                      <a:lumMod val="65000"/>
                      <a:lumOff val="35000"/>
                    </a:schemeClr>
                  </a:solidFill>
                  <a:latin typeface="Open Sans" panose="020B0606030504020204" pitchFamily="34" charset="0"/>
                  <a:ea typeface="Calibri" panose="020F0502020204030204" pitchFamily="34" charset="0"/>
                </a:rPr>
                <a:t>est laborum dolo </a:t>
              </a:r>
              <a:endParaRPr lang="en-US" sz="1000" smtClean="0">
                <a:solidFill>
                  <a:schemeClr val="tx1">
                    <a:lumMod val="65000"/>
                    <a:lumOff val="35000"/>
                  </a:schemeClr>
                </a:solidFill>
                <a:latin typeface="Open Sans" panose="020B0606030504020204" pitchFamily="34" charset="0"/>
                <a:ea typeface="Calibri" panose="020F0502020204030204" pitchFamily="34" charset="0"/>
              </a:endParaRPr>
            </a:p>
            <a:p>
              <a:r>
                <a:rPr lang="en-US" sz="1000" smtClean="0">
                  <a:solidFill>
                    <a:schemeClr val="tx1">
                      <a:lumMod val="65000"/>
                      <a:lumOff val="35000"/>
                    </a:schemeClr>
                  </a:solidFill>
                  <a:latin typeface="Open Sans" panose="020B0606030504020204" pitchFamily="34" charset="0"/>
                  <a:ea typeface="Calibri" panose="020F0502020204030204" pitchFamily="34" charset="0"/>
                </a:rPr>
                <a:t>rumes fugats</a:t>
              </a:r>
              <a:r>
                <a:rPr lang="en-US" sz="1000">
                  <a:solidFill>
                    <a:schemeClr val="tx1">
                      <a:lumMod val="65000"/>
                      <a:lumOff val="35000"/>
                    </a:schemeClr>
                  </a:solidFill>
                  <a:latin typeface="Open Sans" panose="020B0606030504020204" pitchFamily="34" charset="0"/>
                  <a:ea typeface="Calibri" panose="020F0502020204030204" pitchFamily="34" charset="0"/>
                </a:rPr>
                <a:t>. Lid est laborum dolo </a:t>
              </a:r>
              <a:r>
                <a:rPr lang="en-US" sz="1000" smtClean="0">
                  <a:solidFill>
                    <a:schemeClr val="tx1">
                      <a:lumMod val="65000"/>
                      <a:lumOff val="35000"/>
                    </a:schemeClr>
                  </a:solidFill>
                  <a:latin typeface="Open Sans" panose="020B0606030504020204" pitchFamily="34" charset="0"/>
                  <a:ea typeface="Calibri" panose="020F0502020204030204" pitchFamily="34" charset="0"/>
                </a:rPr>
                <a:t>rumes </a:t>
              </a:r>
              <a:r>
                <a:rPr lang="en-US" sz="1000">
                  <a:solidFill>
                    <a:schemeClr val="tx1">
                      <a:lumMod val="65000"/>
                      <a:lumOff val="35000"/>
                    </a:schemeClr>
                  </a:solidFill>
                  <a:latin typeface="Open Sans" panose="020B0606030504020204" pitchFamily="34" charset="0"/>
                  <a:ea typeface="Calibri" panose="020F0502020204030204" pitchFamily="34" charset="0"/>
                </a:rPr>
                <a:t>fugats</a:t>
              </a:r>
              <a:r>
                <a:rPr lang="en-US" sz="1000" smtClean="0">
                  <a:solidFill>
                    <a:schemeClr val="tx1">
                      <a:lumMod val="65000"/>
                      <a:lumOff val="35000"/>
                    </a:schemeClr>
                  </a:solidFill>
                  <a:latin typeface="Open Sans" panose="020B0606030504020204" pitchFamily="34" charset="0"/>
                  <a:ea typeface="Calibri" panose="020F0502020204030204" pitchFamily="34" charset="0"/>
                </a:rPr>
                <a:t>.</a:t>
              </a:r>
              <a:endParaRPr lang="en-US" sz="1000">
                <a:solidFill>
                  <a:schemeClr val="tx1">
                    <a:lumMod val="65000"/>
                    <a:lumOff val="35000"/>
                  </a:schemeClr>
                </a:solidFill>
                <a:latin typeface="Open Sans" panose="020B0606030504020204" pitchFamily="34" charset="0"/>
                <a:ea typeface="Calibri" panose="020F0502020204030204" pitchFamily="34" charset="0"/>
              </a:endParaRPr>
            </a:p>
          </p:txBody>
        </p:sp>
        <p:grpSp>
          <p:nvGrpSpPr>
            <p:cNvPr id="14" name="Group 13"/>
            <p:cNvGrpSpPr/>
            <p:nvPr/>
          </p:nvGrpSpPr>
          <p:grpSpPr>
            <a:xfrm>
              <a:off x="3424527" y="2466014"/>
              <a:ext cx="2213332" cy="646331"/>
              <a:chOff x="3409081" y="2557653"/>
              <a:chExt cx="2213332" cy="646331"/>
            </a:xfrm>
          </p:grpSpPr>
          <p:sp>
            <p:nvSpPr>
              <p:cNvPr id="15" name="Rectangle 14"/>
              <p:cNvSpPr/>
              <p:nvPr/>
            </p:nvSpPr>
            <p:spPr>
              <a:xfrm>
                <a:off x="3409081" y="2557653"/>
                <a:ext cx="426720" cy="646331"/>
              </a:xfrm>
              <a:prstGeom prst="rect">
                <a:avLst/>
              </a:prstGeom>
            </p:spPr>
            <p:txBody>
              <a:bodyPr wrap="none">
                <a:spAutoFit/>
              </a:bodyPr>
              <a:lstStyle/>
              <a:p>
                <a:r>
                  <a:rPr lang="en-US" sz="3600">
                    <a:solidFill>
                      <a:schemeClr val="accent2"/>
                    </a:solidFill>
                    <a:latin typeface="Travelcons" pitchFamily="2" charset="0"/>
                  </a:rPr>
                  <a:t>q</a:t>
                </a:r>
                <a:endParaRPr lang="en-US" sz="3600">
                  <a:solidFill>
                    <a:schemeClr val="accent2"/>
                  </a:solidFill>
                </a:endParaRPr>
              </a:p>
            </p:txBody>
          </p:sp>
          <p:sp>
            <p:nvSpPr>
              <p:cNvPr id="16" name="TextBox 15"/>
              <p:cNvSpPr txBox="1"/>
              <p:nvPr/>
            </p:nvSpPr>
            <p:spPr>
              <a:xfrm>
                <a:off x="3747108" y="2561559"/>
                <a:ext cx="638316" cy="523220"/>
              </a:xfrm>
              <a:prstGeom prst="rect">
                <a:avLst/>
              </a:prstGeom>
              <a:noFill/>
            </p:spPr>
            <p:txBody>
              <a:bodyPr wrap="none" rtlCol="0">
                <a:spAutoFit/>
              </a:bodyPr>
              <a:lstStyle/>
              <a:p>
                <a:r>
                  <a:rPr lang="en-US"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65%</a:t>
                </a:r>
              </a:p>
              <a:p>
                <a:r>
                  <a:rPr lang="en-US" sz="10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MALES</a:t>
                </a:r>
                <a:endParaRPr lang="en-US" sz="1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7" name="Rectangle 16"/>
              <p:cNvSpPr/>
              <p:nvPr/>
            </p:nvSpPr>
            <p:spPr>
              <a:xfrm>
                <a:off x="4557905" y="2557653"/>
                <a:ext cx="461986" cy="646331"/>
              </a:xfrm>
              <a:prstGeom prst="rect">
                <a:avLst/>
              </a:prstGeom>
            </p:spPr>
            <p:txBody>
              <a:bodyPr wrap="none">
                <a:spAutoFit/>
              </a:bodyPr>
              <a:lstStyle/>
              <a:p>
                <a:r>
                  <a:rPr lang="en-US" sz="3600">
                    <a:solidFill>
                      <a:schemeClr val="accent2"/>
                    </a:solidFill>
                    <a:latin typeface="Travelcons" pitchFamily="2" charset="0"/>
                  </a:rPr>
                  <a:t>w</a:t>
                </a:r>
                <a:endParaRPr lang="en-US" sz="3600">
                  <a:solidFill>
                    <a:schemeClr val="accent2"/>
                  </a:solidFill>
                </a:endParaRPr>
              </a:p>
            </p:txBody>
          </p:sp>
          <p:sp>
            <p:nvSpPr>
              <p:cNvPr id="18" name="TextBox 17"/>
              <p:cNvSpPr txBox="1"/>
              <p:nvPr/>
            </p:nvSpPr>
            <p:spPr>
              <a:xfrm>
                <a:off x="4895932" y="2561559"/>
                <a:ext cx="726481" cy="523220"/>
              </a:xfrm>
              <a:prstGeom prst="rect">
                <a:avLst/>
              </a:prstGeom>
              <a:noFill/>
            </p:spPr>
            <p:txBody>
              <a:bodyPr wrap="none" rtlCol="0">
                <a:spAutoFit/>
              </a:bodyPr>
              <a:lstStyle/>
              <a:p>
                <a:r>
                  <a:rPr lang="en-US"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45%</a:t>
                </a:r>
              </a:p>
              <a:p>
                <a:r>
                  <a:rPr lang="en-US" sz="10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FEMALES</a:t>
                </a:r>
                <a:endParaRPr lang="en-US" sz="1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grpSp>
        <p:nvGrpSpPr>
          <p:cNvPr id="19" name="Group 18"/>
          <p:cNvGrpSpPr/>
          <p:nvPr/>
        </p:nvGrpSpPr>
        <p:grpSpPr>
          <a:xfrm>
            <a:off x="3540166" y="4236699"/>
            <a:ext cx="2614323" cy="1529135"/>
            <a:chOff x="3424527" y="1583210"/>
            <a:chExt cx="2614323" cy="1529135"/>
          </a:xfrm>
        </p:grpSpPr>
        <p:sp>
          <p:nvSpPr>
            <p:cNvPr id="20" name="TextBox 19"/>
            <p:cNvSpPr txBox="1"/>
            <p:nvPr/>
          </p:nvSpPr>
          <p:spPr>
            <a:xfrm>
              <a:off x="3426072" y="1583210"/>
              <a:ext cx="1175322" cy="246221"/>
            </a:xfrm>
            <a:prstGeom prst="rect">
              <a:avLst/>
            </a:prstGeom>
            <a:noFill/>
          </p:spPr>
          <p:txBody>
            <a:bodyPr wrap="none" rtlCol="0">
              <a:spAutoFit/>
            </a:bodyPr>
            <a:lstStyle/>
            <a:p>
              <a:r>
                <a:rPr lang="en-US" sz="1000" b="1"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COUNTRY TITLE</a:t>
              </a:r>
              <a:endParaRPr lang="en-US" sz="1000"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1" name="Rectangle 20"/>
            <p:cNvSpPr/>
            <p:nvPr/>
          </p:nvSpPr>
          <p:spPr>
            <a:xfrm>
              <a:off x="3424527" y="1835598"/>
              <a:ext cx="2614323" cy="553998"/>
            </a:xfrm>
            <a:prstGeom prst="rect">
              <a:avLst/>
            </a:prstGeom>
          </p:spPr>
          <p:txBody>
            <a:bodyPr wrap="square">
              <a:spAutoFit/>
            </a:bodyPr>
            <a:lstStyle/>
            <a:p>
              <a:r>
                <a:rPr lang="en-US" sz="1000" smtClean="0">
                  <a:solidFill>
                    <a:schemeClr val="tx1">
                      <a:lumMod val="65000"/>
                      <a:lumOff val="35000"/>
                    </a:schemeClr>
                  </a:solidFill>
                  <a:latin typeface="Open Sans" panose="020B0606030504020204" pitchFamily="34" charset="0"/>
                  <a:ea typeface="Calibri" panose="020F0502020204030204" pitchFamily="34" charset="0"/>
                </a:rPr>
                <a:t>Lid </a:t>
              </a:r>
              <a:r>
                <a:rPr lang="en-US" sz="1000">
                  <a:solidFill>
                    <a:schemeClr val="tx1">
                      <a:lumMod val="65000"/>
                      <a:lumOff val="35000"/>
                    </a:schemeClr>
                  </a:solidFill>
                  <a:latin typeface="Open Sans" panose="020B0606030504020204" pitchFamily="34" charset="0"/>
                  <a:ea typeface="Calibri" panose="020F0502020204030204" pitchFamily="34" charset="0"/>
                </a:rPr>
                <a:t>est laborum dolo </a:t>
              </a:r>
              <a:endParaRPr lang="en-US" sz="1000" smtClean="0">
                <a:solidFill>
                  <a:schemeClr val="tx1">
                    <a:lumMod val="65000"/>
                    <a:lumOff val="35000"/>
                  </a:schemeClr>
                </a:solidFill>
                <a:latin typeface="Open Sans" panose="020B0606030504020204" pitchFamily="34" charset="0"/>
                <a:ea typeface="Calibri" panose="020F0502020204030204" pitchFamily="34" charset="0"/>
              </a:endParaRPr>
            </a:p>
            <a:p>
              <a:r>
                <a:rPr lang="en-US" sz="1000" smtClean="0">
                  <a:solidFill>
                    <a:schemeClr val="tx1">
                      <a:lumMod val="65000"/>
                      <a:lumOff val="35000"/>
                    </a:schemeClr>
                  </a:solidFill>
                  <a:latin typeface="Open Sans" panose="020B0606030504020204" pitchFamily="34" charset="0"/>
                  <a:ea typeface="Calibri" panose="020F0502020204030204" pitchFamily="34" charset="0"/>
                </a:rPr>
                <a:t>rumes fugats</a:t>
              </a:r>
              <a:r>
                <a:rPr lang="en-US" sz="1000">
                  <a:solidFill>
                    <a:schemeClr val="tx1">
                      <a:lumMod val="65000"/>
                      <a:lumOff val="35000"/>
                    </a:schemeClr>
                  </a:solidFill>
                  <a:latin typeface="Open Sans" panose="020B0606030504020204" pitchFamily="34" charset="0"/>
                  <a:ea typeface="Calibri" panose="020F0502020204030204" pitchFamily="34" charset="0"/>
                </a:rPr>
                <a:t>. Lid est laborum dolo </a:t>
              </a:r>
              <a:r>
                <a:rPr lang="en-US" sz="1000" smtClean="0">
                  <a:solidFill>
                    <a:schemeClr val="tx1">
                      <a:lumMod val="65000"/>
                      <a:lumOff val="35000"/>
                    </a:schemeClr>
                  </a:solidFill>
                  <a:latin typeface="Open Sans" panose="020B0606030504020204" pitchFamily="34" charset="0"/>
                  <a:ea typeface="Calibri" panose="020F0502020204030204" pitchFamily="34" charset="0"/>
                </a:rPr>
                <a:t>rumes </a:t>
              </a:r>
              <a:r>
                <a:rPr lang="en-US" sz="1000">
                  <a:solidFill>
                    <a:schemeClr val="tx1">
                      <a:lumMod val="65000"/>
                      <a:lumOff val="35000"/>
                    </a:schemeClr>
                  </a:solidFill>
                  <a:latin typeface="Open Sans" panose="020B0606030504020204" pitchFamily="34" charset="0"/>
                  <a:ea typeface="Calibri" panose="020F0502020204030204" pitchFamily="34" charset="0"/>
                </a:rPr>
                <a:t>fugats</a:t>
              </a:r>
              <a:r>
                <a:rPr lang="en-US" sz="1000" smtClean="0">
                  <a:solidFill>
                    <a:schemeClr val="tx1">
                      <a:lumMod val="65000"/>
                      <a:lumOff val="35000"/>
                    </a:schemeClr>
                  </a:solidFill>
                  <a:latin typeface="Open Sans" panose="020B0606030504020204" pitchFamily="34" charset="0"/>
                  <a:ea typeface="Calibri" panose="020F0502020204030204" pitchFamily="34" charset="0"/>
                </a:rPr>
                <a:t>.</a:t>
              </a:r>
              <a:endParaRPr lang="en-US" sz="1000">
                <a:solidFill>
                  <a:schemeClr val="tx1">
                    <a:lumMod val="65000"/>
                    <a:lumOff val="35000"/>
                  </a:schemeClr>
                </a:solidFill>
                <a:latin typeface="Open Sans" panose="020B0606030504020204" pitchFamily="34" charset="0"/>
                <a:ea typeface="Calibri" panose="020F0502020204030204" pitchFamily="34" charset="0"/>
              </a:endParaRPr>
            </a:p>
          </p:txBody>
        </p:sp>
        <p:grpSp>
          <p:nvGrpSpPr>
            <p:cNvPr id="22" name="Group 21"/>
            <p:cNvGrpSpPr/>
            <p:nvPr/>
          </p:nvGrpSpPr>
          <p:grpSpPr>
            <a:xfrm>
              <a:off x="3424527" y="2466014"/>
              <a:ext cx="2213332" cy="646331"/>
              <a:chOff x="3409081" y="2557653"/>
              <a:chExt cx="2213332" cy="646331"/>
            </a:xfrm>
          </p:grpSpPr>
          <p:sp>
            <p:nvSpPr>
              <p:cNvPr id="23" name="Rectangle 22"/>
              <p:cNvSpPr/>
              <p:nvPr/>
            </p:nvSpPr>
            <p:spPr>
              <a:xfrm>
                <a:off x="3409081" y="2557653"/>
                <a:ext cx="426720" cy="646331"/>
              </a:xfrm>
              <a:prstGeom prst="rect">
                <a:avLst/>
              </a:prstGeom>
            </p:spPr>
            <p:txBody>
              <a:bodyPr wrap="none">
                <a:spAutoFit/>
              </a:bodyPr>
              <a:lstStyle/>
              <a:p>
                <a:r>
                  <a:rPr lang="en-US" sz="3600">
                    <a:solidFill>
                      <a:schemeClr val="accent2"/>
                    </a:solidFill>
                    <a:latin typeface="Travelcons" pitchFamily="2" charset="0"/>
                  </a:rPr>
                  <a:t>q</a:t>
                </a:r>
                <a:endParaRPr lang="en-US" sz="3600">
                  <a:solidFill>
                    <a:schemeClr val="accent2"/>
                  </a:solidFill>
                </a:endParaRPr>
              </a:p>
            </p:txBody>
          </p:sp>
          <p:sp>
            <p:nvSpPr>
              <p:cNvPr id="24" name="TextBox 23"/>
              <p:cNvSpPr txBox="1"/>
              <p:nvPr/>
            </p:nvSpPr>
            <p:spPr>
              <a:xfrm>
                <a:off x="3747108" y="2561559"/>
                <a:ext cx="638316" cy="523220"/>
              </a:xfrm>
              <a:prstGeom prst="rect">
                <a:avLst/>
              </a:prstGeom>
              <a:noFill/>
            </p:spPr>
            <p:txBody>
              <a:bodyPr wrap="none" rtlCol="0">
                <a:spAutoFit/>
              </a:bodyPr>
              <a:lstStyle/>
              <a:p>
                <a:r>
                  <a:rPr lang="en-US"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45%</a:t>
                </a:r>
              </a:p>
              <a:p>
                <a:r>
                  <a:rPr lang="en-US" sz="10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MALES</a:t>
                </a:r>
                <a:endParaRPr lang="en-US" sz="1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5" name="Rectangle 24"/>
              <p:cNvSpPr/>
              <p:nvPr/>
            </p:nvSpPr>
            <p:spPr>
              <a:xfrm>
                <a:off x="4557905" y="2557653"/>
                <a:ext cx="461986" cy="646331"/>
              </a:xfrm>
              <a:prstGeom prst="rect">
                <a:avLst/>
              </a:prstGeom>
            </p:spPr>
            <p:txBody>
              <a:bodyPr wrap="none">
                <a:spAutoFit/>
              </a:bodyPr>
              <a:lstStyle/>
              <a:p>
                <a:r>
                  <a:rPr lang="en-US" sz="3600">
                    <a:solidFill>
                      <a:schemeClr val="accent2"/>
                    </a:solidFill>
                    <a:latin typeface="Travelcons" pitchFamily="2" charset="0"/>
                  </a:rPr>
                  <a:t>w</a:t>
                </a:r>
                <a:endParaRPr lang="en-US" sz="3600">
                  <a:solidFill>
                    <a:schemeClr val="accent2"/>
                  </a:solidFill>
                </a:endParaRPr>
              </a:p>
            </p:txBody>
          </p:sp>
          <p:sp>
            <p:nvSpPr>
              <p:cNvPr id="26" name="TextBox 25"/>
              <p:cNvSpPr txBox="1"/>
              <p:nvPr/>
            </p:nvSpPr>
            <p:spPr>
              <a:xfrm>
                <a:off x="4895932" y="2561559"/>
                <a:ext cx="726481" cy="523220"/>
              </a:xfrm>
              <a:prstGeom prst="rect">
                <a:avLst/>
              </a:prstGeom>
              <a:noFill/>
            </p:spPr>
            <p:txBody>
              <a:bodyPr wrap="none" rtlCol="0">
                <a:spAutoFit/>
              </a:bodyPr>
              <a:lstStyle/>
              <a:p>
                <a:r>
                  <a:rPr lang="en-US"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36%</a:t>
                </a:r>
              </a:p>
              <a:p>
                <a:r>
                  <a:rPr lang="en-US" sz="10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FEMALES</a:t>
                </a:r>
                <a:endParaRPr lang="en-US" sz="1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pic>
        <p:nvPicPr>
          <p:cNvPr id="27" name="Picture 2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48559" y="1580720"/>
            <a:ext cx="2359152" cy="1208459"/>
          </a:xfrm>
          <a:prstGeom prst="rect">
            <a:avLst/>
          </a:prstGeom>
        </p:spPr>
      </p:pic>
      <p:grpSp>
        <p:nvGrpSpPr>
          <p:cNvPr id="28" name="Group 27"/>
          <p:cNvGrpSpPr/>
          <p:nvPr/>
        </p:nvGrpSpPr>
        <p:grpSpPr>
          <a:xfrm>
            <a:off x="8839200" y="1580720"/>
            <a:ext cx="2614323" cy="1529135"/>
            <a:chOff x="3424527" y="1583210"/>
            <a:chExt cx="2614323" cy="1529135"/>
          </a:xfrm>
        </p:grpSpPr>
        <p:sp>
          <p:nvSpPr>
            <p:cNvPr id="29" name="TextBox 28"/>
            <p:cNvSpPr txBox="1"/>
            <p:nvPr/>
          </p:nvSpPr>
          <p:spPr>
            <a:xfrm>
              <a:off x="3426072" y="1583210"/>
              <a:ext cx="1175322" cy="246221"/>
            </a:xfrm>
            <a:prstGeom prst="rect">
              <a:avLst/>
            </a:prstGeom>
            <a:noFill/>
          </p:spPr>
          <p:txBody>
            <a:bodyPr wrap="none" rtlCol="0">
              <a:spAutoFit/>
            </a:bodyPr>
            <a:lstStyle/>
            <a:p>
              <a:r>
                <a:rPr lang="en-US" sz="1000" b="1"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COUNTRY TITLE</a:t>
              </a:r>
              <a:endParaRPr lang="en-US" sz="1000"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0" name="Rectangle 29"/>
            <p:cNvSpPr/>
            <p:nvPr/>
          </p:nvSpPr>
          <p:spPr>
            <a:xfrm>
              <a:off x="3424527" y="1835598"/>
              <a:ext cx="2614323" cy="553998"/>
            </a:xfrm>
            <a:prstGeom prst="rect">
              <a:avLst/>
            </a:prstGeom>
          </p:spPr>
          <p:txBody>
            <a:bodyPr wrap="square">
              <a:spAutoFit/>
            </a:bodyPr>
            <a:lstStyle/>
            <a:p>
              <a:r>
                <a:rPr lang="en-US" sz="1000" smtClean="0">
                  <a:solidFill>
                    <a:schemeClr val="tx1">
                      <a:lumMod val="65000"/>
                      <a:lumOff val="35000"/>
                    </a:schemeClr>
                  </a:solidFill>
                  <a:latin typeface="Open Sans" panose="020B0606030504020204" pitchFamily="34" charset="0"/>
                  <a:ea typeface="Calibri" panose="020F0502020204030204" pitchFamily="34" charset="0"/>
                </a:rPr>
                <a:t>Lid </a:t>
              </a:r>
              <a:r>
                <a:rPr lang="en-US" sz="1000">
                  <a:solidFill>
                    <a:schemeClr val="tx1">
                      <a:lumMod val="65000"/>
                      <a:lumOff val="35000"/>
                    </a:schemeClr>
                  </a:solidFill>
                  <a:latin typeface="Open Sans" panose="020B0606030504020204" pitchFamily="34" charset="0"/>
                  <a:ea typeface="Calibri" panose="020F0502020204030204" pitchFamily="34" charset="0"/>
                </a:rPr>
                <a:t>est laborum dolo </a:t>
              </a:r>
              <a:endParaRPr lang="en-US" sz="1000" smtClean="0">
                <a:solidFill>
                  <a:schemeClr val="tx1">
                    <a:lumMod val="65000"/>
                    <a:lumOff val="35000"/>
                  </a:schemeClr>
                </a:solidFill>
                <a:latin typeface="Open Sans" panose="020B0606030504020204" pitchFamily="34" charset="0"/>
                <a:ea typeface="Calibri" panose="020F0502020204030204" pitchFamily="34" charset="0"/>
              </a:endParaRPr>
            </a:p>
            <a:p>
              <a:r>
                <a:rPr lang="en-US" sz="1000" smtClean="0">
                  <a:solidFill>
                    <a:schemeClr val="tx1">
                      <a:lumMod val="65000"/>
                      <a:lumOff val="35000"/>
                    </a:schemeClr>
                  </a:solidFill>
                  <a:latin typeface="Open Sans" panose="020B0606030504020204" pitchFamily="34" charset="0"/>
                  <a:ea typeface="Calibri" panose="020F0502020204030204" pitchFamily="34" charset="0"/>
                </a:rPr>
                <a:t>rumes fugats</a:t>
              </a:r>
              <a:r>
                <a:rPr lang="en-US" sz="1000">
                  <a:solidFill>
                    <a:schemeClr val="tx1">
                      <a:lumMod val="65000"/>
                      <a:lumOff val="35000"/>
                    </a:schemeClr>
                  </a:solidFill>
                  <a:latin typeface="Open Sans" panose="020B0606030504020204" pitchFamily="34" charset="0"/>
                  <a:ea typeface="Calibri" panose="020F0502020204030204" pitchFamily="34" charset="0"/>
                </a:rPr>
                <a:t>. Lid est laborum dolo </a:t>
              </a:r>
              <a:r>
                <a:rPr lang="en-US" sz="1000" smtClean="0">
                  <a:solidFill>
                    <a:schemeClr val="tx1">
                      <a:lumMod val="65000"/>
                      <a:lumOff val="35000"/>
                    </a:schemeClr>
                  </a:solidFill>
                  <a:latin typeface="Open Sans" panose="020B0606030504020204" pitchFamily="34" charset="0"/>
                  <a:ea typeface="Calibri" panose="020F0502020204030204" pitchFamily="34" charset="0"/>
                </a:rPr>
                <a:t>rumes </a:t>
              </a:r>
              <a:r>
                <a:rPr lang="en-US" sz="1000">
                  <a:solidFill>
                    <a:schemeClr val="tx1">
                      <a:lumMod val="65000"/>
                      <a:lumOff val="35000"/>
                    </a:schemeClr>
                  </a:solidFill>
                  <a:latin typeface="Open Sans" panose="020B0606030504020204" pitchFamily="34" charset="0"/>
                  <a:ea typeface="Calibri" panose="020F0502020204030204" pitchFamily="34" charset="0"/>
                </a:rPr>
                <a:t>fugats</a:t>
              </a:r>
              <a:r>
                <a:rPr lang="en-US" sz="1000" smtClean="0">
                  <a:solidFill>
                    <a:schemeClr val="tx1">
                      <a:lumMod val="65000"/>
                      <a:lumOff val="35000"/>
                    </a:schemeClr>
                  </a:solidFill>
                  <a:latin typeface="Open Sans" panose="020B0606030504020204" pitchFamily="34" charset="0"/>
                  <a:ea typeface="Calibri" panose="020F0502020204030204" pitchFamily="34" charset="0"/>
                </a:rPr>
                <a:t>.</a:t>
              </a:r>
              <a:endParaRPr lang="en-US" sz="1000">
                <a:solidFill>
                  <a:schemeClr val="tx1">
                    <a:lumMod val="65000"/>
                    <a:lumOff val="35000"/>
                  </a:schemeClr>
                </a:solidFill>
                <a:latin typeface="Open Sans" panose="020B0606030504020204" pitchFamily="34" charset="0"/>
                <a:ea typeface="Calibri" panose="020F0502020204030204" pitchFamily="34" charset="0"/>
              </a:endParaRPr>
            </a:p>
          </p:txBody>
        </p:sp>
        <p:grpSp>
          <p:nvGrpSpPr>
            <p:cNvPr id="31" name="Group 30"/>
            <p:cNvGrpSpPr/>
            <p:nvPr/>
          </p:nvGrpSpPr>
          <p:grpSpPr>
            <a:xfrm>
              <a:off x="3424527" y="2466014"/>
              <a:ext cx="2213332" cy="646331"/>
              <a:chOff x="3409081" y="2557653"/>
              <a:chExt cx="2213332" cy="646331"/>
            </a:xfrm>
          </p:grpSpPr>
          <p:sp>
            <p:nvSpPr>
              <p:cNvPr id="32" name="Rectangle 31"/>
              <p:cNvSpPr/>
              <p:nvPr/>
            </p:nvSpPr>
            <p:spPr>
              <a:xfrm>
                <a:off x="3409081" y="2557653"/>
                <a:ext cx="426720" cy="646331"/>
              </a:xfrm>
              <a:prstGeom prst="rect">
                <a:avLst/>
              </a:prstGeom>
            </p:spPr>
            <p:txBody>
              <a:bodyPr wrap="none">
                <a:spAutoFit/>
              </a:bodyPr>
              <a:lstStyle/>
              <a:p>
                <a:r>
                  <a:rPr lang="en-US" sz="3600">
                    <a:solidFill>
                      <a:schemeClr val="accent2"/>
                    </a:solidFill>
                    <a:latin typeface="Travelcons" pitchFamily="2" charset="0"/>
                  </a:rPr>
                  <a:t>q</a:t>
                </a:r>
                <a:endParaRPr lang="en-US" sz="3600">
                  <a:solidFill>
                    <a:schemeClr val="accent2"/>
                  </a:solidFill>
                </a:endParaRPr>
              </a:p>
            </p:txBody>
          </p:sp>
          <p:sp>
            <p:nvSpPr>
              <p:cNvPr id="33" name="TextBox 32"/>
              <p:cNvSpPr txBox="1"/>
              <p:nvPr/>
            </p:nvSpPr>
            <p:spPr>
              <a:xfrm>
                <a:off x="3747108" y="2561559"/>
                <a:ext cx="638316" cy="523220"/>
              </a:xfrm>
              <a:prstGeom prst="rect">
                <a:avLst/>
              </a:prstGeom>
              <a:noFill/>
            </p:spPr>
            <p:txBody>
              <a:bodyPr wrap="none" rtlCol="0">
                <a:spAutoFit/>
              </a:bodyPr>
              <a:lstStyle/>
              <a:p>
                <a:r>
                  <a:rPr lang="en-US"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65%</a:t>
                </a:r>
              </a:p>
              <a:p>
                <a:r>
                  <a:rPr lang="en-US" sz="10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MALES</a:t>
                </a:r>
                <a:endParaRPr lang="en-US" sz="1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4" name="Rectangle 33"/>
              <p:cNvSpPr/>
              <p:nvPr/>
            </p:nvSpPr>
            <p:spPr>
              <a:xfrm>
                <a:off x="4557905" y="2557653"/>
                <a:ext cx="461986" cy="646331"/>
              </a:xfrm>
              <a:prstGeom prst="rect">
                <a:avLst/>
              </a:prstGeom>
            </p:spPr>
            <p:txBody>
              <a:bodyPr wrap="none">
                <a:spAutoFit/>
              </a:bodyPr>
              <a:lstStyle/>
              <a:p>
                <a:r>
                  <a:rPr lang="en-US" sz="3600">
                    <a:solidFill>
                      <a:schemeClr val="accent2"/>
                    </a:solidFill>
                    <a:latin typeface="Travelcons" pitchFamily="2" charset="0"/>
                  </a:rPr>
                  <a:t>w</a:t>
                </a:r>
                <a:endParaRPr lang="en-US" sz="3600">
                  <a:solidFill>
                    <a:schemeClr val="accent2"/>
                  </a:solidFill>
                </a:endParaRPr>
              </a:p>
            </p:txBody>
          </p:sp>
          <p:sp>
            <p:nvSpPr>
              <p:cNvPr id="35" name="TextBox 34"/>
              <p:cNvSpPr txBox="1"/>
              <p:nvPr/>
            </p:nvSpPr>
            <p:spPr>
              <a:xfrm>
                <a:off x="4895932" y="2561559"/>
                <a:ext cx="726481" cy="523220"/>
              </a:xfrm>
              <a:prstGeom prst="rect">
                <a:avLst/>
              </a:prstGeom>
              <a:noFill/>
            </p:spPr>
            <p:txBody>
              <a:bodyPr wrap="none" rtlCol="0">
                <a:spAutoFit/>
              </a:bodyPr>
              <a:lstStyle/>
              <a:p>
                <a:r>
                  <a:rPr lang="en-US"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45%</a:t>
                </a:r>
              </a:p>
              <a:p>
                <a:r>
                  <a:rPr lang="en-US" sz="10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FEMALES</a:t>
                </a:r>
                <a:endParaRPr lang="en-US" sz="1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pic>
        <p:nvPicPr>
          <p:cNvPr id="36" name="Picture 3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48559" y="3980312"/>
            <a:ext cx="2359152" cy="2148885"/>
          </a:xfrm>
          <a:prstGeom prst="rect">
            <a:avLst/>
          </a:prstGeom>
        </p:spPr>
      </p:pic>
      <p:grpSp>
        <p:nvGrpSpPr>
          <p:cNvPr id="37" name="Group 36"/>
          <p:cNvGrpSpPr/>
          <p:nvPr/>
        </p:nvGrpSpPr>
        <p:grpSpPr>
          <a:xfrm>
            <a:off x="8839199" y="4232455"/>
            <a:ext cx="2614323" cy="1529135"/>
            <a:chOff x="3424527" y="1583210"/>
            <a:chExt cx="2614323" cy="1529135"/>
          </a:xfrm>
        </p:grpSpPr>
        <p:sp>
          <p:nvSpPr>
            <p:cNvPr id="38" name="TextBox 37"/>
            <p:cNvSpPr txBox="1"/>
            <p:nvPr/>
          </p:nvSpPr>
          <p:spPr>
            <a:xfrm>
              <a:off x="3426072" y="1583210"/>
              <a:ext cx="1175322" cy="246221"/>
            </a:xfrm>
            <a:prstGeom prst="rect">
              <a:avLst/>
            </a:prstGeom>
            <a:noFill/>
          </p:spPr>
          <p:txBody>
            <a:bodyPr wrap="none" rtlCol="0">
              <a:spAutoFit/>
            </a:bodyPr>
            <a:lstStyle/>
            <a:p>
              <a:r>
                <a:rPr lang="en-US" sz="1000" b="1"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COUNTRY TITLE</a:t>
              </a:r>
              <a:endParaRPr lang="en-US" sz="1000"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9" name="Rectangle 38"/>
            <p:cNvSpPr/>
            <p:nvPr/>
          </p:nvSpPr>
          <p:spPr>
            <a:xfrm>
              <a:off x="3424527" y="1835598"/>
              <a:ext cx="2614323" cy="553998"/>
            </a:xfrm>
            <a:prstGeom prst="rect">
              <a:avLst/>
            </a:prstGeom>
          </p:spPr>
          <p:txBody>
            <a:bodyPr wrap="square">
              <a:spAutoFit/>
            </a:bodyPr>
            <a:lstStyle/>
            <a:p>
              <a:r>
                <a:rPr lang="en-US" sz="1000" smtClean="0">
                  <a:solidFill>
                    <a:schemeClr val="tx1">
                      <a:lumMod val="65000"/>
                      <a:lumOff val="35000"/>
                    </a:schemeClr>
                  </a:solidFill>
                  <a:latin typeface="Open Sans" panose="020B0606030504020204" pitchFamily="34" charset="0"/>
                  <a:ea typeface="Calibri" panose="020F0502020204030204" pitchFamily="34" charset="0"/>
                </a:rPr>
                <a:t>Lid </a:t>
              </a:r>
              <a:r>
                <a:rPr lang="en-US" sz="1000">
                  <a:solidFill>
                    <a:schemeClr val="tx1">
                      <a:lumMod val="65000"/>
                      <a:lumOff val="35000"/>
                    </a:schemeClr>
                  </a:solidFill>
                  <a:latin typeface="Open Sans" panose="020B0606030504020204" pitchFamily="34" charset="0"/>
                  <a:ea typeface="Calibri" panose="020F0502020204030204" pitchFamily="34" charset="0"/>
                </a:rPr>
                <a:t>est laborum dolo </a:t>
              </a:r>
              <a:endParaRPr lang="en-US" sz="1000" smtClean="0">
                <a:solidFill>
                  <a:schemeClr val="tx1">
                    <a:lumMod val="65000"/>
                    <a:lumOff val="35000"/>
                  </a:schemeClr>
                </a:solidFill>
                <a:latin typeface="Open Sans" panose="020B0606030504020204" pitchFamily="34" charset="0"/>
                <a:ea typeface="Calibri" panose="020F0502020204030204" pitchFamily="34" charset="0"/>
              </a:endParaRPr>
            </a:p>
            <a:p>
              <a:r>
                <a:rPr lang="en-US" sz="1000" smtClean="0">
                  <a:solidFill>
                    <a:schemeClr val="tx1">
                      <a:lumMod val="65000"/>
                      <a:lumOff val="35000"/>
                    </a:schemeClr>
                  </a:solidFill>
                  <a:latin typeface="Open Sans" panose="020B0606030504020204" pitchFamily="34" charset="0"/>
                  <a:ea typeface="Calibri" panose="020F0502020204030204" pitchFamily="34" charset="0"/>
                </a:rPr>
                <a:t>rumes fugats</a:t>
              </a:r>
              <a:r>
                <a:rPr lang="en-US" sz="1000">
                  <a:solidFill>
                    <a:schemeClr val="tx1">
                      <a:lumMod val="65000"/>
                      <a:lumOff val="35000"/>
                    </a:schemeClr>
                  </a:solidFill>
                  <a:latin typeface="Open Sans" panose="020B0606030504020204" pitchFamily="34" charset="0"/>
                  <a:ea typeface="Calibri" panose="020F0502020204030204" pitchFamily="34" charset="0"/>
                </a:rPr>
                <a:t>. Lid est laborum dolo </a:t>
              </a:r>
              <a:r>
                <a:rPr lang="en-US" sz="1000" smtClean="0">
                  <a:solidFill>
                    <a:schemeClr val="tx1">
                      <a:lumMod val="65000"/>
                      <a:lumOff val="35000"/>
                    </a:schemeClr>
                  </a:solidFill>
                  <a:latin typeface="Open Sans" panose="020B0606030504020204" pitchFamily="34" charset="0"/>
                  <a:ea typeface="Calibri" panose="020F0502020204030204" pitchFamily="34" charset="0"/>
                </a:rPr>
                <a:t>rumes </a:t>
              </a:r>
              <a:r>
                <a:rPr lang="en-US" sz="1000">
                  <a:solidFill>
                    <a:schemeClr val="tx1">
                      <a:lumMod val="65000"/>
                      <a:lumOff val="35000"/>
                    </a:schemeClr>
                  </a:solidFill>
                  <a:latin typeface="Open Sans" panose="020B0606030504020204" pitchFamily="34" charset="0"/>
                  <a:ea typeface="Calibri" panose="020F0502020204030204" pitchFamily="34" charset="0"/>
                </a:rPr>
                <a:t>fugats</a:t>
              </a:r>
              <a:r>
                <a:rPr lang="en-US" sz="1000" smtClean="0">
                  <a:solidFill>
                    <a:schemeClr val="tx1">
                      <a:lumMod val="65000"/>
                      <a:lumOff val="35000"/>
                    </a:schemeClr>
                  </a:solidFill>
                  <a:latin typeface="Open Sans" panose="020B0606030504020204" pitchFamily="34" charset="0"/>
                  <a:ea typeface="Calibri" panose="020F0502020204030204" pitchFamily="34" charset="0"/>
                </a:rPr>
                <a:t>.</a:t>
              </a:r>
              <a:endParaRPr lang="en-US" sz="1000">
                <a:solidFill>
                  <a:schemeClr val="tx1">
                    <a:lumMod val="65000"/>
                    <a:lumOff val="35000"/>
                  </a:schemeClr>
                </a:solidFill>
                <a:latin typeface="Open Sans" panose="020B0606030504020204" pitchFamily="34" charset="0"/>
                <a:ea typeface="Calibri" panose="020F0502020204030204" pitchFamily="34" charset="0"/>
              </a:endParaRPr>
            </a:p>
          </p:txBody>
        </p:sp>
        <p:grpSp>
          <p:nvGrpSpPr>
            <p:cNvPr id="40" name="Group 39"/>
            <p:cNvGrpSpPr/>
            <p:nvPr/>
          </p:nvGrpSpPr>
          <p:grpSpPr>
            <a:xfrm>
              <a:off x="3424527" y="2466014"/>
              <a:ext cx="2213332" cy="646331"/>
              <a:chOff x="3409081" y="2557653"/>
              <a:chExt cx="2213332" cy="646331"/>
            </a:xfrm>
          </p:grpSpPr>
          <p:sp>
            <p:nvSpPr>
              <p:cNvPr id="41" name="Rectangle 40"/>
              <p:cNvSpPr/>
              <p:nvPr/>
            </p:nvSpPr>
            <p:spPr>
              <a:xfrm>
                <a:off x="3409081" y="2557653"/>
                <a:ext cx="426720" cy="646331"/>
              </a:xfrm>
              <a:prstGeom prst="rect">
                <a:avLst/>
              </a:prstGeom>
            </p:spPr>
            <p:txBody>
              <a:bodyPr wrap="none">
                <a:spAutoFit/>
              </a:bodyPr>
              <a:lstStyle/>
              <a:p>
                <a:r>
                  <a:rPr lang="en-US" sz="3600">
                    <a:solidFill>
                      <a:schemeClr val="accent2"/>
                    </a:solidFill>
                    <a:latin typeface="Travelcons" pitchFamily="2" charset="0"/>
                  </a:rPr>
                  <a:t>q</a:t>
                </a:r>
                <a:endParaRPr lang="en-US" sz="3600">
                  <a:solidFill>
                    <a:schemeClr val="accent2"/>
                  </a:solidFill>
                </a:endParaRPr>
              </a:p>
            </p:txBody>
          </p:sp>
          <p:sp>
            <p:nvSpPr>
              <p:cNvPr id="42" name="TextBox 41"/>
              <p:cNvSpPr txBox="1"/>
              <p:nvPr/>
            </p:nvSpPr>
            <p:spPr>
              <a:xfrm>
                <a:off x="3747108" y="2561559"/>
                <a:ext cx="638316" cy="523220"/>
              </a:xfrm>
              <a:prstGeom prst="rect">
                <a:avLst/>
              </a:prstGeom>
              <a:noFill/>
            </p:spPr>
            <p:txBody>
              <a:bodyPr wrap="none" rtlCol="0">
                <a:spAutoFit/>
              </a:bodyPr>
              <a:lstStyle/>
              <a:p>
                <a:r>
                  <a:rPr lang="en-US"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65%</a:t>
                </a:r>
              </a:p>
              <a:p>
                <a:r>
                  <a:rPr lang="en-US" sz="10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MALES</a:t>
                </a:r>
                <a:endParaRPr lang="en-US" sz="1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3" name="Rectangle 42"/>
              <p:cNvSpPr/>
              <p:nvPr/>
            </p:nvSpPr>
            <p:spPr>
              <a:xfrm>
                <a:off x="4557905" y="2557653"/>
                <a:ext cx="461986" cy="646331"/>
              </a:xfrm>
              <a:prstGeom prst="rect">
                <a:avLst/>
              </a:prstGeom>
            </p:spPr>
            <p:txBody>
              <a:bodyPr wrap="none">
                <a:spAutoFit/>
              </a:bodyPr>
              <a:lstStyle/>
              <a:p>
                <a:r>
                  <a:rPr lang="en-US" sz="3600">
                    <a:solidFill>
                      <a:schemeClr val="accent2"/>
                    </a:solidFill>
                    <a:latin typeface="Travelcons" pitchFamily="2" charset="0"/>
                  </a:rPr>
                  <a:t>w</a:t>
                </a:r>
                <a:endParaRPr lang="en-US" sz="3600">
                  <a:solidFill>
                    <a:schemeClr val="accent2"/>
                  </a:solidFill>
                </a:endParaRPr>
              </a:p>
            </p:txBody>
          </p:sp>
          <p:sp>
            <p:nvSpPr>
              <p:cNvPr id="44" name="TextBox 43"/>
              <p:cNvSpPr txBox="1"/>
              <p:nvPr/>
            </p:nvSpPr>
            <p:spPr>
              <a:xfrm>
                <a:off x="4895932" y="2561559"/>
                <a:ext cx="726481" cy="523220"/>
              </a:xfrm>
              <a:prstGeom prst="rect">
                <a:avLst/>
              </a:prstGeom>
              <a:noFill/>
            </p:spPr>
            <p:txBody>
              <a:bodyPr wrap="none" rtlCol="0">
                <a:spAutoFit/>
              </a:bodyPr>
              <a:lstStyle/>
              <a:p>
                <a:r>
                  <a:rPr lang="en-US"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45%</a:t>
                </a:r>
              </a:p>
              <a:p>
                <a:r>
                  <a:rPr lang="en-US" sz="10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FEMALES</a:t>
                </a:r>
                <a:endParaRPr lang="en-US" sz="1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sp>
        <p:nvSpPr>
          <p:cNvPr id="46" name="Oval 45"/>
          <p:cNvSpPr/>
          <p:nvPr/>
        </p:nvSpPr>
        <p:spPr>
          <a:xfrm>
            <a:off x="1818962" y="1800481"/>
            <a:ext cx="768936" cy="768936"/>
          </a:xfrm>
          <a:prstGeom prst="ellipse">
            <a:avLst/>
          </a:prstGeom>
          <a:solidFill>
            <a:schemeClr val="tx1">
              <a:lumMod val="95000"/>
              <a:lumOff val="5000"/>
              <a:alpha val="80000"/>
            </a:schemeClr>
          </a:solidFill>
          <a:ln w="63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latin typeface="GeosansLight" panose="02000603020000020003" pitchFamily="2" charset="0"/>
              </a:rPr>
              <a:t>+62%</a:t>
            </a:r>
            <a:endParaRPr lang="en-US" sz="1400">
              <a:latin typeface="GeosansLight" panose="02000603020000020003" pitchFamily="2" charset="0"/>
            </a:endParaRPr>
          </a:p>
        </p:txBody>
      </p:sp>
      <p:sp>
        <p:nvSpPr>
          <p:cNvPr id="49" name="Oval 48"/>
          <p:cNvSpPr/>
          <p:nvPr/>
        </p:nvSpPr>
        <p:spPr>
          <a:xfrm>
            <a:off x="7544484" y="1800480"/>
            <a:ext cx="768936" cy="768936"/>
          </a:xfrm>
          <a:prstGeom prst="ellipse">
            <a:avLst/>
          </a:prstGeom>
          <a:solidFill>
            <a:schemeClr val="tx1">
              <a:lumMod val="95000"/>
              <a:lumOff val="5000"/>
              <a:alpha val="80000"/>
            </a:schemeClr>
          </a:solidFill>
          <a:ln w="63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latin typeface="GeosansLight" panose="02000603020000020003" pitchFamily="2" charset="0"/>
              </a:rPr>
              <a:t>+25%</a:t>
            </a:r>
            <a:endParaRPr lang="en-US" sz="1400">
              <a:latin typeface="GeosansLight" panose="02000603020000020003" pitchFamily="2" charset="0"/>
            </a:endParaRPr>
          </a:p>
        </p:txBody>
      </p:sp>
      <p:sp>
        <p:nvSpPr>
          <p:cNvPr id="52" name="Oval 51"/>
          <p:cNvSpPr/>
          <p:nvPr/>
        </p:nvSpPr>
        <p:spPr>
          <a:xfrm>
            <a:off x="1818961" y="4694749"/>
            <a:ext cx="768936" cy="768936"/>
          </a:xfrm>
          <a:prstGeom prst="ellipse">
            <a:avLst/>
          </a:prstGeom>
          <a:solidFill>
            <a:schemeClr val="tx1">
              <a:lumMod val="95000"/>
              <a:lumOff val="5000"/>
              <a:alpha val="80000"/>
            </a:schemeClr>
          </a:solidFill>
          <a:ln w="63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latin typeface="GeosansLight" panose="02000603020000020003" pitchFamily="2" charset="0"/>
              </a:rPr>
              <a:t>+46%</a:t>
            </a:r>
            <a:endParaRPr lang="en-US" sz="1400">
              <a:latin typeface="GeosansLight" panose="02000603020000020003" pitchFamily="2" charset="0"/>
            </a:endParaRPr>
          </a:p>
        </p:txBody>
      </p:sp>
      <p:sp>
        <p:nvSpPr>
          <p:cNvPr id="55" name="Oval 54"/>
          <p:cNvSpPr/>
          <p:nvPr/>
        </p:nvSpPr>
        <p:spPr>
          <a:xfrm>
            <a:off x="7544214" y="4694749"/>
            <a:ext cx="768936" cy="768936"/>
          </a:xfrm>
          <a:prstGeom prst="ellipse">
            <a:avLst/>
          </a:prstGeom>
          <a:solidFill>
            <a:schemeClr val="tx1">
              <a:lumMod val="95000"/>
              <a:lumOff val="5000"/>
              <a:alpha val="80000"/>
            </a:schemeClr>
          </a:solidFill>
          <a:ln w="63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latin typeface="GeosansLight" panose="02000603020000020003" pitchFamily="2" charset="0"/>
              </a:rPr>
              <a:t>+36%</a:t>
            </a:r>
            <a:endParaRPr lang="en-US" sz="1400">
              <a:latin typeface="GeosansLight" panose="02000603020000020003" pitchFamily="2" charset="0"/>
            </a:endParaRPr>
          </a:p>
        </p:txBody>
      </p:sp>
    </p:spTree>
    <p:extLst>
      <p:ext uri="{BB962C8B-B14F-4D97-AF65-F5344CB8AC3E}">
        <p14:creationId xmlns:p14="http://schemas.microsoft.com/office/powerpoint/2010/main" val="2813932251"/>
      </p:ext>
    </p:extLst>
  </p:cSld>
  <p:clrMapOvr>
    <a:masterClrMapping/>
  </p:clrMapOvr>
  <p:transition spd="slow">
    <p:push di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p:cNvSpPr/>
          <p:nvPr/>
        </p:nvSpPr>
        <p:spPr>
          <a:xfrm>
            <a:off x="263704" y="143632"/>
            <a:ext cx="877584" cy="877584"/>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lumMod val="50000"/>
                    <a:lumOff val="50000"/>
                  </a:schemeClr>
                </a:solidFill>
                <a:latin typeface="Simple-Line-Icons" panose="02000503000000000000" pitchFamily="2" charset="2"/>
              </a:rPr>
              <a:t></a:t>
            </a:r>
            <a:endParaRPr lang="en-US" sz="2800">
              <a:solidFill>
                <a:schemeClr val="tx1">
                  <a:lumMod val="50000"/>
                  <a:lumOff val="50000"/>
                </a:schemeClr>
              </a:solidFill>
            </a:endParaRPr>
          </a:p>
        </p:txBody>
      </p:sp>
      <p:sp>
        <p:nvSpPr>
          <p:cNvPr id="2" name="TextBox 1"/>
          <p:cNvSpPr txBox="1"/>
          <p:nvPr/>
        </p:nvSpPr>
        <p:spPr>
          <a:xfrm>
            <a:off x="1219200" y="136148"/>
            <a:ext cx="3338093" cy="646331"/>
          </a:xfrm>
          <a:prstGeom prst="rect">
            <a:avLst/>
          </a:prstGeom>
          <a:noFill/>
        </p:spPr>
        <p:txBody>
          <a:bodyPr wrap="none" rtlCol="0">
            <a:spAutoFit/>
          </a:bodyPr>
          <a:lstStyle/>
          <a:p>
            <a:r>
              <a:rPr lang="en-US" sz="3600" smtClean="0">
                <a:solidFill>
                  <a:schemeClr val="tx1">
                    <a:lumMod val="65000"/>
                    <a:lumOff val="35000"/>
                  </a:schemeClr>
                </a:solidFill>
                <a:latin typeface="GeosansLight" panose="02000603020000020003" pitchFamily="2" charset="0"/>
              </a:rPr>
              <a:t>COLUMN CHART</a:t>
            </a:r>
            <a:endParaRPr lang="en-US" sz="3600">
              <a:solidFill>
                <a:schemeClr val="tx1">
                  <a:lumMod val="65000"/>
                  <a:lumOff val="35000"/>
                </a:schemeClr>
              </a:solidFill>
              <a:latin typeface="GeosansLight" panose="02000603020000020003" pitchFamily="2" charset="0"/>
            </a:endParaRPr>
          </a:p>
        </p:txBody>
      </p:sp>
      <p:sp>
        <p:nvSpPr>
          <p:cNvPr id="12" name="TextBox 11"/>
          <p:cNvSpPr txBox="1"/>
          <p:nvPr/>
        </p:nvSpPr>
        <p:spPr>
          <a:xfrm>
            <a:off x="1219200" y="782479"/>
            <a:ext cx="4977645" cy="246221"/>
          </a:xfrm>
          <a:prstGeom prst="rect">
            <a:avLst/>
          </a:prstGeom>
          <a:noFill/>
        </p:spPr>
        <p:txBody>
          <a:bodyPr wrap="none" rtlCol="0">
            <a:spAutoFit/>
          </a:bodyPr>
          <a:lstStyle/>
          <a:p>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Raw denim typewriter Carles irony. Helvetica farers Blue Bottle, distery vero </a:t>
            </a:r>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you.</a:t>
            </a:r>
          </a:p>
        </p:txBody>
      </p:sp>
      <p:sp>
        <p:nvSpPr>
          <p:cNvPr id="4" name="TextBox 3"/>
          <p:cNvSpPr txBox="1"/>
          <p:nvPr/>
        </p:nvSpPr>
        <p:spPr>
          <a:xfrm>
            <a:off x="9881810" y="6534361"/>
            <a:ext cx="1423788" cy="246221"/>
          </a:xfrm>
          <a:prstGeom prst="rect">
            <a:avLst/>
          </a:prstGeom>
          <a:noFill/>
        </p:spPr>
        <p:txBody>
          <a:bodyPr wrap="none" rtlCol="0">
            <a:spAutoFit/>
          </a:bodyPr>
          <a:lstStyle/>
          <a:p>
            <a:r>
              <a:rPr lang="en-US" sz="1000" b="1"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Monte Biz </a:t>
            </a:r>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Company</a:t>
            </a:r>
            <a:endPar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Rectangle 5"/>
          <p:cNvSpPr/>
          <p:nvPr/>
        </p:nvSpPr>
        <p:spPr>
          <a:xfrm>
            <a:off x="11305598" y="6472806"/>
            <a:ext cx="753951" cy="369332"/>
          </a:xfrm>
          <a:prstGeom prst="rect">
            <a:avLst/>
          </a:prstGeom>
        </p:spPr>
        <p:txBody>
          <a:bodyPr wrap="square">
            <a:spAutoFit/>
          </a:bodyPr>
          <a:lstStyle/>
          <a:p>
            <a:r>
              <a:rPr lang="en-US" smtClean="0">
                <a:solidFill>
                  <a:schemeClr val="tx1">
                    <a:lumMod val="65000"/>
                    <a:lumOff val="35000"/>
                  </a:schemeClr>
                </a:solidFill>
                <a:latin typeface="Simple-Line-Icons" panose="02000503000000000000" pitchFamily="2" charset="2"/>
              </a:rPr>
              <a:t> </a:t>
            </a:r>
            <a:endParaRPr lang="en-US">
              <a:solidFill>
                <a:schemeClr val="tx1">
                  <a:lumMod val="65000"/>
                  <a:lumOff val="35000"/>
                </a:schemeClr>
              </a:solidFill>
            </a:endParaRPr>
          </a:p>
        </p:txBody>
      </p:sp>
      <p:cxnSp>
        <p:nvCxnSpPr>
          <p:cNvPr id="9" name="Straight Connector 8"/>
          <p:cNvCxnSpPr/>
          <p:nvPr/>
        </p:nvCxnSpPr>
        <p:spPr>
          <a:xfrm>
            <a:off x="1264512" y="4293972"/>
            <a:ext cx="5029200" cy="0"/>
          </a:xfrm>
          <a:prstGeom prst="line">
            <a:avLst/>
          </a:prstGeom>
          <a:ln w="12700">
            <a:solidFill>
              <a:schemeClr val="tx1">
                <a:lumMod val="65000"/>
                <a:lumOff val="3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378812" y="2007972"/>
            <a:ext cx="285750" cy="225903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778862" y="3036671"/>
            <a:ext cx="285750" cy="122455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2178912" y="2465172"/>
            <a:ext cx="285750" cy="17960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579176" y="2750922"/>
            <a:ext cx="285750" cy="15102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979012" y="4351123"/>
            <a:ext cx="285750" cy="142875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3379062" y="4351123"/>
            <a:ext cx="285750" cy="5715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828252" y="3951072"/>
            <a:ext cx="285750" cy="2965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4228302" y="3608172"/>
            <a:ext cx="285750" cy="64699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4628352" y="3150972"/>
            <a:ext cx="285750" cy="110419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5036412" y="4345986"/>
            <a:ext cx="285750" cy="23373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5436462" y="4345986"/>
            <a:ext cx="285750" cy="11943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5868652" y="3551021"/>
            <a:ext cx="285750" cy="6965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1297908" y="1680559"/>
            <a:ext cx="447558" cy="246221"/>
          </a:xfrm>
          <a:prstGeom prst="rect">
            <a:avLst/>
          </a:prstGeom>
          <a:noFill/>
        </p:spPr>
        <p:txBody>
          <a:bodyPr wrap="none" rtlCol="0">
            <a:spAutoFit/>
          </a:bodyPr>
          <a:lstStyle/>
          <a:p>
            <a:r>
              <a:rPr lang="en-US" sz="1000" b="1"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75%</a:t>
            </a:r>
            <a:endParaRPr lang="en-US" sz="1000"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4" name="TextBox 23"/>
          <p:cNvSpPr txBox="1"/>
          <p:nvPr/>
        </p:nvSpPr>
        <p:spPr>
          <a:xfrm>
            <a:off x="1697958" y="2733300"/>
            <a:ext cx="447558" cy="246221"/>
          </a:xfrm>
          <a:prstGeom prst="rect">
            <a:avLst/>
          </a:prstGeom>
          <a:noFill/>
        </p:spPr>
        <p:txBody>
          <a:bodyPr wrap="none" rtlCol="0">
            <a:spAutoFit/>
          </a:bodyPr>
          <a:lstStyle/>
          <a:p>
            <a:r>
              <a:rPr lang="en-US" sz="1000" b="1"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55%</a:t>
            </a:r>
            <a:endParaRPr lang="en-US" sz="1000"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5" name="TextBox 24"/>
          <p:cNvSpPr txBox="1"/>
          <p:nvPr/>
        </p:nvSpPr>
        <p:spPr>
          <a:xfrm>
            <a:off x="2098008" y="2133226"/>
            <a:ext cx="447558" cy="246221"/>
          </a:xfrm>
          <a:prstGeom prst="rect">
            <a:avLst/>
          </a:prstGeom>
          <a:noFill/>
        </p:spPr>
        <p:txBody>
          <a:bodyPr wrap="none" rtlCol="0">
            <a:spAutoFit/>
          </a:bodyPr>
          <a:lstStyle/>
          <a:p>
            <a:r>
              <a:rPr lang="en-US" sz="1000" b="1"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63%</a:t>
            </a:r>
            <a:endParaRPr lang="en-US" sz="1000"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6" name="TextBox 25"/>
          <p:cNvSpPr txBox="1"/>
          <p:nvPr/>
        </p:nvSpPr>
        <p:spPr>
          <a:xfrm>
            <a:off x="2498272" y="2435868"/>
            <a:ext cx="447558" cy="246221"/>
          </a:xfrm>
          <a:prstGeom prst="rect">
            <a:avLst/>
          </a:prstGeom>
          <a:noFill/>
        </p:spPr>
        <p:txBody>
          <a:bodyPr wrap="none" rtlCol="0">
            <a:spAutoFit/>
          </a:bodyPr>
          <a:lstStyle/>
          <a:p>
            <a:r>
              <a:rPr lang="en-US" sz="1000" b="1"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57%</a:t>
            </a:r>
            <a:endParaRPr lang="en-US" sz="1000"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7" name="TextBox 26"/>
          <p:cNvSpPr txBox="1"/>
          <p:nvPr/>
        </p:nvSpPr>
        <p:spPr>
          <a:xfrm>
            <a:off x="3747348" y="3636746"/>
            <a:ext cx="447558" cy="246221"/>
          </a:xfrm>
          <a:prstGeom prst="rect">
            <a:avLst/>
          </a:prstGeom>
          <a:noFill/>
        </p:spPr>
        <p:txBody>
          <a:bodyPr wrap="none" rtlCol="0">
            <a:spAutoFit/>
          </a:bodyPr>
          <a:lstStyle/>
          <a:p>
            <a:r>
              <a:rPr lang="en-US" sz="1000" b="1"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18%</a:t>
            </a:r>
            <a:endParaRPr lang="en-US" sz="1000"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8" name="TextBox 27"/>
          <p:cNvSpPr txBox="1"/>
          <p:nvPr/>
        </p:nvSpPr>
        <p:spPr>
          <a:xfrm>
            <a:off x="4147398" y="3279559"/>
            <a:ext cx="447558" cy="246221"/>
          </a:xfrm>
          <a:prstGeom prst="rect">
            <a:avLst/>
          </a:prstGeom>
          <a:noFill/>
        </p:spPr>
        <p:txBody>
          <a:bodyPr wrap="none" rtlCol="0">
            <a:spAutoFit/>
          </a:bodyPr>
          <a:lstStyle/>
          <a:p>
            <a:r>
              <a:rPr lang="en-US" sz="1000" b="1"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23%</a:t>
            </a:r>
            <a:endParaRPr lang="en-US" sz="1000"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9" name="TextBox 28"/>
          <p:cNvSpPr txBox="1"/>
          <p:nvPr/>
        </p:nvSpPr>
        <p:spPr>
          <a:xfrm>
            <a:off x="4547448" y="2814532"/>
            <a:ext cx="447558" cy="246221"/>
          </a:xfrm>
          <a:prstGeom prst="rect">
            <a:avLst/>
          </a:prstGeom>
          <a:noFill/>
        </p:spPr>
        <p:txBody>
          <a:bodyPr wrap="none" rtlCol="0">
            <a:spAutoFit/>
          </a:bodyPr>
          <a:lstStyle/>
          <a:p>
            <a:r>
              <a:rPr lang="en-US" sz="1000" b="1"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43%</a:t>
            </a:r>
            <a:endParaRPr lang="en-US" sz="1000"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0" name="TextBox 29"/>
          <p:cNvSpPr txBox="1"/>
          <p:nvPr/>
        </p:nvSpPr>
        <p:spPr>
          <a:xfrm>
            <a:off x="5787748" y="3232399"/>
            <a:ext cx="447558" cy="246221"/>
          </a:xfrm>
          <a:prstGeom prst="rect">
            <a:avLst/>
          </a:prstGeom>
          <a:noFill/>
        </p:spPr>
        <p:txBody>
          <a:bodyPr wrap="none" rtlCol="0">
            <a:spAutoFit/>
          </a:bodyPr>
          <a:lstStyle/>
          <a:p>
            <a:r>
              <a:rPr lang="en-US" sz="1000" b="1"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21%</a:t>
            </a:r>
            <a:endParaRPr lang="en-US" sz="1000"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1" name="TextBox 30"/>
          <p:cNvSpPr txBox="1"/>
          <p:nvPr/>
        </p:nvSpPr>
        <p:spPr>
          <a:xfrm>
            <a:off x="2877269" y="5855039"/>
            <a:ext cx="489236" cy="246221"/>
          </a:xfrm>
          <a:prstGeom prst="rect">
            <a:avLst/>
          </a:prstGeom>
          <a:noFill/>
        </p:spPr>
        <p:txBody>
          <a:bodyPr wrap="none" rtlCol="0">
            <a:spAutoFit/>
          </a:bodyPr>
          <a:lstStyle/>
          <a:p>
            <a:r>
              <a:rPr lang="en-US" sz="1000" b="1"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-45%</a:t>
            </a:r>
            <a:endParaRPr lang="en-US" sz="1000"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2" name="TextBox 31"/>
          <p:cNvSpPr txBox="1"/>
          <p:nvPr/>
        </p:nvSpPr>
        <p:spPr>
          <a:xfrm>
            <a:off x="3277319" y="4979773"/>
            <a:ext cx="489236" cy="246221"/>
          </a:xfrm>
          <a:prstGeom prst="rect">
            <a:avLst/>
          </a:prstGeom>
          <a:noFill/>
        </p:spPr>
        <p:txBody>
          <a:bodyPr wrap="none" rtlCol="0">
            <a:spAutoFit/>
          </a:bodyPr>
          <a:lstStyle/>
          <a:p>
            <a:r>
              <a:rPr lang="en-US" sz="1000" b="1"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-23%</a:t>
            </a:r>
            <a:endParaRPr lang="en-US" sz="1000"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3" name="TextBox 32"/>
          <p:cNvSpPr txBox="1"/>
          <p:nvPr/>
        </p:nvSpPr>
        <p:spPr>
          <a:xfrm>
            <a:off x="4934669" y="4631735"/>
            <a:ext cx="489236" cy="246221"/>
          </a:xfrm>
          <a:prstGeom prst="rect">
            <a:avLst/>
          </a:prstGeom>
          <a:noFill/>
        </p:spPr>
        <p:txBody>
          <a:bodyPr wrap="none" rtlCol="0">
            <a:spAutoFit/>
          </a:bodyPr>
          <a:lstStyle/>
          <a:p>
            <a:r>
              <a:rPr lang="en-US" sz="1000" b="1"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-12%</a:t>
            </a:r>
            <a:endParaRPr lang="en-US" sz="1000"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4" name="TextBox 33"/>
          <p:cNvSpPr txBox="1"/>
          <p:nvPr/>
        </p:nvSpPr>
        <p:spPr>
          <a:xfrm>
            <a:off x="5334719" y="4513762"/>
            <a:ext cx="489236" cy="246221"/>
          </a:xfrm>
          <a:prstGeom prst="rect">
            <a:avLst/>
          </a:prstGeom>
          <a:noFill/>
        </p:spPr>
        <p:txBody>
          <a:bodyPr wrap="none" rtlCol="0">
            <a:spAutoFit/>
          </a:bodyPr>
          <a:lstStyle/>
          <a:p>
            <a:r>
              <a:rPr lang="en-US" sz="1000" b="1"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-05%</a:t>
            </a:r>
            <a:endParaRPr lang="en-US" sz="1000"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3" name="Rectangle 42"/>
          <p:cNvSpPr/>
          <p:nvPr/>
        </p:nvSpPr>
        <p:spPr>
          <a:xfrm>
            <a:off x="6808062" y="1597791"/>
            <a:ext cx="254010" cy="2546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smtClean="0">
                <a:latin typeface="Open Sans" panose="020B0606030504020204" pitchFamily="34" charset="0"/>
                <a:ea typeface="Open Sans" panose="020B0606030504020204" pitchFamily="34" charset="0"/>
                <a:cs typeface="Open Sans" panose="020B0606030504020204" pitchFamily="34" charset="0"/>
              </a:rPr>
              <a:t>+</a:t>
            </a:r>
            <a:endParaRPr lang="en-US" sz="1400" b="1">
              <a:latin typeface="Open Sans" panose="020B0606030504020204" pitchFamily="34" charset="0"/>
              <a:ea typeface="Open Sans" panose="020B0606030504020204" pitchFamily="34" charset="0"/>
              <a:cs typeface="Open Sans" panose="020B0606030504020204" pitchFamily="34" charset="0"/>
            </a:endParaRPr>
          </a:p>
        </p:txBody>
      </p:sp>
      <p:sp>
        <p:nvSpPr>
          <p:cNvPr id="44" name="TextBox 43"/>
          <p:cNvSpPr txBox="1"/>
          <p:nvPr/>
        </p:nvSpPr>
        <p:spPr>
          <a:xfrm>
            <a:off x="7141911" y="1544675"/>
            <a:ext cx="3830889" cy="1169551"/>
          </a:xfrm>
          <a:prstGeom prst="rect">
            <a:avLst/>
          </a:prstGeom>
          <a:noFill/>
        </p:spPr>
        <p:txBody>
          <a:bodyPr wrap="square" rtlCol="0">
            <a:spAutoFit/>
          </a:bodyPr>
          <a:lstStyle/>
          <a:p>
            <a:r>
              <a:rPr lang="en-US" sz="1000" b="1"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INFOGRAPHIC DETAILS</a:t>
            </a:r>
          </a:p>
          <a:p>
            <a:endParaRPr lang="en-US" sz="10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10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Donec </a:t>
            </a:r>
            <a:r>
              <a:rPr lang="en-US" sz="1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volutpat nibh sit amet libero ornare non laoreet arcu luctus. Donec id arcu quis mauris euismod placerat sit amet metus. Sed imperdiet fringilla sem eget euismod. Pellentesque habitant morbi tristique senectus et netus et malesuada fames turpis egestas.</a:t>
            </a:r>
          </a:p>
        </p:txBody>
      </p:sp>
      <p:sp>
        <p:nvSpPr>
          <p:cNvPr id="41" name="Rectangle 40"/>
          <p:cNvSpPr/>
          <p:nvPr/>
        </p:nvSpPr>
        <p:spPr>
          <a:xfrm>
            <a:off x="6808062" y="3140840"/>
            <a:ext cx="254010" cy="2546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smtClean="0">
                <a:latin typeface="Open Sans" panose="020B0606030504020204" pitchFamily="34" charset="0"/>
                <a:ea typeface="Open Sans" panose="020B0606030504020204" pitchFamily="34" charset="0"/>
                <a:cs typeface="Open Sans" panose="020B0606030504020204" pitchFamily="34" charset="0"/>
              </a:rPr>
              <a:t>+</a:t>
            </a:r>
            <a:endParaRPr lang="en-US" sz="1400" b="1">
              <a:latin typeface="Open Sans" panose="020B0606030504020204" pitchFamily="34" charset="0"/>
              <a:ea typeface="Open Sans" panose="020B0606030504020204" pitchFamily="34" charset="0"/>
              <a:cs typeface="Open Sans" panose="020B0606030504020204" pitchFamily="34" charset="0"/>
            </a:endParaRPr>
          </a:p>
        </p:txBody>
      </p:sp>
      <p:sp>
        <p:nvSpPr>
          <p:cNvPr id="42" name="TextBox 41"/>
          <p:cNvSpPr txBox="1"/>
          <p:nvPr/>
        </p:nvSpPr>
        <p:spPr>
          <a:xfrm>
            <a:off x="7141911" y="3087724"/>
            <a:ext cx="3830889" cy="1169551"/>
          </a:xfrm>
          <a:prstGeom prst="rect">
            <a:avLst/>
          </a:prstGeom>
          <a:noFill/>
        </p:spPr>
        <p:txBody>
          <a:bodyPr wrap="square" rtlCol="0">
            <a:spAutoFit/>
          </a:bodyPr>
          <a:lstStyle/>
          <a:p>
            <a:r>
              <a:rPr lang="en-US" sz="1000" b="1"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INFOGRAPHIC DETAILS</a:t>
            </a:r>
          </a:p>
          <a:p>
            <a:endParaRPr lang="en-US" sz="10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10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Donec </a:t>
            </a:r>
            <a:r>
              <a:rPr lang="en-US" sz="1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volutpat nibh sit amet libero ornare non laoreet arcu luctus. Donec id arcu quis mauris euismod placerat sit amet metus. Sed imperdiet fringilla sem eget euismod. Pellentesque habitant morbi tristique senectus et netus et malesuada fames turpis egestas.</a:t>
            </a:r>
          </a:p>
        </p:txBody>
      </p:sp>
      <p:sp>
        <p:nvSpPr>
          <p:cNvPr id="39" name="Rectangle 38"/>
          <p:cNvSpPr/>
          <p:nvPr/>
        </p:nvSpPr>
        <p:spPr>
          <a:xfrm>
            <a:off x="6808062" y="4683889"/>
            <a:ext cx="254010" cy="25460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smtClean="0">
                <a:latin typeface="Open Sans" panose="020B0606030504020204" pitchFamily="34" charset="0"/>
                <a:ea typeface="Open Sans" panose="020B0606030504020204" pitchFamily="34" charset="0"/>
                <a:cs typeface="Open Sans" panose="020B0606030504020204" pitchFamily="34" charset="0"/>
              </a:rPr>
              <a:t>-</a:t>
            </a:r>
            <a:endParaRPr lang="en-US" sz="1400" b="1">
              <a:latin typeface="Open Sans" panose="020B0606030504020204" pitchFamily="34" charset="0"/>
              <a:ea typeface="Open Sans" panose="020B0606030504020204" pitchFamily="34" charset="0"/>
              <a:cs typeface="Open Sans" panose="020B0606030504020204" pitchFamily="34" charset="0"/>
            </a:endParaRPr>
          </a:p>
        </p:txBody>
      </p:sp>
      <p:sp>
        <p:nvSpPr>
          <p:cNvPr id="40" name="TextBox 39"/>
          <p:cNvSpPr txBox="1"/>
          <p:nvPr/>
        </p:nvSpPr>
        <p:spPr>
          <a:xfrm>
            <a:off x="7141911" y="4630773"/>
            <a:ext cx="3830889" cy="1169551"/>
          </a:xfrm>
          <a:prstGeom prst="rect">
            <a:avLst/>
          </a:prstGeom>
          <a:noFill/>
        </p:spPr>
        <p:txBody>
          <a:bodyPr wrap="square" rtlCol="0">
            <a:spAutoFit/>
          </a:bodyPr>
          <a:lstStyle/>
          <a:p>
            <a:r>
              <a:rPr lang="en-US" sz="1000" b="1"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INFOGRAPHIC DETAILS</a:t>
            </a:r>
          </a:p>
          <a:p>
            <a:endParaRPr lang="en-US" sz="10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10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Donec </a:t>
            </a:r>
            <a:r>
              <a:rPr lang="en-US" sz="1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volutpat nibh sit amet libero ornare non laoreet arcu luctus. Donec id arcu quis mauris euismod placerat sit amet metus. Sed imperdiet fringilla sem eget euismod. Pellentesque habitant morbi tristique senectus et netus et malesuada fames turpis egestas.</a:t>
            </a:r>
          </a:p>
        </p:txBody>
      </p:sp>
    </p:spTree>
    <p:extLst>
      <p:ext uri="{BB962C8B-B14F-4D97-AF65-F5344CB8AC3E}">
        <p14:creationId xmlns:p14="http://schemas.microsoft.com/office/powerpoint/2010/main" val="22731167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684213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lumMod val="85000"/>
                    <a:lumOff val="15000"/>
                  </a:schemeClr>
                </a:solidFill>
              </a:rPr>
              <a:t>Image Place Holder</a:t>
            </a:r>
            <a:endParaRPr lang="en-US">
              <a:solidFill>
                <a:schemeClr val="tx1">
                  <a:lumMod val="85000"/>
                  <a:lumOff val="15000"/>
                </a:schemeClr>
              </a:solidFill>
            </a:endParaRPr>
          </a:p>
        </p:txBody>
      </p:sp>
      <p:sp>
        <p:nvSpPr>
          <p:cNvPr id="5" name="Rectangle 4"/>
          <p:cNvSpPr/>
          <p:nvPr/>
        </p:nvSpPr>
        <p:spPr>
          <a:xfrm>
            <a:off x="0" y="0"/>
            <a:ext cx="12192000" cy="6842138"/>
          </a:xfrm>
          <a:prstGeom prst="rect">
            <a:avLst/>
          </a:prstGeom>
          <a:solidFill>
            <a:schemeClr val="bg1">
              <a:lumMod val="9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63704" y="143632"/>
            <a:ext cx="877584" cy="877584"/>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lumMod val="50000"/>
                    <a:lumOff val="50000"/>
                  </a:schemeClr>
                </a:solidFill>
                <a:latin typeface="Simple-Line-Icons" panose="02000503000000000000" pitchFamily="2" charset="2"/>
              </a:rPr>
              <a:t></a:t>
            </a:r>
            <a:endParaRPr lang="en-US" sz="2800">
              <a:solidFill>
                <a:schemeClr val="tx1">
                  <a:lumMod val="50000"/>
                  <a:lumOff val="50000"/>
                </a:schemeClr>
              </a:solidFill>
            </a:endParaRPr>
          </a:p>
        </p:txBody>
      </p:sp>
      <p:sp>
        <p:nvSpPr>
          <p:cNvPr id="2" name="TextBox 1"/>
          <p:cNvSpPr txBox="1"/>
          <p:nvPr/>
        </p:nvSpPr>
        <p:spPr>
          <a:xfrm>
            <a:off x="1219200" y="136148"/>
            <a:ext cx="3226076" cy="646331"/>
          </a:xfrm>
          <a:prstGeom prst="rect">
            <a:avLst/>
          </a:prstGeom>
          <a:noFill/>
        </p:spPr>
        <p:txBody>
          <a:bodyPr wrap="none" rtlCol="0">
            <a:spAutoFit/>
          </a:bodyPr>
          <a:lstStyle/>
          <a:p>
            <a:r>
              <a:rPr lang="en-US" sz="3600" smtClean="0">
                <a:solidFill>
                  <a:schemeClr val="tx1">
                    <a:lumMod val="65000"/>
                    <a:lumOff val="35000"/>
                  </a:schemeClr>
                </a:solidFill>
                <a:latin typeface="GeosansLight" panose="02000603020000020003" pitchFamily="2" charset="0"/>
              </a:rPr>
              <a:t>CREATIVE CHART</a:t>
            </a:r>
            <a:endParaRPr lang="en-US" sz="3600">
              <a:solidFill>
                <a:schemeClr val="tx1">
                  <a:lumMod val="65000"/>
                  <a:lumOff val="35000"/>
                </a:schemeClr>
              </a:solidFill>
              <a:latin typeface="GeosansLight" panose="02000603020000020003" pitchFamily="2" charset="0"/>
            </a:endParaRPr>
          </a:p>
        </p:txBody>
      </p:sp>
      <p:sp>
        <p:nvSpPr>
          <p:cNvPr id="12" name="TextBox 11"/>
          <p:cNvSpPr txBox="1"/>
          <p:nvPr/>
        </p:nvSpPr>
        <p:spPr>
          <a:xfrm>
            <a:off x="1219200" y="782479"/>
            <a:ext cx="4977645" cy="246221"/>
          </a:xfrm>
          <a:prstGeom prst="rect">
            <a:avLst/>
          </a:prstGeom>
          <a:noFill/>
        </p:spPr>
        <p:txBody>
          <a:bodyPr wrap="none" rtlCol="0">
            <a:spAutoFit/>
          </a:bodyPr>
          <a:lstStyle/>
          <a:p>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Raw denim typewriter Carles irony. Helvetica farers Blue Bottle, distery vero </a:t>
            </a:r>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you.</a:t>
            </a:r>
          </a:p>
        </p:txBody>
      </p:sp>
      <p:sp>
        <p:nvSpPr>
          <p:cNvPr id="4" name="TextBox 3"/>
          <p:cNvSpPr txBox="1"/>
          <p:nvPr/>
        </p:nvSpPr>
        <p:spPr>
          <a:xfrm>
            <a:off x="9881810" y="6534361"/>
            <a:ext cx="1423788" cy="246221"/>
          </a:xfrm>
          <a:prstGeom prst="rect">
            <a:avLst/>
          </a:prstGeom>
          <a:noFill/>
        </p:spPr>
        <p:txBody>
          <a:bodyPr wrap="none" rtlCol="0">
            <a:spAutoFit/>
          </a:bodyPr>
          <a:lstStyle/>
          <a:p>
            <a:r>
              <a:rPr lang="en-US" sz="1000" b="1"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Monte Biz </a:t>
            </a:r>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Company</a:t>
            </a:r>
            <a:endPar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Rectangle 5"/>
          <p:cNvSpPr/>
          <p:nvPr/>
        </p:nvSpPr>
        <p:spPr>
          <a:xfrm>
            <a:off x="11305598" y="6472806"/>
            <a:ext cx="753951" cy="369332"/>
          </a:xfrm>
          <a:prstGeom prst="rect">
            <a:avLst/>
          </a:prstGeom>
        </p:spPr>
        <p:txBody>
          <a:bodyPr wrap="square">
            <a:spAutoFit/>
          </a:bodyPr>
          <a:lstStyle/>
          <a:p>
            <a:r>
              <a:rPr lang="en-US" smtClean="0">
                <a:solidFill>
                  <a:schemeClr val="tx1">
                    <a:lumMod val="65000"/>
                    <a:lumOff val="35000"/>
                  </a:schemeClr>
                </a:solidFill>
                <a:latin typeface="Simple-Line-Icons" panose="02000503000000000000" pitchFamily="2" charset="2"/>
              </a:rPr>
              <a:t> </a:t>
            </a:r>
            <a:endParaRPr lang="en-US">
              <a:solidFill>
                <a:schemeClr val="tx1">
                  <a:lumMod val="65000"/>
                  <a:lumOff val="35000"/>
                </a:schemeClr>
              </a:solidFill>
            </a:endParaRPr>
          </a:p>
        </p:txBody>
      </p:sp>
      <p:grpSp>
        <p:nvGrpSpPr>
          <p:cNvPr id="9" name="Group 8"/>
          <p:cNvGrpSpPr/>
          <p:nvPr/>
        </p:nvGrpSpPr>
        <p:grpSpPr>
          <a:xfrm>
            <a:off x="7623100" y="1832595"/>
            <a:ext cx="3257550" cy="3448693"/>
            <a:chOff x="7696200" y="1721239"/>
            <a:chExt cx="3257550" cy="3448693"/>
          </a:xfrm>
        </p:grpSpPr>
        <p:sp>
          <p:nvSpPr>
            <p:cNvPr id="10" name="Arc 9"/>
            <p:cNvSpPr/>
            <p:nvPr/>
          </p:nvSpPr>
          <p:spPr>
            <a:xfrm>
              <a:off x="7696200" y="1831418"/>
              <a:ext cx="3257550" cy="3257550"/>
            </a:xfrm>
            <a:prstGeom prst="arc">
              <a:avLst>
                <a:gd name="adj1" fmla="val 16178588"/>
                <a:gd name="adj2" fmla="val 3649785"/>
              </a:avLst>
            </a:prstGeom>
            <a:ln w="2540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Arc 10"/>
            <p:cNvSpPr/>
            <p:nvPr/>
          </p:nvSpPr>
          <p:spPr>
            <a:xfrm>
              <a:off x="7967663" y="2102881"/>
              <a:ext cx="2714625" cy="2714625"/>
            </a:xfrm>
            <a:prstGeom prst="arc">
              <a:avLst>
                <a:gd name="adj1" fmla="val 16200006"/>
                <a:gd name="adj2" fmla="val 5273743"/>
              </a:avLst>
            </a:prstGeom>
            <a:ln w="2540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Arc 12"/>
            <p:cNvSpPr/>
            <p:nvPr/>
          </p:nvSpPr>
          <p:spPr>
            <a:xfrm>
              <a:off x="8236839" y="2372057"/>
              <a:ext cx="2176272" cy="2176272"/>
            </a:xfrm>
            <a:prstGeom prst="arc">
              <a:avLst>
                <a:gd name="adj1" fmla="val 16200000"/>
                <a:gd name="adj2" fmla="val 7316301"/>
              </a:avLst>
            </a:prstGeom>
            <a:ln w="2540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Arc 13"/>
            <p:cNvSpPr/>
            <p:nvPr/>
          </p:nvSpPr>
          <p:spPr>
            <a:xfrm>
              <a:off x="8506587" y="2641805"/>
              <a:ext cx="1636776" cy="1636776"/>
            </a:xfrm>
            <a:prstGeom prst="arc">
              <a:avLst>
                <a:gd name="adj1" fmla="val 16201532"/>
                <a:gd name="adj2" fmla="val 9499492"/>
              </a:avLst>
            </a:prstGeom>
            <a:ln w="2540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8850393" y="1721239"/>
              <a:ext cx="447558" cy="246221"/>
            </a:xfrm>
            <a:prstGeom prst="rect">
              <a:avLst/>
            </a:prstGeom>
            <a:noFill/>
          </p:spPr>
          <p:txBody>
            <a:bodyPr wrap="none" rtlCol="0">
              <a:spAutoFit/>
            </a:bodyPr>
            <a:lstStyle/>
            <a:p>
              <a:r>
                <a:rPr lang="en-US" sz="1000" b="1"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85%</a:t>
              </a:r>
              <a:endParaRPr lang="en-US" sz="1000"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6" name="TextBox 15"/>
            <p:cNvSpPr txBox="1"/>
            <p:nvPr/>
          </p:nvSpPr>
          <p:spPr>
            <a:xfrm>
              <a:off x="8850393" y="1990426"/>
              <a:ext cx="447558" cy="246221"/>
            </a:xfrm>
            <a:prstGeom prst="rect">
              <a:avLst/>
            </a:prstGeom>
            <a:noFill/>
          </p:spPr>
          <p:txBody>
            <a:bodyPr wrap="none" rtlCol="0">
              <a:spAutoFit/>
            </a:bodyPr>
            <a:lstStyle/>
            <a:p>
              <a:r>
                <a:rPr lang="en-US" sz="1000" b="1"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63%</a:t>
              </a:r>
              <a:endParaRPr lang="en-US" sz="1000"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7" name="TextBox 16"/>
            <p:cNvSpPr txBox="1"/>
            <p:nvPr/>
          </p:nvSpPr>
          <p:spPr>
            <a:xfrm>
              <a:off x="8850393" y="2259852"/>
              <a:ext cx="447558" cy="246221"/>
            </a:xfrm>
            <a:prstGeom prst="rect">
              <a:avLst/>
            </a:prstGeom>
            <a:noFill/>
          </p:spPr>
          <p:txBody>
            <a:bodyPr wrap="none" rtlCol="0">
              <a:spAutoFit/>
            </a:bodyPr>
            <a:lstStyle/>
            <a:p>
              <a:r>
                <a:rPr lang="en-US" sz="1000" b="1"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78%</a:t>
              </a:r>
              <a:endParaRPr lang="en-US" sz="1000"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8" name="TextBox 17"/>
            <p:cNvSpPr txBox="1"/>
            <p:nvPr/>
          </p:nvSpPr>
          <p:spPr>
            <a:xfrm>
              <a:off x="8850393" y="2529278"/>
              <a:ext cx="447558" cy="246221"/>
            </a:xfrm>
            <a:prstGeom prst="rect">
              <a:avLst/>
            </a:prstGeom>
            <a:noFill/>
          </p:spPr>
          <p:txBody>
            <a:bodyPr wrap="none" rtlCol="0">
              <a:spAutoFit/>
            </a:bodyPr>
            <a:lstStyle/>
            <a:p>
              <a:r>
                <a:rPr lang="en-US" sz="1000" b="1"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55%</a:t>
              </a:r>
              <a:endParaRPr lang="en-US" sz="1000"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9" name="Rectangle 18"/>
            <p:cNvSpPr/>
            <p:nvPr/>
          </p:nvSpPr>
          <p:spPr>
            <a:xfrm>
              <a:off x="8354007" y="3288268"/>
              <a:ext cx="399468" cy="369332"/>
            </a:xfrm>
            <a:prstGeom prst="rect">
              <a:avLst/>
            </a:prstGeom>
          </p:spPr>
          <p:txBody>
            <a:bodyPr wrap="none">
              <a:spAutoFit/>
            </a:bodyPr>
            <a:lstStyle/>
            <a:p>
              <a:r>
                <a:rPr lang="en-US">
                  <a:solidFill>
                    <a:schemeClr val="tx1">
                      <a:lumMod val="75000"/>
                      <a:lumOff val="25000"/>
                    </a:schemeClr>
                  </a:solidFill>
                  <a:latin typeface="FontAwesome" pitchFamily="2" charset="0"/>
                </a:rPr>
                <a:t></a:t>
              </a:r>
              <a:endParaRPr lang="en-US">
                <a:solidFill>
                  <a:schemeClr val="tx1">
                    <a:lumMod val="75000"/>
                    <a:lumOff val="25000"/>
                  </a:schemeClr>
                </a:solidFill>
              </a:endParaRPr>
            </a:p>
          </p:txBody>
        </p:sp>
        <p:sp>
          <p:nvSpPr>
            <p:cNvPr id="20" name="Rectangle 19"/>
            <p:cNvSpPr/>
            <p:nvPr/>
          </p:nvSpPr>
          <p:spPr>
            <a:xfrm>
              <a:off x="8382000" y="4114800"/>
              <a:ext cx="399468" cy="369332"/>
            </a:xfrm>
            <a:prstGeom prst="rect">
              <a:avLst/>
            </a:prstGeom>
          </p:spPr>
          <p:txBody>
            <a:bodyPr wrap="none">
              <a:spAutoFit/>
            </a:bodyPr>
            <a:lstStyle/>
            <a:p>
              <a:r>
                <a:rPr lang="en-US">
                  <a:solidFill>
                    <a:schemeClr val="tx1">
                      <a:lumMod val="75000"/>
                      <a:lumOff val="25000"/>
                    </a:schemeClr>
                  </a:solidFill>
                  <a:latin typeface="FontAwesome" pitchFamily="2" charset="0"/>
                </a:rPr>
                <a:t></a:t>
              </a:r>
              <a:endParaRPr lang="en-US">
                <a:solidFill>
                  <a:schemeClr val="tx1">
                    <a:lumMod val="75000"/>
                    <a:lumOff val="25000"/>
                  </a:schemeClr>
                </a:solidFill>
              </a:endParaRPr>
            </a:p>
          </p:txBody>
        </p:sp>
        <p:sp>
          <p:nvSpPr>
            <p:cNvPr id="21" name="Rectangle 20"/>
            <p:cNvSpPr/>
            <p:nvPr/>
          </p:nvSpPr>
          <p:spPr>
            <a:xfrm>
              <a:off x="8896350" y="4658508"/>
              <a:ext cx="399468" cy="369332"/>
            </a:xfrm>
            <a:prstGeom prst="rect">
              <a:avLst/>
            </a:prstGeom>
          </p:spPr>
          <p:txBody>
            <a:bodyPr wrap="none">
              <a:spAutoFit/>
            </a:bodyPr>
            <a:lstStyle/>
            <a:p>
              <a:r>
                <a:rPr lang="en-US">
                  <a:solidFill>
                    <a:schemeClr val="tx1">
                      <a:lumMod val="75000"/>
                      <a:lumOff val="25000"/>
                    </a:schemeClr>
                  </a:solidFill>
                  <a:latin typeface="FontAwesome" pitchFamily="2" charset="0"/>
                </a:rPr>
                <a:t></a:t>
              </a:r>
              <a:endParaRPr lang="en-US">
                <a:solidFill>
                  <a:schemeClr val="tx1">
                    <a:lumMod val="75000"/>
                    <a:lumOff val="25000"/>
                  </a:schemeClr>
                </a:solidFill>
              </a:endParaRPr>
            </a:p>
          </p:txBody>
        </p:sp>
        <p:sp>
          <p:nvSpPr>
            <p:cNvPr id="22" name="Rectangle 21"/>
            <p:cNvSpPr/>
            <p:nvPr/>
          </p:nvSpPr>
          <p:spPr>
            <a:xfrm>
              <a:off x="9696450" y="4800600"/>
              <a:ext cx="381836" cy="369332"/>
            </a:xfrm>
            <a:prstGeom prst="rect">
              <a:avLst/>
            </a:prstGeom>
          </p:spPr>
          <p:txBody>
            <a:bodyPr wrap="none">
              <a:spAutoFit/>
            </a:bodyPr>
            <a:lstStyle/>
            <a:p>
              <a:r>
                <a:rPr lang="en-US">
                  <a:solidFill>
                    <a:schemeClr val="tx1">
                      <a:lumMod val="75000"/>
                      <a:lumOff val="25000"/>
                    </a:schemeClr>
                  </a:solidFill>
                  <a:latin typeface="FontAwesome" pitchFamily="2" charset="0"/>
                </a:rPr>
                <a:t></a:t>
              </a:r>
              <a:endParaRPr lang="en-US">
                <a:solidFill>
                  <a:schemeClr val="tx1">
                    <a:lumMod val="75000"/>
                    <a:lumOff val="25000"/>
                  </a:schemeClr>
                </a:solidFill>
              </a:endParaRPr>
            </a:p>
          </p:txBody>
        </p:sp>
      </p:grpSp>
      <p:grpSp>
        <p:nvGrpSpPr>
          <p:cNvPr id="23" name="Group 22"/>
          <p:cNvGrpSpPr/>
          <p:nvPr/>
        </p:nvGrpSpPr>
        <p:grpSpPr>
          <a:xfrm>
            <a:off x="1321984" y="1536573"/>
            <a:ext cx="5029200" cy="4040737"/>
            <a:chOff x="1066800" y="1536573"/>
            <a:chExt cx="5029200" cy="4040737"/>
          </a:xfrm>
        </p:grpSpPr>
        <p:sp>
          <p:nvSpPr>
            <p:cNvPr id="24" name="Rectangle 23"/>
            <p:cNvSpPr/>
            <p:nvPr/>
          </p:nvSpPr>
          <p:spPr>
            <a:xfrm>
              <a:off x="1066800" y="1536573"/>
              <a:ext cx="399468" cy="369332"/>
            </a:xfrm>
            <a:prstGeom prst="rect">
              <a:avLst/>
            </a:prstGeom>
          </p:spPr>
          <p:txBody>
            <a:bodyPr wrap="none">
              <a:spAutoFit/>
            </a:bodyPr>
            <a:lstStyle/>
            <a:p>
              <a:r>
                <a:rPr lang="en-US">
                  <a:solidFill>
                    <a:schemeClr val="tx1">
                      <a:lumMod val="75000"/>
                      <a:lumOff val="25000"/>
                    </a:schemeClr>
                  </a:solidFill>
                  <a:latin typeface="FontAwesome" pitchFamily="2" charset="0"/>
                </a:rPr>
                <a:t></a:t>
              </a:r>
              <a:endParaRPr lang="en-US">
                <a:solidFill>
                  <a:schemeClr val="tx1">
                    <a:lumMod val="75000"/>
                    <a:lumOff val="25000"/>
                  </a:schemeClr>
                </a:solidFill>
              </a:endParaRPr>
            </a:p>
          </p:txBody>
        </p:sp>
        <p:sp>
          <p:nvSpPr>
            <p:cNvPr id="25" name="TextBox 24"/>
            <p:cNvSpPr txBox="1"/>
            <p:nvPr/>
          </p:nvSpPr>
          <p:spPr>
            <a:xfrm>
              <a:off x="1466268" y="1598128"/>
              <a:ext cx="1475084" cy="246221"/>
            </a:xfrm>
            <a:prstGeom prst="rect">
              <a:avLst/>
            </a:prstGeom>
            <a:noFill/>
          </p:spPr>
          <p:txBody>
            <a:bodyPr wrap="none" rtlCol="0">
              <a:spAutoFit/>
            </a:bodyPr>
            <a:lstStyle/>
            <a:p>
              <a:r>
                <a:rPr lang="en-US" sz="1000" b="1" smtClean="0">
                  <a:solidFill>
                    <a:schemeClr val="accent2"/>
                  </a:solidFill>
                  <a:latin typeface="Open Sans" panose="020B0606030504020204" pitchFamily="34" charset="0"/>
                  <a:ea typeface="Open Sans" panose="020B0606030504020204" pitchFamily="34" charset="0"/>
                  <a:cs typeface="Open Sans" panose="020B0606030504020204" pitchFamily="34" charset="0"/>
                </a:rPr>
                <a:t>SOCIAL: </a:t>
              </a:r>
              <a:r>
                <a:rPr lang="en-US" sz="1000" b="1"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WORK TITLE</a:t>
              </a:r>
              <a:endParaRPr lang="en-US" sz="1000"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6" name="Rectangle 25"/>
            <p:cNvSpPr/>
            <p:nvPr/>
          </p:nvSpPr>
          <p:spPr>
            <a:xfrm>
              <a:off x="1466268" y="1844349"/>
              <a:ext cx="4629732" cy="421654"/>
            </a:xfrm>
            <a:prstGeom prst="rect">
              <a:avLst/>
            </a:prstGeom>
          </p:spPr>
          <p:txBody>
            <a:bodyPr wrap="square">
              <a:spAutoFit/>
            </a:bodyPr>
            <a:lstStyle/>
            <a:p>
              <a:pPr>
                <a:lnSpc>
                  <a:spcPct val="107000"/>
                </a:lnSpc>
                <a:spcAft>
                  <a:spcPts val="800"/>
                </a:spcAft>
              </a:pPr>
              <a:r>
                <a:rPr lang="en-US" sz="1000">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Raw denim typewriter Carles irony. Helvetica farers Blue Bottle, distery vero you probably haven’t heard of them disrupt. Pariatur meh vegan.</a:t>
              </a:r>
              <a:endParaRPr lang="en-US" sz="100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7" name="Rectangle 26"/>
            <p:cNvSpPr/>
            <p:nvPr/>
          </p:nvSpPr>
          <p:spPr>
            <a:xfrm>
              <a:off x="1076659" y="2641805"/>
              <a:ext cx="399468" cy="369332"/>
            </a:xfrm>
            <a:prstGeom prst="rect">
              <a:avLst/>
            </a:prstGeom>
          </p:spPr>
          <p:txBody>
            <a:bodyPr wrap="none">
              <a:spAutoFit/>
            </a:bodyPr>
            <a:lstStyle/>
            <a:p>
              <a:r>
                <a:rPr lang="en-US">
                  <a:solidFill>
                    <a:schemeClr val="tx1">
                      <a:lumMod val="75000"/>
                      <a:lumOff val="25000"/>
                    </a:schemeClr>
                  </a:solidFill>
                  <a:latin typeface="FontAwesome" pitchFamily="2" charset="0"/>
                </a:rPr>
                <a:t></a:t>
              </a:r>
              <a:endParaRPr lang="en-US">
                <a:solidFill>
                  <a:schemeClr val="tx1">
                    <a:lumMod val="75000"/>
                    <a:lumOff val="25000"/>
                  </a:schemeClr>
                </a:solidFill>
              </a:endParaRPr>
            </a:p>
          </p:txBody>
        </p:sp>
        <p:sp>
          <p:nvSpPr>
            <p:cNvPr id="28" name="TextBox 27"/>
            <p:cNvSpPr txBox="1"/>
            <p:nvPr/>
          </p:nvSpPr>
          <p:spPr>
            <a:xfrm>
              <a:off x="1466268" y="2705803"/>
              <a:ext cx="1781257" cy="246221"/>
            </a:xfrm>
            <a:prstGeom prst="rect">
              <a:avLst/>
            </a:prstGeom>
            <a:noFill/>
          </p:spPr>
          <p:txBody>
            <a:bodyPr wrap="none" rtlCol="0">
              <a:spAutoFit/>
            </a:bodyPr>
            <a:lstStyle/>
            <a:p>
              <a:r>
                <a:rPr lang="en-US" sz="1000" b="1"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MARKETING</a:t>
              </a:r>
              <a:r>
                <a:rPr lang="en-US" sz="1000" b="1" smtClean="0">
                  <a:solidFill>
                    <a:schemeClr val="accent2"/>
                  </a:solidFill>
                  <a:latin typeface="Open Sans" panose="020B0606030504020204" pitchFamily="34" charset="0"/>
                  <a:ea typeface="Open Sans" panose="020B0606030504020204" pitchFamily="34" charset="0"/>
                  <a:cs typeface="Open Sans" panose="020B0606030504020204" pitchFamily="34" charset="0"/>
                </a:rPr>
                <a:t>: WORK TITLE</a:t>
              </a:r>
              <a:endParaRPr lang="en-US" sz="1000" b="1">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9" name="Rectangle 28"/>
            <p:cNvSpPr/>
            <p:nvPr/>
          </p:nvSpPr>
          <p:spPr>
            <a:xfrm>
              <a:off x="1466268" y="2952024"/>
              <a:ext cx="4629732" cy="421654"/>
            </a:xfrm>
            <a:prstGeom prst="rect">
              <a:avLst/>
            </a:prstGeom>
          </p:spPr>
          <p:txBody>
            <a:bodyPr wrap="square">
              <a:spAutoFit/>
            </a:bodyPr>
            <a:lstStyle/>
            <a:p>
              <a:pPr>
                <a:lnSpc>
                  <a:spcPct val="107000"/>
                </a:lnSpc>
                <a:spcAft>
                  <a:spcPts val="800"/>
                </a:spcAft>
              </a:pPr>
              <a:r>
                <a:rPr lang="en-US" sz="1000">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Raw denim typewriter Carles irony. Helvetica farers Blue Bottle, distery vero you probably haven’t heard of them disrupt. Pariatur meh vegan.</a:t>
              </a:r>
              <a:endParaRPr lang="en-US" sz="100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0" name="Rectangle 29"/>
            <p:cNvSpPr/>
            <p:nvPr/>
          </p:nvSpPr>
          <p:spPr>
            <a:xfrm>
              <a:off x="1067014" y="3746467"/>
              <a:ext cx="399468" cy="369332"/>
            </a:xfrm>
            <a:prstGeom prst="rect">
              <a:avLst/>
            </a:prstGeom>
          </p:spPr>
          <p:txBody>
            <a:bodyPr wrap="none">
              <a:spAutoFit/>
            </a:bodyPr>
            <a:lstStyle/>
            <a:p>
              <a:r>
                <a:rPr lang="en-US">
                  <a:solidFill>
                    <a:schemeClr val="tx1">
                      <a:lumMod val="75000"/>
                      <a:lumOff val="25000"/>
                    </a:schemeClr>
                  </a:solidFill>
                  <a:latin typeface="FontAwesome" pitchFamily="2" charset="0"/>
                </a:rPr>
                <a:t></a:t>
              </a:r>
              <a:endParaRPr lang="en-US">
                <a:solidFill>
                  <a:schemeClr val="tx1">
                    <a:lumMod val="75000"/>
                    <a:lumOff val="25000"/>
                  </a:schemeClr>
                </a:solidFill>
              </a:endParaRPr>
            </a:p>
          </p:txBody>
        </p:sp>
        <p:sp>
          <p:nvSpPr>
            <p:cNvPr id="31" name="TextBox 30"/>
            <p:cNvSpPr txBox="1"/>
            <p:nvPr/>
          </p:nvSpPr>
          <p:spPr>
            <a:xfrm>
              <a:off x="1466268" y="3752451"/>
              <a:ext cx="1592103" cy="246221"/>
            </a:xfrm>
            <a:prstGeom prst="rect">
              <a:avLst/>
            </a:prstGeom>
            <a:noFill/>
          </p:spPr>
          <p:txBody>
            <a:bodyPr wrap="none" rtlCol="0">
              <a:spAutoFit/>
            </a:bodyPr>
            <a:lstStyle/>
            <a:p>
              <a:r>
                <a:rPr lang="en-US" sz="1000" b="1" smtClean="0">
                  <a:solidFill>
                    <a:schemeClr val="accent2"/>
                  </a:solidFill>
                  <a:latin typeface="Open Sans" panose="020B0606030504020204" pitchFamily="34" charset="0"/>
                  <a:ea typeface="Open Sans" panose="020B0606030504020204" pitchFamily="34" charset="0"/>
                  <a:cs typeface="Open Sans" panose="020B0606030504020204" pitchFamily="34" charset="0"/>
                </a:rPr>
                <a:t>WEB SITE: WORK </a:t>
              </a:r>
              <a:r>
                <a:rPr lang="en-US" sz="1000" b="1"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TITLE</a:t>
              </a:r>
              <a:endParaRPr lang="en-US" sz="1000"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2" name="Rectangle 31"/>
            <p:cNvSpPr/>
            <p:nvPr/>
          </p:nvSpPr>
          <p:spPr>
            <a:xfrm>
              <a:off x="1466268" y="3998672"/>
              <a:ext cx="4629732" cy="421654"/>
            </a:xfrm>
            <a:prstGeom prst="rect">
              <a:avLst/>
            </a:prstGeom>
          </p:spPr>
          <p:txBody>
            <a:bodyPr wrap="square">
              <a:spAutoFit/>
            </a:bodyPr>
            <a:lstStyle/>
            <a:p>
              <a:pPr>
                <a:lnSpc>
                  <a:spcPct val="107000"/>
                </a:lnSpc>
                <a:spcAft>
                  <a:spcPts val="800"/>
                </a:spcAft>
              </a:pPr>
              <a:r>
                <a:rPr lang="en-US" sz="1000">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Raw denim typewriter Carles irony. Helvetica farers Blue Bottle, distery vero you probably haven’t heard of them disrupt. Pariatur meh vegan.</a:t>
              </a:r>
              <a:endParaRPr lang="en-US" sz="100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3" name="Rectangle 32"/>
            <p:cNvSpPr/>
            <p:nvPr/>
          </p:nvSpPr>
          <p:spPr>
            <a:xfrm>
              <a:off x="1094291" y="4851129"/>
              <a:ext cx="381836" cy="369332"/>
            </a:xfrm>
            <a:prstGeom prst="rect">
              <a:avLst/>
            </a:prstGeom>
          </p:spPr>
          <p:txBody>
            <a:bodyPr wrap="none">
              <a:spAutoFit/>
            </a:bodyPr>
            <a:lstStyle/>
            <a:p>
              <a:r>
                <a:rPr lang="en-US">
                  <a:solidFill>
                    <a:schemeClr val="tx1">
                      <a:lumMod val="75000"/>
                      <a:lumOff val="25000"/>
                    </a:schemeClr>
                  </a:solidFill>
                  <a:latin typeface="FontAwesome" pitchFamily="2" charset="0"/>
                </a:rPr>
                <a:t></a:t>
              </a:r>
              <a:endParaRPr lang="en-US">
                <a:solidFill>
                  <a:schemeClr val="tx1">
                    <a:lumMod val="75000"/>
                    <a:lumOff val="25000"/>
                  </a:schemeClr>
                </a:solidFill>
              </a:endParaRPr>
            </a:p>
          </p:txBody>
        </p:sp>
        <p:sp>
          <p:nvSpPr>
            <p:cNvPr id="34" name="TextBox 33"/>
            <p:cNvSpPr txBox="1"/>
            <p:nvPr/>
          </p:nvSpPr>
          <p:spPr>
            <a:xfrm>
              <a:off x="1466268" y="4909435"/>
              <a:ext cx="1762021" cy="246221"/>
            </a:xfrm>
            <a:prstGeom prst="rect">
              <a:avLst/>
            </a:prstGeom>
            <a:noFill/>
          </p:spPr>
          <p:txBody>
            <a:bodyPr wrap="none" rtlCol="0">
              <a:spAutoFit/>
            </a:bodyPr>
            <a:lstStyle/>
            <a:p>
              <a:r>
                <a:rPr lang="en-US" sz="1000" b="1"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DEVELOPED</a:t>
              </a:r>
              <a:r>
                <a:rPr lang="en-US" sz="1000" b="1" smtClean="0">
                  <a:solidFill>
                    <a:schemeClr val="accent2"/>
                  </a:solidFill>
                  <a:latin typeface="Open Sans" panose="020B0606030504020204" pitchFamily="34" charset="0"/>
                  <a:ea typeface="Open Sans" panose="020B0606030504020204" pitchFamily="34" charset="0"/>
                  <a:cs typeface="Open Sans" panose="020B0606030504020204" pitchFamily="34" charset="0"/>
                </a:rPr>
                <a:t>: WORK TITLE</a:t>
              </a:r>
              <a:endParaRPr lang="en-US" sz="1000" b="1">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5" name="Rectangle 34"/>
            <p:cNvSpPr/>
            <p:nvPr/>
          </p:nvSpPr>
          <p:spPr>
            <a:xfrm>
              <a:off x="1466268" y="5155656"/>
              <a:ext cx="4629732" cy="421654"/>
            </a:xfrm>
            <a:prstGeom prst="rect">
              <a:avLst/>
            </a:prstGeom>
          </p:spPr>
          <p:txBody>
            <a:bodyPr wrap="square">
              <a:spAutoFit/>
            </a:bodyPr>
            <a:lstStyle/>
            <a:p>
              <a:pPr>
                <a:lnSpc>
                  <a:spcPct val="107000"/>
                </a:lnSpc>
                <a:spcAft>
                  <a:spcPts val="800"/>
                </a:spcAft>
              </a:pPr>
              <a:r>
                <a:rPr lang="en-US" sz="1000">
                  <a:solidFill>
                    <a:schemeClr val="tx1">
                      <a:lumMod val="65000"/>
                      <a:lumOff val="35000"/>
                    </a:schemeClr>
                  </a:solidFill>
                  <a:latin typeface="Open Sans" panose="020B0606030504020204" pitchFamily="34" charset="0"/>
                  <a:ea typeface="Calibri" panose="020F0502020204030204" pitchFamily="34" charset="0"/>
                  <a:cs typeface="Times New Roman" panose="02020603050405020304" pitchFamily="18" charset="0"/>
                </a:rPr>
                <a:t>Raw denim typewriter Carles irony. Helvetica farers Blue Bottle, distery vero you probably haven’t heard of them disrupt. Pariatur meh vegan.</a:t>
              </a:r>
              <a:endParaRPr lang="en-US" sz="100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grpSp>
    </p:spTree>
    <p:extLst>
      <p:ext uri="{BB962C8B-B14F-4D97-AF65-F5344CB8AC3E}">
        <p14:creationId xmlns:p14="http://schemas.microsoft.com/office/powerpoint/2010/main" val="3863763243"/>
      </p:ext>
    </p:extLst>
  </p:cSld>
  <p:clrMapOvr>
    <a:masterClrMapping/>
  </p:clrMapOvr>
  <mc:AlternateContent xmlns:mc="http://schemas.openxmlformats.org/markup-compatibility/2006" xmlns:p14="http://schemas.microsoft.com/office/powerpoint/2010/main">
    <mc:Choice Requires="p14">
      <p:transition spd="slow" p14:dur="900">
        <p14:flythrough dir="out" hasBounce="1"/>
      </p:transition>
    </mc:Choice>
    <mc:Fallback xmlns="">
      <p:transitio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p:cNvSpPr/>
          <p:nvPr/>
        </p:nvSpPr>
        <p:spPr>
          <a:xfrm>
            <a:off x="263704" y="143632"/>
            <a:ext cx="877584" cy="877584"/>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lumMod val="50000"/>
                    <a:lumOff val="50000"/>
                  </a:schemeClr>
                </a:solidFill>
                <a:latin typeface="Simple-Line-Icons" panose="02000503000000000000" pitchFamily="2" charset="2"/>
              </a:rPr>
              <a:t></a:t>
            </a:r>
            <a:endParaRPr lang="en-US" sz="2800">
              <a:solidFill>
                <a:schemeClr val="tx1">
                  <a:lumMod val="50000"/>
                  <a:lumOff val="50000"/>
                </a:schemeClr>
              </a:solidFill>
            </a:endParaRPr>
          </a:p>
        </p:txBody>
      </p:sp>
      <p:sp>
        <p:nvSpPr>
          <p:cNvPr id="2" name="TextBox 1"/>
          <p:cNvSpPr txBox="1"/>
          <p:nvPr/>
        </p:nvSpPr>
        <p:spPr>
          <a:xfrm>
            <a:off x="1219200" y="136148"/>
            <a:ext cx="4045723" cy="646331"/>
          </a:xfrm>
          <a:prstGeom prst="rect">
            <a:avLst/>
          </a:prstGeom>
          <a:noFill/>
        </p:spPr>
        <p:txBody>
          <a:bodyPr wrap="none" rtlCol="0">
            <a:spAutoFit/>
          </a:bodyPr>
          <a:lstStyle/>
          <a:p>
            <a:r>
              <a:rPr lang="en-US" sz="3600" smtClean="0">
                <a:solidFill>
                  <a:schemeClr val="tx1">
                    <a:lumMod val="65000"/>
                    <a:lumOff val="35000"/>
                  </a:schemeClr>
                </a:solidFill>
                <a:latin typeface="GeosansLight" panose="02000603020000020003" pitchFamily="2" charset="0"/>
              </a:rPr>
              <a:t>MOCK UP ELEMENTS</a:t>
            </a:r>
            <a:endParaRPr lang="en-US" sz="3600">
              <a:solidFill>
                <a:schemeClr val="tx1">
                  <a:lumMod val="65000"/>
                  <a:lumOff val="35000"/>
                </a:schemeClr>
              </a:solidFill>
              <a:latin typeface="GeosansLight" panose="02000603020000020003" pitchFamily="2" charset="0"/>
            </a:endParaRPr>
          </a:p>
        </p:txBody>
      </p:sp>
      <p:sp>
        <p:nvSpPr>
          <p:cNvPr id="12" name="TextBox 11"/>
          <p:cNvSpPr txBox="1"/>
          <p:nvPr/>
        </p:nvSpPr>
        <p:spPr>
          <a:xfrm>
            <a:off x="1219200" y="782479"/>
            <a:ext cx="4977645" cy="246221"/>
          </a:xfrm>
          <a:prstGeom prst="rect">
            <a:avLst/>
          </a:prstGeom>
          <a:noFill/>
        </p:spPr>
        <p:txBody>
          <a:bodyPr wrap="none" rtlCol="0">
            <a:spAutoFit/>
          </a:bodyPr>
          <a:lstStyle/>
          <a:p>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Raw denim typewriter Carles irony. Helvetica farers Blue Bottle, distery vero </a:t>
            </a:r>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you.</a:t>
            </a:r>
          </a:p>
        </p:txBody>
      </p:sp>
      <p:sp>
        <p:nvSpPr>
          <p:cNvPr id="4" name="TextBox 3"/>
          <p:cNvSpPr txBox="1"/>
          <p:nvPr/>
        </p:nvSpPr>
        <p:spPr>
          <a:xfrm>
            <a:off x="9881810" y="6534361"/>
            <a:ext cx="1423788" cy="246221"/>
          </a:xfrm>
          <a:prstGeom prst="rect">
            <a:avLst/>
          </a:prstGeom>
          <a:noFill/>
        </p:spPr>
        <p:txBody>
          <a:bodyPr wrap="none" rtlCol="0">
            <a:spAutoFit/>
          </a:bodyPr>
          <a:lstStyle/>
          <a:p>
            <a:r>
              <a:rPr lang="en-US" sz="1000" b="1"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Monte Biz </a:t>
            </a:r>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Company</a:t>
            </a:r>
            <a:endPar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Rectangle 5"/>
          <p:cNvSpPr/>
          <p:nvPr/>
        </p:nvSpPr>
        <p:spPr>
          <a:xfrm>
            <a:off x="11305598" y="6472806"/>
            <a:ext cx="753951" cy="369332"/>
          </a:xfrm>
          <a:prstGeom prst="rect">
            <a:avLst/>
          </a:prstGeom>
        </p:spPr>
        <p:txBody>
          <a:bodyPr wrap="square">
            <a:spAutoFit/>
          </a:bodyPr>
          <a:lstStyle/>
          <a:p>
            <a:r>
              <a:rPr lang="en-US" smtClean="0">
                <a:solidFill>
                  <a:schemeClr val="tx1">
                    <a:lumMod val="65000"/>
                    <a:lumOff val="35000"/>
                  </a:schemeClr>
                </a:solidFill>
                <a:latin typeface="Simple-Line-Icons" panose="02000503000000000000" pitchFamily="2" charset="2"/>
              </a:rPr>
              <a:t> </a:t>
            </a:r>
            <a:endParaRPr lang="en-US">
              <a:solidFill>
                <a:schemeClr val="tx1">
                  <a:lumMod val="65000"/>
                  <a:lumOff val="35000"/>
                </a:schemeClr>
              </a:solidFill>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35668" y="1714500"/>
            <a:ext cx="4569606" cy="2628900"/>
          </a:xfrm>
          <a:prstGeom prst="rect">
            <a:avLst/>
          </a:prstGeom>
        </p:spPr>
      </p:pic>
      <p:sp>
        <p:nvSpPr>
          <p:cNvPr id="10" name="TextBox 9"/>
          <p:cNvSpPr txBox="1"/>
          <p:nvPr/>
        </p:nvSpPr>
        <p:spPr>
          <a:xfrm>
            <a:off x="6203664" y="4844474"/>
            <a:ext cx="4942379" cy="1169551"/>
          </a:xfrm>
          <a:prstGeom prst="rect">
            <a:avLst/>
          </a:prstGeom>
          <a:noFill/>
        </p:spPr>
        <p:txBody>
          <a:bodyPr wrap="none" rtlCol="0">
            <a:spAutoFit/>
          </a:bodyPr>
          <a:lstStyle/>
          <a:p>
            <a:r>
              <a:rPr lang="en-US" sz="1000" b="1"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MARKETING &amp; MANAGEMENT FOR INFOGRAPHIC</a:t>
            </a:r>
          </a:p>
          <a:p>
            <a:endParaRPr lang="en-US" sz="10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10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Lid </a:t>
            </a:r>
            <a:r>
              <a:rPr lang="en-US" sz="1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 laborum dolo rumes fugats untras. Etharums ser quidem rerum facilis </a:t>
            </a:r>
            <a:endParaRPr lang="en-US" sz="10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10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dolores </a:t>
            </a:r>
            <a:r>
              <a:rPr lang="en-US" sz="1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nemis omnis fugats vitaes nemo minima rerums unsers sadips amets.. </a:t>
            </a:r>
            <a:endParaRPr lang="en-US" sz="10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10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Sed </a:t>
            </a:r>
            <a:r>
              <a:rPr lang="en-US" sz="1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ut perspiciatis unde omnis iste natus error sit voluptatem accusantium </a:t>
            </a:r>
            <a:endParaRPr lang="en-US" sz="10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10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doloremque </a:t>
            </a:r>
            <a:r>
              <a:rPr lang="en-US" sz="1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laudantium, totam rem aperiam, eaque ipsa quae ab illo inventore </a:t>
            </a:r>
            <a:endParaRPr lang="en-US" sz="10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10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veritatis </a:t>
            </a:r>
            <a:r>
              <a:rPr lang="en-US" sz="1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et quasi architecto beatae vitae dicta sunt explicabo. </a:t>
            </a:r>
          </a:p>
        </p:txBody>
      </p:sp>
      <p:grpSp>
        <p:nvGrpSpPr>
          <p:cNvPr id="11" name="Group 10"/>
          <p:cNvGrpSpPr/>
          <p:nvPr/>
        </p:nvGrpSpPr>
        <p:grpSpPr>
          <a:xfrm>
            <a:off x="1240864" y="1868646"/>
            <a:ext cx="4136811" cy="3991233"/>
            <a:chOff x="1060107" y="1717589"/>
            <a:chExt cx="4136811" cy="3991233"/>
          </a:xfrm>
        </p:grpSpPr>
        <p:sp>
          <p:nvSpPr>
            <p:cNvPr id="13" name="Oval 12"/>
            <p:cNvSpPr/>
            <p:nvPr/>
          </p:nvSpPr>
          <p:spPr>
            <a:xfrm>
              <a:off x="1074395" y="1785782"/>
              <a:ext cx="571500" cy="5715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latin typeface="FontAwesome" pitchFamily="2" charset="0"/>
                </a:rPr>
                <a:t></a:t>
              </a:r>
              <a:endParaRPr lang="en-US">
                <a:solidFill>
                  <a:schemeClr val="bg1">
                    <a:lumMod val="95000"/>
                  </a:schemeClr>
                </a:solidFill>
              </a:endParaRPr>
            </a:p>
          </p:txBody>
        </p:sp>
        <p:sp>
          <p:nvSpPr>
            <p:cNvPr id="14" name="Rectangle 13"/>
            <p:cNvSpPr/>
            <p:nvPr/>
          </p:nvSpPr>
          <p:spPr>
            <a:xfrm>
              <a:off x="1850682" y="1717589"/>
              <a:ext cx="3330918" cy="707886"/>
            </a:xfrm>
            <a:prstGeom prst="rect">
              <a:avLst/>
            </a:prstGeom>
          </p:spPr>
          <p:txBody>
            <a:bodyPr wrap="square">
              <a:spAutoFit/>
            </a:bodyPr>
            <a:lstStyle/>
            <a:p>
              <a:r>
                <a:rPr lang="en-US" sz="1000" b="1" smtClean="0">
                  <a:solidFill>
                    <a:schemeClr val="tx1">
                      <a:lumMod val="65000"/>
                      <a:lumOff val="35000"/>
                    </a:schemeClr>
                  </a:solidFill>
                  <a:latin typeface="Open Sans" panose="020B0606030504020204" pitchFamily="34" charset="0"/>
                  <a:ea typeface="Calibri" panose="020F0502020204030204" pitchFamily="34" charset="0"/>
                </a:rPr>
                <a:t>UNIQUE &amp; MODERN DESIGN</a:t>
              </a:r>
            </a:p>
            <a:p>
              <a:endParaRPr lang="en-US" sz="1000" b="1" smtClean="0">
                <a:solidFill>
                  <a:schemeClr val="tx1">
                    <a:lumMod val="65000"/>
                    <a:lumOff val="35000"/>
                  </a:schemeClr>
                </a:solidFill>
                <a:latin typeface="Open Sans" panose="020B0606030504020204" pitchFamily="34" charset="0"/>
                <a:ea typeface="Calibri" panose="020F0502020204030204" pitchFamily="34" charset="0"/>
              </a:endParaRPr>
            </a:p>
            <a:p>
              <a:r>
                <a:rPr lang="en-US" sz="1000" smtClean="0">
                  <a:solidFill>
                    <a:schemeClr val="tx1">
                      <a:lumMod val="65000"/>
                      <a:lumOff val="35000"/>
                    </a:schemeClr>
                  </a:solidFill>
                  <a:latin typeface="Open Sans" panose="020B0606030504020204" pitchFamily="34" charset="0"/>
                  <a:ea typeface="Calibri" panose="020F0502020204030204" pitchFamily="34" charset="0"/>
                </a:rPr>
                <a:t>Lid </a:t>
              </a:r>
              <a:r>
                <a:rPr lang="en-US" sz="1000">
                  <a:solidFill>
                    <a:schemeClr val="tx1">
                      <a:lumMod val="65000"/>
                      <a:lumOff val="35000"/>
                    </a:schemeClr>
                  </a:solidFill>
                  <a:latin typeface="Open Sans" panose="020B0606030504020204" pitchFamily="34" charset="0"/>
                  <a:ea typeface="Calibri" panose="020F0502020204030204" pitchFamily="34" charset="0"/>
                </a:rPr>
                <a:t>est laborum dolo rumes fugats untras</a:t>
              </a:r>
              <a:r>
                <a:rPr lang="en-US" sz="1000" smtClean="0">
                  <a:solidFill>
                    <a:schemeClr val="tx1">
                      <a:lumMod val="65000"/>
                      <a:lumOff val="35000"/>
                    </a:schemeClr>
                  </a:solidFill>
                  <a:latin typeface="Open Sans" panose="020B0606030504020204" pitchFamily="34" charset="0"/>
                  <a:ea typeface="Calibri" panose="020F0502020204030204" pitchFamily="34" charset="0"/>
                </a:rPr>
                <a:t>.</a:t>
              </a:r>
              <a:r>
                <a:rPr lang="en-US" sz="1000">
                  <a:solidFill>
                    <a:schemeClr val="tx1">
                      <a:lumMod val="65000"/>
                      <a:lumOff val="35000"/>
                    </a:schemeClr>
                  </a:solidFill>
                  <a:latin typeface="Open Sans" panose="020B0606030504020204" pitchFamily="34" charset="0"/>
                  <a:ea typeface="Calibri" panose="020F0502020204030204" pitchFamily="34" charset="0"/>
                </a:rPr>
                <a:t> Lid est laborum dolo </a:t>
              </a:r>
              <a:r>
                <a:rPr lang="en-US" sz="1000" smtClean="0">
                  <a:solidFill>
                    <a:schemeClr val="tx1">
                      <a:lumMod val="65000"/>
                      <a:lumOff val="35000"/>
                    </a:schemeClr>
                  </a:solidFill>
                  <a:latin typeface="Open Sans" panose="020B0606030504020204" pitchFamily="34" charset="0"/>
                  <a:ea typeface="Calibri" panose="020F0502020204030204" pitchFamily="34" charset="0"/>
                </a:rPr>
                <a:t>rumes.</a:t>
              </a:r>
              <a:endParaRPr lang="en-US" sz="1000">
                <a:solidFill>
                  <a:schemeClr val="tx1">
                    <a:lumMod val="65000"/>
                    <a:lumOff val="35000"/>
                  </a:schemeClr>
                </a:solidFill>
              </a:endParaRPr>
            </a:p>
          </p:txBody>
        </p:sp>
        <p:sp>
          <p:nvSpPr>
            <p:cNvPr id="15" name="Oval 14"/>
            <p:cNvSpPr/>
            <p:nvPr/>
          </p:nvSpPr>
          <p:spPr>
            <a:xfrm>
              <a:off x="1060107" y="2857500"/>
              <a:ext cx="571500" cy="5715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latin typeface="FontAwesome" pitchFamily="2" charset="0"/>
                </a:rPr>
                <a:t></a:t>
              </a:r>
              <a:endParaRPr lang="en-US">
                <a:solidFill>
                  <a:schemeClr val="bg1">
                    <a:lumMod val="95000"/>
                  </a:schemeClr>
                </a:solidFill>
              </a:endParaRPr>
            </a:p>
          </p:txBody>
        </p:sp>
        <p:sp>
          <p:nvSpPr>
            <p:cNvPr id="16" name="Rectangle 15"/>
            <p:cNvSpPr/>
            <p:nvPr/>
          </p:nvSpPr>
          <p:spPr>
            <a:xfrm>
              <a:off x="1836394" y="2789307"/>
              <a:ext cx="3345206" cy="707886"/>
            </a:xfrm>
            <a:prstGeom prst="rect">
              <a:avLst/>
            </a:prstGeom>
          </p:spPr>
          <p:txBody>
            <a:bodyPr wrap="square">
              <a:spAutoFit/>
            </a:bodyPr>
            <a:lstStyle/>
            <a:p>
              <a:r>
                <a:rPr lang="en-US" sz="1000" b="1" smtClean="0">
                  <a:solidFill>
                    <a:schemeClr val="tx1">
                      <a:lumMod val="65000"/>
                      <a:lumOff val="35000"/>
                    </a:schemeClr>
                  </a:solidFill>
                  <a:latin typeface="Open Sans" panose="020B0606030504020204" pitchFamily="34" charset="0"/>
                  <a:ea typeface="Calibri" panose="020F0502020204030204" pitchFamily="34" charset="0"/>
                </a:rPr>
                <a:t>AWESOME VECTOR ICONS</a:t>
              </a:r>
            </a:p>
            <a:p>
              <a:endParaRPr lang="en-US" sz="1000" b="1" smtClean="0">
                <a:solidFill>
                  <a:schemeClr val="tx1">
                    <a:lumMod val="65000"/>
                    <a:lumOff val="35000"/>
                  </a:schemeClr>
                </a:solidFill>
                <a:latin typeface="Open Sans" panose="020B0606030504020204" pitchFamily="34" charset="0"/>
                <a:ea typeface="Calibri" panose="020F0502020204030204" pitchFamily="34" charset="0"/>
              </a:endParaRPr>
            </a:p>
            <a:p>
              <a:r>
                <a:rPr lang="en-US" sz="1000" smtClean="0">
                  <a:solidFill>
                    <a:schemeClr val="tx1">
                      <a:lumMod val="65000"/>
                      <a:lumOff val="35000"/>
                    </a:schemeClr>
                  </a:solidFill>
                  <a:latin typeface="Open Sans" panose="020B0606030504020204" pitchFamily="34" charset="0"/>
                  <a:ea typeface="Calibri" panose="020F0502020204030204" pitchFamily="34" charset="0"/>
                </a:rPr>
                <a:t>Lid </a:t>
              </a:r>
              <a:r>
                <a:rPr lang="en-US" sz="1000">
                  <a:solidFill>
                    <a:schemeClr val="tx1">
                      <a:lumMod val="65000"/>
                      <a:lumOff val="35000"/>
                    </a:schemeClr>
                  </a:solidFill>
                  <a:latin typeface="Open Sans" panose="020B0606030504020204" pitchFamily="34" charset="0"/>
                  <a:ea typeface="Calibri" panose="020F0502020204030204" pitchFamily="34" charset="0"/>
                </a:rPr>
                <a:t>est laborum dolo rumes fugats untras</a:t>
              </a:r>
              <a:r>
                <a:rPr lang="en-US" sz="1000" smtClean="0">
                  <a:solidFill>
                    <a:schemeClr val="tx1">
                      <a:lumMod val="65000"/>
                      <a:lumOff val="35000"/>
                    </a:schemeClr>
                  </a:solidFill>
                  <a:latin typeface="Open Sans" panose="020B0606030504020204" pitchFamily="34" charset="0"/>
                  <a:ea typeface="Calibri" panose="020F0502020204030204" pitchFamily="34" charset="0"/>
                </a:rPr>
                <a:t>.</a:t>
              </a:r>
              <a:r>
                <a:rPr lang="en-US" sz="1000">
                  <a:solidFill>
                    <a:schemeClr val="tx1">
                      <a:lumMod val="65000"/>
                      <a:lumOff val="35000"/>
                    </a:schemeClr>
                  </a:solidFill>
                  <a:latin typeface="Open Sans" panose="020B0606030504020204" pitchFamily="34" charset="0"/>
                  <a:ea typeface="Calibri" panose="020F0502020204030204" pitchFamily="34" charset="0"/>
                </a:rPr>
                <a:t> Lid est laborum dolo </a:t>
              </a:r>
              <a:r>
                <a:rPr lang="en-US" sz="1000" smtClean="0">
                  <a:solidFill>
                    <a:schemeClr val="tx1">
                      <a:lumMod val="65000"/>
                      <a:lumOff val="35000"/>
                    </a:schemeClr>
                  </a:solidFill>
                  <a:latin typeface="Open Sans" panose="020B0606030504020204" pitchFamily="34" charset="0"/>
                  <a:ea typeface="Calibri" panose="020F0502020204030204" pitchFamily="34" charset="0"/>
                </a:rPr>
                <a:t>rumes.</a:t>
              </a:r>
              <a:endParaRPr lang="en-US" sz="1000">
                <a:solidFill>
                  <a:schemeClr val="tx1">
                    <a:lumMod val="65000"/>
                    <a:lumOff val="35000"/>
                  </a:schemeClr>
                </a:solidFill>
              </a:endParaRPr>
            </a:p>
          </p:txBody>
        </p:sp>
        <p:sp>
          <p:nvSpPr>
            <p:cNvPr id="17" name="Oval 16"/>
            <p:cNvSpPr/>
            <p:nvPr/>
          </p:nvSpPr>
          <p:spPr>
            <a:xfrm>
              <a:off x="1060107" y="3997411"/>
              <a:ext cx="571500" cy="5715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latin typeface="FontAwesome" pitchFamily="2" charset="0"/>
                </a:rPr>
                <a:t></a:t>
              </a:r>
              <a:endParaRPr lang="en-US">
                <a:solidFill>
                  <a:schemeClr val="bg1">
                    <a:lumMod val="95000"/>
                  </a:schemeClr>
                </a:solidFill>
              </a:endParaRPr>
            </a:p>
          </p:txBody>
        </p:sp>
        <p:sp>
          <p:nvSpPr>
            <p:cNvPr id="18" name="Rectangle 17"/>
            <p:cNvSpPr/>
            <p:nvPr/>
          </p:nvSpPr>
          <p:spPr>
            <a:xfrm>
              <a:off x="1836394" y="3929218"/>
              <a:ext cx="3345206" cy="707886"/>
            </a:xfrm>
            <a:prstGeom prst="rect">
              <a:avLst/>
            </a:prstGeom>
          </p:spPr>
          <p:txBody>
            <a:bodyPr wrap="square">
              <a:spAutoFit/>
            </a:bodyPr>
            <a:lstStyle/>
            <a:p>
              <a:r>
                <a:rPr lang="en-US" sz="1000" b="1" smtClean="0">
                  <a:solidFill>
                    <a:schemeClr val="tx1">
                      <a:lumMod val="65000"/>
                      <a:lumOff val="35000"/>
                    </a:schemeClr>
                  </a:solidFill>
                  <a:latin typeface="Open Sans" panose="020B0606030504020204" pitchFamily="34" charset="0"/>
                  <a:ea typeface="Calibri" panose="020F0502020204030204" pitchFamily="34" charset="0"/>
                </a:rPr>
                <a:t>AWESOME VECTOR ICONS</a:t>
              </a:r>
            </a:p>
            <a:p>
              <a:endParaRPr lang="en-US" sz="1000" b="1" smtClean="0">
                <a:solidFill>
                  <a:schemeClr val="tx1">
                    <a:lumMod val="65000"/>
                    <a:lumOff val="35000"/>
                  </a:schemeClr>
                </a:solidFill>
                <a:latin typeface="Open Sans" panose="020B0606030504020204" pitchFamily="34" charset="0"/>
                <a:ea typeface="Calibri" panose="020F0502020204030204" pitchFamily="34" charset="0"/>
              </a:endParaRPr>
            </a:p>
            <a:p>
              <a:r>
                <a:rPr lang="en-US" sz="1000" smtClean="0">
                  <a:solidFill>
                    <a:schemeClr val="tx1">
                      <a:lumMod val="65000"/>
                      <a:lumOff val="35000"/>
                    </a:schemeClr>
                  </a:solidFill>
                  <a:latin typeface="Open Sans" panose="020B0606030504020204" pitchFamily="34" charset="0"/>
                  <a:ea typeface="Calibri" panose="020F0502020204030204" pitchFamily="34" charset="0"/>
                </a:rPr>
                <a:t>Lid </a:t>
              </a:r>
              <a:r>
                <a:rPr lang="en-US" sz="1000">
                  <a:solidFill>
                    <a:schemeClr val="tx1">
                      <a:lumMod val="65000"/>
                      <a:lumOff val="35000"/>
                    </a:schemeClr>
                  </a:solidFill>
                  <a:latin typeface="Open Sans" panose="020B0606030504020204" pitchFamily="34" charset="0"/>
                  <a:ea typeface="Calibri" panose="020F0502020204030204" pitchFamily="34" charset="0"/>
                </a:rPr>
                <a:t>est laborum dolo rumes fugats untras</a:t>
              </a:r>
              <a:r>
                <a:rPr lang="en-US" sz="1000" smtClean="0">
                  <a:solidFill>
                    <a:schemeClr val="tx1">
                      <a:lumMod val="65000"/>
                      <a:lumOff val="35000"/>
                    </a:schemeClr>
                  </a:solidFill>
                  <a:latin typeface="Open Sans" panose="020B0606030504020204" pitchFamily="34" charset="0"/>
                  <a:ea typeface="Calibri" panose="020F0502020204030204" pitchFamily="34" charset="0"/>
                </a:rPr>
                <a:t>.</a:t>
              </a:r>
              <a:r>
                <a:rPr lang="en-US" sz="1000">
                  <a:solidFill>
                    <a:schemeClr val="tx1">
                      <a:lumMod val="65000"/>
                      <a:lumOff val="35000"/>
                    </a:schemeClr>
                  </a:solidFill>
                  <a:latin typeface="Open Sans" panose="020B0606030504020204" pitchFamily="34" charset="0"/>
                  <a:ea typeface="Calibri" panose="020F0502020204030204" pitchFamily="34" charset="0"/>
                </a:rPr>
                <a:t> Lid est laborum dolo </a:t>
              </a:r>
              <a:r>
                <a:rPr lang="en-US" sz="1000" smtClean="0">
                  <a:solidFill>
                    <a:schemeClr val="tx1">
                      <a:lumMod val="65000"/>
                      <a:lumOff val="35000"/>
                    </a:schemeClr>
                  </a:solidFill>
                  <a:latin typeface="Open Sans" panose="020B0606030504020204" pitchFamily="34" charset="0"/>
                  <a:ea typeface="Calibri" panose="020F0502020204030204" pitchFamily="34" charset="0"/>
                </a:rPr>
                <a:t>rumes.</a:t>
              </a:r>
              <a:endParaRPr lang="en-US" sz="1000">
                <a:solidFill>
                  <a:schemeClr val="tx1">
                    <a:lumMod val="65000"/>
                    <a:lumOff val="35000"/>
                  </a:schemeClr>
                </a:solidFill>
              </a:endParaRPr>
            </a:p>
          </p:txBody>
        </p:sp>
        <p:sp>
          <p:nvSpPr>
            <p:cNvPr id="19" name="Oval 18"/>
            <p:cNvSpPr/>
            <p:nvPr/>
          </p:nvSpPr>
          <p:spPr>
            <a:xfrm>
              <a:off x="1075425" y="5069129"/>
              <a:ext cx="571500" cy="5715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latin typeface="FontAwesome" pitchFamily="2" charset="0"/>
                </a:rPr>
                <a:t></a:t>
              </a:r>
              <a:endParaRPr lang="en-US">
                <a:solidFill>
                  <a:schemeClr val="bg1">
                    <a:lumMod val="95000"/>
                  </a:schemeClr>
                </a:solidFill>
              </a:endParaRPr>
            </a:p>
          </p:txBody>
        </p:sp>
        <p:sp>
          <p:nvSpPr>
            <p:cNvPr id="20" name="Rectangle 19"/>
            <p:cNvSpPr/>
            <p:nvPr/>
          </p:nvSpPr>
          <p:spPr>
            <a:xfrm>
              <a:off x="1851712" y="5000936"/>
              <a:ext cx="3345206" cy="707886"/>
            </a:xfrm>
            <a:prstGeom prst="rect">
              <a:avLst/>
            </a:prstGeom>
          </p:spPr>
          <p:txBody>
            <a:bodyPr wrap="square">
              <a:spAutoFit/>
            </a:bodyPr>
            <a:lstStyle/>
            <a:p>
              <a:r>
                <a:rPr lang="en-US" sz="1000" b="1" smtClean="0">
                  <a:solidFill>
                    <a:schemeClr val="tx1">
                      <a:lumMod val="65000"/>
                      <a:lumOff val="35000"/>
                    </a:schemeClr>
                  </a:solidFill>
                  <a:latin typeface="Open Sans" panose="020B0606030504020204" pitchFamily="34" charset="0"/>
                  <a:ea typeface="Calibri" panose="020F0502020204030204" pitchFamily="34" charset="0"/>
                </a:rPr>
                <a:t>AWESOME VECTOR ICONS</a:t>
              </a:r>
            </a:p>
            <a:p>
              <a:endParaRPr lang="en-US" sz="1000" b="1" smtClean="0">
                <a:solidFill>
                  <a:schemeClr val="tx1">
                    <a:lumMod val="65000"/>
                    <a:lumOff val="35000"/>
                  </a:schemeClr>
                </a:solidFill>
                <a:latin typeface="Open Sans" panose="020B0606030504020204" pitchFamily="34" charset="0"/>
                <a:ea typeface="Calibri" panose="020F0502020204030204" pitchFamily="34" charset="0"/>
              </a:endParaRPr>
            </a:p>
            <a:p>
              <a:r>
                <a:rPr lang="en-US" sz="1000" smtClean="0">
                  <a:solidFill>
                    <a:schemeClr val="tx1">
                      <a:lumMod val="65000"/>
                      <a:lumOff val="35000"/>
                    </a:schemeClr>
                  </a:solidFill>
                  <a:latin typeface="Open Sans" panose="020B0606030504020204" pitchFamily="34" charset="0"/>
                  <a:ea typeface="Calibri" panose="020F0502020204030204" pitchFamily="34" charset="0"/>
                </a:rPr>
                <a:t>Lid </a:t>
              </a:r>
              <a:r>
                <a:rPr lang="en-US" sz="1000">
                  <a:solidFill>
                    <a:schemeClr val="tx1">
                      <a:lumMod val="65000"/>
                      <a:lumOff val="35000"/>
                    </a:schemeClr>
                  </a:solidFill>
                  <a:latin typeface="Open Sans" panose="020B0606030504020204" pitchFamily="34" charset="0"/>
                  <a:ea typeface="Calibri" panose="020F0502020204030204" pitchFamily="34" charset="0"/>
                </a:rPr>
                <a:t>est laborum dolo rumes fugats untras</a:t>
              </a:r>
              <a:r>
                <a:rPr lang="en-US" sz="1000" smtClean="0">
                  <a:solidFill>
                    <a:schemeClr val="tx1">
                      <a:lumMod val="65000"/>
                      <a:lumOff val="35000"/>
                    </a:schemeClr>
                  </a:solidFill>
                  <a:latin typeface="Open Sans" panose="020B0606030504020204" pitchFamily="34" charset="0"/>
                  <a:ea typeface="Calibri" panose="020F0502020204030204" pitchFamily="34" charset="0"/>
                </a:rPr>
                <a:t>.</a:t>
              </a:r>
              <a:r>
                <a:rPr lang="en-US" sz="1000">
                  <a:solidFill>
                    <a:schemeClr val="tx1">
                      <a:lumMod val="65000"/>
                      <a:lumOff val="35000"/>
                    </a:schemeClr>
                  </a:solidFill>
                  <a:latin typeface="Open Sans" panose="020B0606030504020204" pitchFamily="34" charset="0"/>
                  <a:ea typeface="Calibri" panose="020F0502020204030204" pitchFamily="34" charset="0"/>
                </a:rPr>
                <a:t> Lid est laborum dolo </a:t>
              </a:r>
              <a:r>
                <a:rPr lang="en-US" sz="1000" smtClean="0">
                  <a:solidFill>
                    <a:schemeClr val="tx1">
                      <a:lumMod val="65000"/>
                      <a:lumOff val="35000"/>
                    </a:schemeClr>
                  </a:solidFill>
                  <a:latin typeface="Open Sans" panose="020B0606030504020204" pitchFamily="34" charset="0"/>
                  <a:ea typeface="Calibri" panose="020F0502020204030204" pitchFamily="34" charset="0"/>
                </a:rPr>
                <a:t>rumes.</a:t>
              </a:r>
              <a:endParaRPr lang="en-US" sz="1000">
                <a:solidFill>
                  <a:schemeClr val="tx1">
                    <a:lumMod val="65000"/>
                    <a:lumOff val="35000"/>
                  </a:schemeClr>
                </a:solidFill>
              </a:endParaRPr>
            </a:p>
          </p:txBody>
        </p:sp>
      </p:grpSp>
    </p:spTree>
    <p:extLst>
      <p:ext uri="{BB962C8B-B14F-4D97-AF65-F5344CB8AC3E}">
        <p14:creationId xmlns:p14="http://schemas.microsoft.com/office/powerpoint/2010/main" val="467247252"/>
      </p:ext>
    </p:extLst>
  </p:cSld>
  <p:clrMapOvr>
    <a:masterClrMapping/>
  </p:clrMapOvr>
  <p:transition spd="slow">
    <p:push dir="u"/>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p:cNvSpPr/>
          <p:nvPr/>
        </p:nvSpPr>
        <p:spPr>
          <a:xfrm>
            <a:off x="263704" y="143632"/>
            <a:ext cx="877584" cy="877584"/>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lumMod val="50000"/>
                    <a:lumOff val="50000"/>
                  </a:schemeClr>
                </a:solidFill>
                <a:latin typeface="Simple-Line-Icons" panose="02000503000000000000" pitchFamily="2" charset="2"/>
              </a:rPr>
              <a:t></a:t>
            </a:r>
            <a:endParaRPr lang="en-US" sz="2800">
              <a:solidFill>
                <a:schemeClr val="tx1">
                  <a:lumMod val="50000"/>
                  <a:lumOff val="50000"/>
                </a:schemeClr>
              </a:solidFill>
            </a:endParaRPr>
          </a:p>
        </p:txBody>
      </p:sp>
      <p:sp>
        <p:nvSpPr>
          <p:cNvPr id="2" name="TextBox 1"/>
          <p:cNvSpPr txBox="1"/>
          <p:nvPr/>
        </p:nvSpPr>
        <p:spPr>
          <a:xfrm>
            <a:off x="1219200" y="136148"/>
            <a:ext cx="2658356" cy="646331"/>
          </a:xfrm>
          <a:prstGeom prst="rect">
            <a:avLst/>
          </a:prstGeom>
          <a:noFill/>
        </p:spPr>
        <p:txBody>
          <a:bodyPr wrap="none" rtlCol="0">
            <a:spAutoFit/>
          </a:bodyPr>
          <a:lstStyle/>
          <a:p>
            <a:r>
              <a:rPr lang="en-US" sz="3600" smtClean="0">
                <a:solidFill>
                  <a:schemeClr val="tx1">
                    <a:lumMod val="65000"/>
                    <a:lumOff val="35000"/>
                  </a:schemeClr>
                </a:solidFill>
                <a:latin typeface="GeosansLight" panose="02000603020000020003" pitchFamily="2" charset="0"/>
              </a:rPr>
              <a:t>CONTUCT US</a:t>
            </a:r>
            <a:endParaRPr lang="en-US" sz="3600">
              <a:solidFill>
                <a:schemeClr val="tx1">
                  <a:lumMod val="65000"/>
                  <a:lumOff val="35000"/>
                </a:schemeClr>
              </a:solidFill>
              <a:latin typeface="GeosansLight" panose="02000603020000020003" pitchFamily="2" charset="0"/>
            </a:endParaRPr>
          </a:p>
        </p:txBody>
      </p:sp>
      <p:sp>
        <p:nvSpPr>
          <p:cNvPr id="12" name="TextBox 11"/>
          <p:cNvSpPr txBox="1"/>
          <p:nvPr/>
        </p:nvSpPr>
        <p:spPr>
          <a:xfrm>
            <a:off x="1219200" y="782479"/>
            <a:ext cx="4977645" cy="246221"/>
          </a:xfrm>
          <a:prstGeom prst="rect">
            <a:avLst/>
          </a:prstGeom>
          <a:noFill/>
        </p:spPr>
        <p:txBody>
          <a:bodyPr wrap="none" rtlCol="0">
            <a:spAutoFit/>
          </a:bodyPr>
          <a:lstStyle/>
          <a:p>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Raw denim typewriter Carles irony. Helvetica farers Blue Bottle, distery vero </a:t>
            </a:r>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you.</a:t>
            </a:r>
          </a:p>
        </p:txBody>
      </p:sp>
      <p:sp>
        <p:nvSpPr>
          <p:cNvPr id="4" name="TextBox 3"/>
          <p:cNvSpPr txBox="1"/>
          <p:nvPr/>
        </p:nvSpPr>
        <p:spPr>
          <a:xfrm>
            <a:off x="9881810" y="6534361"/>
            <a:ext cx="1423788" cy="246221"/>
          </a:xfrm>
          <a:prstGeom prst="rect">
            <a:avLst/>
          </a:prstGeom>
          <a:noFill/>
        </p:spPr>
        <p:txBody>
          <a:bodyPr wrap="none" rtlCol="0">
            <a:spAutoFit/>
          </a:bodyPr>
          <a:lstStyle/>
          <a:p>
            <a:r>
              <a:rPr lang="en-US" sz="1000" b="1"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Monte Biz </a:t>
            </a:r>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Company</a:t>
            </a:r>
            <a:endPar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Rectangle 5"/>
          <p:cNvSpPr/>
          <p:nvPr/>
        </p:nvSpPr>
        <p:spPr>
          <a:xfrm>
            <a:off x="11305598" y="6472806"/>
            <a:ext cx="753951" cy="369332"/>
          </a:xfrm>
          <a:prstGeom prst="rect">
            <a:avLst/>
          </a:prstGeom>
        </p:spPr>
        <p:txBody>
          <a:bodyPr wrap="square">
            <a:spAutoFit/>
          </a:bodyPr>
          <a:lstStyle/>
          <a:p>
            <a:r>
              <a:rPr lang="en-US" smtClean="0">
                <a:solidFill>
                  <a:schemeClr val="tx1">
                    <a:lumMod val="65000"/>
                    <a:lumOff val="35000"/>
                  </a:schemeClr>
                </a:solidFill>
                <a:latin typeface="Simple-Line-Icons" panose="02000503000000000000" pitchFamily="2" charset="2"/>
              </a:rPr>
              <a:t> </a:t>
            </a:r>
            <a:endParaRPr lang="en-US">
              <a:solidFill>
                <a:schemeClr val="tx1">
                  <a:lumMod val="65000"/>
                  <a:lumOff val="35000"/>
                </a:schemeClr>
              </a:solidFill>
            </a:endParaRPr>
          </a:p>
        </p:txBody>
      </p:sp>
      <p:grpSp>
        <p:nvGrpSpPr>
          <p:cNvPr id="7" name="Group 6"/>
          <p:cNvGrpSpPr/>
          <p:nvPr/>
        </p:nvGrpSpPr>
        <p:grpSpPr>
          <a:xfrm>
            <a:off x="6196845" y="2081401"/>
            <a:ext cx="4942379" cy="3304798"/>
            <a:chOff x="1009650" y="1598274"/>
            <a:chExt cx="4942379" cy="3304798"/>
          </a:xfrm>
        </p:grpSpPr>
        <p:sp>
          <p:nvSpPr>
            <p:cNvPr id="9" name="TextBox 8"/>
            <p:cNvSpPr txBox="1"/>
            <p:nvPr/>
          </p:nvSpPr>
          <p:spPr>
            <a:xfrm>
              <a:off x="1009650" y="1598274"/>
              <a:ext cx="4942379" cy="1692771"/>
            </a:xfrm>
            <a:prstGeom prst="rect">
              <a:avLst/>
            </a:prstGeom>
            <a:noFill/>
          </p:spPr>
          <p:txBody>
            <a:bodyPr wrap="none" rtlCol="0">
              <a:spAutoFit/>
            </a:bodyPr>
            <a:lstStyle/>
            <a:p>
              <a:r>
                <a:rPr lang="en-US" sz="14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WELCOME</a:t>
              </a:r>
            </a:p>
            <a:p>
              <a:endParaRPr lang="en-US" sz="10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10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Lid </a:t>
              </a:r>
              <a:r>
                <a:rPr lang="en-US" sz="1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 laborum dolo rumes fugats untras. Etharums ser quidem rerum facilis </a:t>
              </a:r>
              <a:endParaRPr lang="en-US" sz="10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10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dolores </a:t>
              </a:r>
              <a:r>
                <a:rPr lang="en-US" sz="1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nemis omnis fugats vitaes nemo minima rerums unsers sadips amets.. </a:t>
              </a:r>
              <a:endParaRPr lang="en-US" sz="10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10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Sed </a:t>
              </a:r>
              <a:r>
                <a:rPr lang="en-US" sz="1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ut perspiciatis unde omnis iste natus error sit voluptatem accusantium </a:t>
              </a:r>
              <a:endParaRPr lang="en-US" sz="10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10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doloremque </a:t>
              </a:r>
              <a:r>
                <a:rPr lang="en-US" sz="1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laudantium, totam rem aperiam, eaque ipsa quae ab illo inventore </a:t>
              </a:r>
              <a:endParaRPr lang="en-US" sz="10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10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veritatis </a:t>
              </a:r>
              <a:r>
                <a:rPr lang="en-US" sz="1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et quasi architecto beatae vitae dicta sunt explicabo</a:t>
              </a:r>
              <a:r>
                <a:rPr lang="en-US" sz="10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a:p>
              <a:endParaRPr lang="en-US" sz="1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10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Ulaanbaatar, MNG</a:t>
              </a:r>
            </a:p>
            <a:p>
              <a:r>
                <a:rPr lang="en-US" sz="10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Peace Avenue </a:t>
              </a:r>
              <a:endParaRPr lang="en-US" sz="1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10" name="Group 9"/>
            <p:cNvGrpSpPr/>
            <p:nvPr/>
          </p:nvGrpSpPr>
          <p:grpSpPr>
            <a:xfrm>
              <a:off x="1035549" y="3871196"/>
              <a:ext cx="4350423" cy="1031876"/>
              <a:chOff x="1769550" y="3961323"/>
              <a:chExt cx="4350423" cy="1031876"/>
            </a:xfrm>
          </p:grpSpPr>
          <p:sp>
            <p:nvSpPr>
              <p:cNvPr id="11" name="TextBox 10"/>
              <p:cNvSpPr txBox="1"/>
              <p:nvPr/>
            </p:nvSpPr>
            <p:spPr>
              <a:xfrm>
                <a:off x="2151386" y="4033191"/>
                <a:ext cx="1702710" cy="246221"/>
              </a:xfrm>
              <a:prstGeom prst="rect">
                <a:avLst/>
              </a:prstGeom>
              <a:noFill/>
            </p:spPr>
            <p:txBody>
              <a:bodyPr wrap="none" rtlCol="0">
                <a:spAutoFit/>
              </a:bodyPr>
              <a:lstStyle/>
              <a:p>
                <a:r>
                  <a:rPr lang="en-US" sz="10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Facebook.com/yourname</a:t>
                </a:r>
                <a:endParaRPr lang="en-US" sz="1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 name="Rectangle 12"/>
              <p:cNvSpPr/>
              <p:nvPr/>
            </p:nvSpPr>
            <p:spPr>
              <a:xfrm>
                <a:off x="1769550" y="3967185"/>
                <a:ext cx="381836" cy="369332"/>
              </a:xfrm>
              <a:prstGeom prst="rect">
                <a:avLst/>
              </a:prstGeom>
            </p:spPr>
            <p:txBody>
              <a:bodyPr wrap="none">
                <a:spAutoFit/>
              </a:bodyPr>
              <a:lstStyle/>
              <a:p>
                <a:r>
                  <a:rPr lang="en-US">
                    <a:solidFill>
                      <a:schemeClr val="tx1">
                        <a:lumMod val="75000"/>
                        <a:lumOff val="25000"/>
                      </a:schemeClr>
                    </a:solidFill>
                    <a:latin typeface="FontAwesome" pitchFamily="2" charset="0"/>
                  </a:rPr>
                  <a:t></a:t>
                </a:r>
                <a:endParaRPr lang="en-US">
                  <a:solidFill>
                    <a:schemeClr val="tx1">
                      <a:lumMod val="75000"/>
                      <a:lumOff val="25000"/>
                    </a:schemeClr>
                  </a:solidFill>
                </a:endParaRPr>
              </a:p>
            </p:txBody>
          </p:sp>
          <p:sp>
            <p:nvSpPr>
              <p:cNvPr id="14" name="TextBox 13"/>
              <p:cNvSpPr txBox="1"/>
              <p:nvPr/>
            </p:nvSpPr>
            <p:spPr>
              <a:xfrm>
                <a:off x="2151386" y="4366654"/>
                <a:ext cx="1260281" cy="246221"/>
              </a:xfrm>
              <a:prstGeom prst="rect">
                <a:avLst/>
              </a:prstGeom>
              <a:noFill/>
            </p:spPr>
            <p:txBody>
              <a:bodyPr wrap="none" rtlCol="0">
                <a:spAutoFit/>
              </a:bodyPr>
              <a:lstStyle/>
              <a:p>
                <a:r>
                  <a:rPr lang="en-US" sz="10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google.com/name</a:t>
                </a:r>
                <a:endParaRPr lang="en-US" sz="1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5" name="Rectangle 14"/>
              <p:cNvSpPr/>
              <p:nvPr/>
            </p:nvSpPr>
            <p:spPr>
              <a:xfrm>
                <a:off x="1769550" y="4300648"/>
                <a:ext cx="381836" cy="369332"/>
              </a:xfrm>
              <a:prstGeom prst="rect">
                <a:avLst/>
              </a:prstGeom>
            </p:spPr>
            <p:txBody>
              <a:bodyPr wrap="none">
                <a:spAutoFit/>
              </a:bodyPr>
              <a:lstStyle/>
              <a:p>
                <a:r>
                  <a:rPr lang="en-US">
                    <a:solidFill>
                      <a:schemeClr val="tx1">
                        <a:lumMod val="75000"/>
                        <a:lumOff val="25000"/>
                      </a:schemeClr>
                    </a:solidFill>
                    <a:latin typeface="FontAwesome" pitchFamily="2" charset="0"/>
                  </a:rPr>
                  <a:t></a:t>
                </a:r>
                <a:endParaRPr lang="en-US">
                  <a:solidFill>
                    <a:schemeClr val="tx1">
                      <a:lumMod val="75000"/>
                      <a:lumOff val="25000"/>
                    </a:schemeClr>
                  </a:solidFill>
                </a:endParaRPr>
              </a:p>
            </p:txBody>
          </p:sp>
          <p:sp>
            <p:nvSpPr>
              <p:cNvPr id="16" name="TextBox 15"/>
              <p:cNvSpPr txBox="1"/>
              <p:nvPr/>
            </p:nvSpPr>
            <p:spPr>
              <a:xfrm>
                <a:off x="2151386" y="4689873"/>
                <a:ext cx="1277914" cy="246221"/>
              </a:xfrm>
              <a:prstGeom prst="rect">
                <a:avLst/>
              </a:prstGeom>
              <a:noFill/>
            </p:spPr>
            <p:txBody>
              <a:bodyPr wrap="none" rtlCol="0">
                <a:spAutoFit/>
              </a:bodyPr>
              <a:lstStyle/>
              <a:p>
                <a:r>
                  <a:rPr lang="en-US" sz="10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Twitter.com/name</a:t>
                </a:r>
                <a:endParaRPr lang="en-US" sz="1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7" name="Rectangle 16"/>
              <p:cNvSpPr/>
              <p:nvPr/>
            </p:nvSpPr>
            <p:spPr>
              <a:xfrm>
                <a:off x="1769550" y="4623867"/>
                <a:ext cx="381836" cy="369332"/>
              </a:xfrm>
              <a:prstGeom prst="rect">
                <a:avLst/>
              </a:prstGeom>
            </p:spPr>
            <p:txBody>
              <a:bodyPr wrap="none">
                <a:spAutoFit/>
              </a:bodyPr>
              <a:lstStyle/>
              <a:p>
                <a:r>
                  <a:rPr lang="en-US">
                    <a:solidFill>
                      <a:schemeClr val="tx1">
                        <a:lumMod val="75000"/>
                        <a:lumOff val="25000"/>
                      </a:schemeClr>
                    </a:solidFill>
                    <a:latin typeface="FontAwesome" pitchFamily="2" charset="0"/>
                  </a:rPr>
                  <a:t></a:t>
                </a:r>
                <a:endParaRPr lang="en-US">
                  <a:solidFill>
                    <a:schemeClr val="tx1">
                      <a:lumMod val="75000"/>
                      <a:lumOff val="25000"/>
                    </a:schemeClr>
                  </a:solidFill>
                </a:endParaRPr>
              </a:p>
            </p:txBody>
          </p:sp>
          <p:sp>
            <p:nvSpPr>
              <p:cNvPr id="18" name="TextBox 17"/>
              <p:cNvSpPr txBox="1"/>
              <p:nvPr/>
            </p:nvSpPr>
            <p:spPr>
              <a:xfrm>
                <a:off x="4513443" y="4027329"/>
                <a:ext cx="1606530" cy="246221"/>
              </a:xfrm>
              <a:prstGeom prst="rect">
                <a:avLst/>
              </a:prstGeom>
              <a:noFill/>
            </p:spPr>
            <p:txBody>
              <a:bodyPr wrap="none" rtlCol="0">
                <a:spAutoFit/>
              </a:bodyPr>
              <a:lstStyle/>
              <a:p>
                <a:r>
                  <a:rPr lang="en-US" sz="10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www.websitename.com</a:t>
                </a:r>
                <a:endParaRPr lang="en-US" sz="1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9" name="Rectangle 18"/>
              <p:cNvSpPr/>
              <p:nvPr/>
            </p:nvSpPr>
            <p:spPr>
              <a:xfrm>
                <a:off x="4131607" y="3961323"/>
                <a:ext cx="381836" cy="369332"/>
              </a:xfrm>
              <a:prstGeom prst="rect">
                <a:avLst/>
              </a:prstGeom>
            </p:spPr>
            <p:txBody>
              <a:bodyPr wrap="none">
                <a:spAutoFit/>
              </a:bodyPr>
              <a:lstStyle/>
              <a:p>
                <a:r>
                  <a:rPr lang="en-US">
                    <a:solidFill>
                      <a:schemeClr val="tx1">
                        <a:lumMod val="75000"/>
                        <a:lumOff val="25000"/>
                      </a:schemeClr>
                    </a:solidFill>
                    <a:latin typeface="FontAwesome" pitchFamily="2" charset="0"/>
                  </a:rPr>
                  <a:t></a:t>
                </a:r>
                <a:endParaRPr lang="en-US">
                  <a:solidFill>
                    <a:schemeClr val="tx1">
                      <a:lumMod val="75000"/>
                      <a:lumOff val="25000"/>
                    </a:schemeClr>
                  </a:solidFill>
                </a:endParaRPr>
              </a:p>
            </p:txBody>
          </p:sp>
          <p:sp>
            <p:nvSpPr>
              <p:cNvPr id="20" name="TextBox 19"/>
              <p:cNvSpPr txBox="1"/>
              <p:nvPr/>
            </p:nvSpPr>
            <p:spPr>
              <a:xfrm>
                <a:off x="4513443" y="4360792"/>
                <a:ext cx="1253869" cy="246221"/>
              </a:xfrm>
              <a:prstGeom prst="rect">
                <a:avLst/>
              </a:prstGeom>
              <a:noFill/>
            </p:spPr>
            <p:txBody>
              <a:bodyPr wrap="none" rtlCol="0">
                <a:spAutoFit/>
              </a:bodyPr>
              <a:lstStyle/>
              <a:p>
                <a:r>
                  <a:rPr lang="en-US" sz="10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(+976) 123456789</a:t>
                </a:r>
                <a:endParaRPr lang="en-US" sz="1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1" name="Rectangle 20"/>
              <p:cNvSpPr/>
              <p:nvPr/>
            </p:nvSpPr>
            <p:spPr>
              <a:xfrm>
                <a:off x="4131607" y="4294786"/>
                <a:ext cx="381836" cy="369332"/>
              </a:xfrm>
              <a:prstGeom prst="rect">
                <a:avLst/>
              </a:prstGeom>
            </p:spPr>
            <p:txBody>
              <a:bodyPr wrap="none">
                <a:spAutoFit/>
              </a:bodyPr>
              <a:lstStyle/>
              <a:p>
                <a:r>
                  <a:rPr lang="en-US">
                    <a:solidFill>
                      <a:schemeClr val="tx1">
                        <a:lumMod val="75000"/>
                        <a:lumOff val="25000"/>
                      </a:schemeClr>
                    </a:solidFill>
                    <a:latin typeface="FontAwesome" pitchFamily="2" charset="0"/>
                  </a:rPr>
                  <a:t></a:t>
                </a:r>
                <a:endParaRPr lang="en-US">
                  <a:solidFill>
                    <a:schemeClr val="tx1">
                      <a:lumMod val="75000"/>
                      <a:lumOff val="25000"/>
                    </a:schemeClr>
                  </a:solidFill>
                </a:endParaRPr>
              </a:p>
            </p:txBody>
          </p:sp>
          <p:sp>
            <p:nvSpPr>
              <p:cNvPr id="22" name="TextBox 21"/>
              <p:cNvSpPr txBox="1"/>
              <p:nvPr/>
            </p:nvSpPr>
            <p:spPr>
              <a:xfrm>
                <a:off x="4513443" y="4684011"/>
                <a:ext cx="1096775" cy="246221"/>
              </a:xfrm>
              <a:prstGeom prst="rect">
                <a:avLst/>
              </a:prstGeom>
              <a:noFill/>
            </p:spPr>
            <p:txBody>
              <a:bodyPr wrap="none" rtlCol="0">
                <a:spAutoFit/>
              </a:bodyPr>
              <a:lstStyle/>
              <a:p>
                <a:r>
                  <a:rPr lang="en-US" sz="10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mail@mail.com</a:t>
                </a:r>
                <a:endParaRPr lang="en-US" sz="1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3" name="Rectangle 22"/>
              <p:cNvSpPr/>
              <p:nvPr/>
            </p:nvSpPr>
            <p:spPr>
              <a:xfrm>
                <a:off x="4131607" y="4618005"/>
                <a:ext cx="415498" cy="369332"/>
              </a:xfrm>
              <a:prstGeom prst="rect">
                <a:avLst/>
              </a:prstGeom>
            </p:spPr>
            <p:txBody>
              <a:bodyPr wrap="none">
                <a:spAutoFit/>
              </a:bodyPr>
              <a:lstStyle/>
              <a:p>
                <a:r>
                  <a:rPr lang="en-US">
                    <a:solidFill>
                      <a:schemeClr val="tx1">
                        <a:lumMod val="75000"/>
                        <a:lumOff val="25000"/>
                      </a:schemeClr>
                    </a:solidFill>
                    <a:latin typeface="FontAwesome" pitchFamily="2" charset="0"/>
                  </a:rPr>
                  <a:t></a:t>
                </a:r>
                <a:endParaRPr lang="en-US">
                  <a:solidFill>
                    <a:schemeClr val="tx1">
                      <a:lumMod val="75000"/>
                      <a:lumOff val="25000"/>
                    </a:schemeClr>
                  </a:solidFill>
                </a:endParaRPr>
              </a:p>
            </p:txBody>
          </p:sp>
        </p:grpSp>
      </p:grpSp>
      <p:sp>
        <p:nvSpPr>
          <p:cNvPr id="3" name="Rectangle 2"/>
          <p:cNvSpPr/>
          <p:nvPr/>
        </p:nvSpPr>
        <p:spPr>
          <a:xfrm>
            <a:off x="0" y="1600200"/>
            <a:ext cx="5858540" cy="4267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lumMod val="85000"/>
                    <a:lumOff val="15000"/>
                  </a:schemeClr>
                </a:solidFill>
              </a:rPr>
              <a:t>Image Place Holder</a:t>
            </a:r>
            <a:endParaRPr lang="en-US">
              <a:solidFill>
                <a:schemeClr val="tx1">
                  <a:lumMod val="85000"/>
                  <a:lumOff val="15000"/>
                </a:schemeClr>
              </a:solidFill>
            </a:endParaRPr>
          </a:p>
        </p:txBody>
      </p:sp>
    </p:spTree>
    <p:extLst>
      <p:ext uri="{BB962C8B-B14F-4D97-AF65-F5344CB8AC3E}">
        <p14:creationId xmlns:p14="http://schemas.microsoft.com/office/powerpoint/2010/main" val="3519263738"/>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p:cNvSpPr/>
          <p:nvPr/>
        </p:nvSpPr>
        <p:spPr>
          <a:xfrm>
            <a:off x="263704" y="143632"/>
            <a:ext cx="877584" cy="877584"/>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lumMod val="50000"/>
                    <a:lumOff val="50000"/>
                  </a:schemeClr>
                </a:solidFill>
                <a:latin typeface="Simple-Line-Icons" panose="02000503000000000000" pitchFamily="2" charset="2"/>
              </a:rPr>
              <a:t></a:t>
            </a:r>
            <a:endParaRPr lang="en-US" sz="2800">
              <a:solidFill>
                <a:schemeClr val="tx1">
                  <a:lumMod val="50000"/>
                  <a:lumOff val="50000"/>
                </a:schemeClr>
              </a:solidFill>
            </a:endParaRPr>
          </a:p>
        </p:txBody>
      </p:sp>
      <p:sp>
        <p:nvSpPr>
          <p:cNvPr id="2" name="TextBox 1"/>
          <p:cNvSpPr txBox="1"/>
          <p:nvPr/>
        </p:nvSpPr>
        <p:spPr>
          <a:xfrm>
            <a:off x="1219200" y="136148"/>
            <a:ext cx="2585260" cy="646331"/>
          </a:xfrm>
          <a:prstGeom prst="rect">
            <a:avLst/>
          </a:prstGeom>
          <a:noFill/>
        </p:spPr>
        <p:txBody>
          <a:bodyPr wrap="none" rtlCol="0">
            <a:spAutoFit/>
          </a:bodyPr>
          <a:lstStyle/>
          <a:p>
            <a:r>
              <a:rPr lang="en-US" sz="3600" smtClean="0">
                <a:solidFill>
                  <a:schemeClr val="tx1">
                    <a:lumMod val="65000"/>
                    <a:lumOff val="35000"/>
                  </a:schemeClr>
                </a:solidFill>
                <a:latin typeface="GeosansLight" panose="02000603020000020003" pitchFamily="2" charset="0"/>
              </a:rPr>
              <a:t>OUR SERVICE</a:t>
            </a:r>
            <a:endParaRPr lang="en-US" sz="3600">
              <a:solidFill>
                <a:schemeClr val="tx1">
                  <a:lumMod val="65000"/>
                  <a:lumOff val="35000"/>
                </a:schemeClr>
              </a:solidFill>
              <a:latin typeface="GeosansLight" panose="02000603020000020003" pitchFamily="2" charset="0"/>
            </a:endParaRPr>
          </a:p>
        </p:txBody>
      </p:sp>
      <p:sp>
        <p:nvSpPr>
          <p:cNvPr id="12" name="TextBox 11"/>
          <p:cNvSpPr txBox="1"/>
          <p:nvPr/>
        </p:nvSpPr>
        <p:spPr>
          <a:xfrm>
            <a:off x="1219200" y="782479"/>
            <a:ext cx="4977645" cy="246221"/>
          </a:xfrm>
          <a:prstGeom prst="rect">
            <a:avLst/>
          </a:prstGeom>
          <a:noFill/>
        </p:spPr>
        <p:txBody>
          <a:bodyPr wrap="none" rtlCol="0">
            <a:spAutoFit/>
          </a:bodyPr>
          <a:lstStyle/>
          <a:p>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Raw denim typewriter Carles irony. Helvetica farers Blue Bottle, distery vero </a:t>
            </a:r>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you.</a:t>
            </a:r>
          </a:p>
        </p:txBody>
      </p:sp>
      <p:sp>
        <p:nvSpPr>
          <p:cNvPr id="4" name="TextBox 3"/>
          <p:cNvSpPr txBox="1"/>
          <p:nvPr/>
        </p:nvSpPr>
        <p:spPr>
          <a:xfrm>
            <a:off x="9881810" y="6534361"/>
            <a:ext cx="1423788" cy="246221"/>
          </a:xfrm>
          <a:prstGeom prst="rect">
            <a:avLst/>
          </a:prstGeom>
          <a:noFill/>
        </p:spPr>
        <p:txBody>
          <a:bodyPr wrap="none" rtlCol="0">
            <a:spAutoFit/>
          </a:bodyPr>
          <a:lstStyle/>
          <a:p>
            <a:r>
              <a:rPr lang="en-US" sz="1000" b="1"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Monte Biz </a:t>
            </a:r>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Company</a:t>
            </a:r>
            <a:endPar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Rectangle 5"/>
          <p:cNvSpPr/>
          <p:nvPr/>
        </p:nvSpPr>
        <p:spPr>
          <a:xfrm>
            <a:off x="11305598" y="6472806"/>
            <a:ext cx="753951" cy="369332"/>
          </a:xfrm>
          <a:prstGeom prst="rect">
            <a:avLst/>
          </a:prstGeom>
        </p:spPr>
        <p:txBody>
          <a:bodyPr wrap="square">
            <a:spAutoFit/>
          </a:bodyPr>
          <a:lstStyle/>
          <a:p>
            <a:r>
              <a:rPr lang="en-US" smtClean="0">
                <a:solidFill>
                  <a:schemeClr val="tx1">
                    <a:lumMod val="65000"/>
                    <a:lumOff val="35000"/>
                  </a:schemeClr>
                </a:solidFill>
                <a:latin typeface="Simple-Line-Icons" panose="02000503000000000000" pitchFamily="2" charset="2"/>
              </a:rPr>
              <a:t> </a:t>
            </a:r>
            <a:endParaRPr lang="en-US">
              <a:solidFill>
                <a:schemeClr val="tx1">
                  <a:lumMod val="65000"/>
                  <a:lumOff val="35000"/>
                </a:schemeClr>
              </a:solidFill>
            </a:endParaRPr>
          </a:p>
        </p:txBody>
      </p:sp>
      <p:sp>
        <p:nvSpPr>
          <p:cNvPr id="7" name="Oval 6"/>
          <p:cNvSpPr/>
          <p:nvPr/>
        </p:nvSpPr>
        <p:spPr>
          <a:xfrm>
            <a:off x="1229292" y="2453089"/>
            <a:ext cx="571500" cy="571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latin typeface="FontAwesome" pitchFamily="2" charset="0"/>
              </a:rPr>
              <a:t></a:t>
            </a:r>
            <a:endParaRPr lang="en-US">
              <a:solidFill>
                <a:schemeClr val="bg1">
                  <a:lumMod val="95000"/>
                </a:schemeClr>
              </a:solidFill>
            </a:endParaRPr>
          </a:p>
        </p:txBody>
      </p:sp>
      <p:sp>
        <p:nvSpPr>
          <p:cNvPr id="9" name="Rectangle 8"/>
          <p:cNvSpPr/>
          <p:nvPr/>
        </p:nvSpPr>
        <p:spPr>
          <a:xfrm>
            <a:off x="2005579" y="2384896"/>
            <a:ext cx="2409825" cy="707886"/>
          </a:xfrm>
          <a:prstGeom prst="rect">
            <a:avLst/>
          </a:prstGeom>
        </p:spPr>
        <p:txBody>
          <a:bodyPr wrap="square">
            <a:spAutoFit/>
          </a:bodyPr>
          <a:lstStyle/>
          <a:p>
            <a:r>
              <a:rPr lang="en-US" sz="1000" b="1" smtClean="0">
                <a:solidFill>
                  <a:schemeClr val="tx1">
                    <a:lumMod val="65000"/>
                    <a:lumOff val="35000"/>
                  </a:schemeClr>
                </a:solidFill>
                <a:latin typeface="Open Sans" panose="020B0606030504020204" pitchFamily="34" charset="0"/>
                <a:ea typeface="Calibri" panose="020F0502020204030204" pitchFamily="34" charset="0"/>
              </a:rPr>
              <a:t>UNIQUE &amp; MODERN DESIGN</a:t>
            </a:r>
          </a:p>
          <a:p>
            <a:endParaRPr lang="en-US" sz="1000" b="1" smtClean="0">
              <a:solidFill>
                <a:schemeClr val="tx1">
                  <a:lumMod val="65000"/>
                  <a:lumOff val="35000"/>
                </a:schemeClr>
              </a:solidFill>
              <a:latin typeface="Open Sans" panose="020B0606030504020204" pitchFamily="34" charset="0"/>
              <a:ea typeface="Calibri" panose="020F0502020204030204" pitchFamily="34" charset="0"/>
            </a:endParaRPr>
          </a:p>
          <a:p>
            <a:r>
              <a:rPr lang="en-US" sz="1000" smtClean="0">
                <a:solidFill>
                  <a:schemeClr val="tx1">
                    <a:lumMod val="65000"/>
                    <a:lumOff val="35000"/>
                  </a:schemeClr>
                </a:solidFill>
                <a:latin typeface="Open Sans" panose="020B0606030504020204" pitchFamily="34" charset="0"/>
                <a:ea typeface="Calibri" panose="020F0502020204030204" pitchFamily="34" charset="0"/>
              </a:rPr>
              <a:t>Lid </a:t>
            </a:r>
            <a:r>
              <a:rPr lang="en-US" sz="1000">
                <a:solidFill>
                  <a:schemeClr val="tx1">
                    <a:lumMod val="65000"/>
                    <a:lumOff val="35000"/>
                  </a:schemeClr>
                </a:solidFill>
                <a:latin typeface="Open Sans" panose="020B0606030504020204" pitchFamily="34" charset="0"/>
                <a:ea typeface="Calibri" panose="020F0502020204030204" pitchFamily="34" charset="0"/>
              </a:rPr>
              <a:t>est laborum dolo rumes fugats untras</a:t>
            </a:r>
            <a:r>
              <a:rPr lang="en-US" sz="1000" smtClean="0">
                <a:solidFill>
                  <a:schemeClr val="tx1">
                    <a:lumMod val="65000"/>
                    <a:lumOff val="35000"/>
                  </a:schemeClr>
                </a:solidFill>
                <a:latin typeface="Open Sans" panose="020B0606030504020204" pitchFamily="34" charset="0"/>
                <a:ea typeface="Calibri" panose="020F0502020204030204" pitchFamily="34" charset="0"/>
              </a:rPr>
              <a:t>.</a:t>
            </a:r>
            <a:r>
              <a:rPr lang="en-US" sz="1000">
                <a:solidFill>
                  <a:schemeClr val="tx1">
                    <a:lumMod val="65000"/>
                    <a:lumOff val="35000"/>
                  </a:schemeClr>
                </a:solidFill>
                <a:latin typeface="Open Sans" panose="020B0606030504020204" pitchFamily="34" charset="0"/>
                <a:ea typeface="Calibri" panose="020F0502020204030204" pitchFamily="34" charset="0"/>
              </a:rPr>
              <a:t> Lid est laborum dolo </a:t>
            </a:r>
            <a:r>
              <a:rPr lang="en-US" sz="1000" smtClean="0">
                <a:solidFill>
                  <a:schemeClr val="tx1">
                    <a:lumMod val="65000"/>
                    <a:lumOff val="35000"/>
                  </a:schemeClr>
                </a:solidFill>
                <a:latin typeface="Open Sans" panose="020B0606030504020204" pitchFamily="34" charset="0"/>
                <a:ea typeface="Calibri" panose="020F0502020204030204" pitchFamily="34" charset="0"/>
              </a:rPr>
              <a:t>rumes.</a:t>
            </a:r>
            <a:endParaRPr lang="en-US" sz="1000">
              <a:solidFill>
                <a:schemeClr val="tx1">
                  <a:lumMod val="65000"/>
                  <a:lumOff val="35000"/>
                </a:schemeClr>
              </a:solidFill>
            </a:endParaRPr>
          </a:p>
        </p:txBody>
      </p:sp>
      <p:sp>
        <p:nvSpPr>
          <p:cNvPr id="10" name="Oval 9"/>
          <p:cNvSpPr/>
          <p:nvPr/>
        </p:nvSpPr>
        <p:spPr>
          <a:xfrm>
            <a:off x="1215004" y="3833411"/>
            <a:ext cx="571500" cy="571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latin typeface="FontAwesome" pitchFamily="2" charset="0"/>
              </a:rPr>
              <a:t></a:t>
            </a:r>
            <a:endParaRPr lang="en-US">
              <a:solidFill>
                <a:schemeClr val="bg1">
                  <a:lumMod val="95000"/>
                </a:schemeClr>
              </a:solidFill>
            </a:endParaRPr>
          </a:p>
        </p:txBody>
      </p:sp>
      <p:sp>
        <p:nvSpPr>
          <p:cNvPr id="11" name="Rectangle 10"/>
          <p:cNvSpPr/>
          <p:nvPr/>
        </p:nvSpPr>
        <p:spPr>
          <a:xfrm>
            <a:off x="1991291" y="3765218"/>
            <a:ext cx="2409825" cy="707886"/>
          </a:xfrm>
          <a:prstGeom prst="rect">
            <a:avLst/>
          </a:prstGeom>
        </p:spPr>
        <p:txBody>
          <a:bodyPr wrap="square">
            <a:spAutoFit/>
          </a:bodyPr>
          <a:lstStyle/>
          <a:p>
            <a:r>
              <a:rPr lang="en-US" sz="1000" b="1" smtClean="0">
                <a:solidFill>
                  <a:schemeClr val="tx1">
                    <a:lumMod val="65000"/>
                    <a:lumOff val="35000"/>
                  </a:schemeClr>
                </a:solidFill>
                <a:latin typeface="Open Sans" panose="020B0606030504020204" pitchFamily="34" charset="0"/>
                <a:ea typeface="Calibri" panose="020F0502020204030204" pitchFamily="34" charset="0"/>
              </a:rPr>
              <a:t>AWESOME VECTOR ICONS</a:t>
            </a:r>
          </a:p>
          <a:p>
            <a:endParaRPr lang="en-US" sz="1000" b="1" smtClean="0">
              <a:solidFill>
                <a:schemeClr val="tx1">
                  <a:lumMod val="65000"/>
                  <a:lumOff val="35000"/>
                </a:schemeClr>
              </a:solidFill>
              <a:latin typeface="Open Sans" panose="020B0606030504020204" pitchFamily="34" charset="0"/>
              <a:ea typeface="Calibri" panose="020F0502020204030204" pitchFamily="34" charset="0"/>
            </a:endParaRPr>
          </a:p>
          <a:p>
            <a:r>
              <a:rPr lang="en-US" sz="1000" smtClean="0">
                <a:solidFill>
                  <a:schemeClr val="tx1">
                    <a:lumMod val="65000"/>
                    <a:lumOff val="35000"/>
                  </a:schemeClr>
                </a:solidFill>
                <a:latin typeface="Open Sans" panose="020B0606030504020204" pitchFamily="34" charset="0"/>
                <a:ea typeface="Calibri" panose="020F0502020204030204" pitchFamily="34" charset="0"/>
              </a:rPr>
              <a:t>Lid </a:t>
            </a:r>
            <a:r>
              <a:rPr lang="en-US" sz="1000">
                <a:solidFill>
                  <a:schemeClr val="tx1">
                    <a:lumMod val="65000"/>
                    <a:lumOff val="35000"/>
                  </a:schemeClr>
                </a:solidFill>
                <a:latin typeface="Open Sans" panose="020B0606030504020204" pitchFamily="34" charset="0"/>
                <a:ea typeface="Calibri" panose="020F0502020204030204" pitchFamily="34" charset="0"/>
              </a:rPr>
              <a:t>est laborum dolo rumes fugats untras</a:t>
            </a:r>
            <a:r>
              <a:rPr lang="en-US" sz="1000" smtClean="0">
                <a:solidFill>
                  <a:schemeClr val="tx1">
                    <a:lumMod val="65000"/>
                    <a:lumOff val="35000"/>
                  </a:schemeClr>
                </a:solidFill>
                <a:latin typeface="Open Sans" panose="020B0606030504020204" pitchFamily="34" charset="0"/>
                <a:ea typeface="Calibri" panose="020F0502020204030204" pitchFamily="34" charset="0"/>
              </a:rPr>
              <a:t>.</a:t>
            </a:r>
            <a:r>
              <a:rPr lang="en-US" sz="1000">
                <a:solidFill>
                  <a:schemeClr val="tx1">
                    <a:lumMod val="65000"/>
                    <a:lumOff val="35000"/>
                  </a:schemeClr>
                </a:solidFill>
                <a:latin typeface="Open Sans" panose="020B0606030504020204" pitchFamily="34" charset="0"/>
                <a:ea typeface="Calibri" panose="020F0502020204030204" pitchFamily="34" charset="0"/>
              </a:rPr>
              <a:t> Lid est laborum dolo </a:t>
            </a:r>
            <a:r>
              <a:rPr lang="en-US" sz="1000" smtClean="0">
                <a:solidFill>
                  <a:schemeClr val="tx1">
                    <a:lumMod val="65000"/>
                    <a:lumOff val="35000"/>
                  </a:schemeClr>
                </a:solidFill>
                <a:latin typeface="Open Sans" panose="020B0606030504020204" pitchFamily="34" charset="0"/>
                <a:ea typeface="Calibri" panose="020F0502020204030204" pitchFamily="34" charset="0"/>
              </a:rPr>
              <a:t>rumes.</a:t>
            </a:r>
            <a:endParaRPr lang="en-US" sz="1000">
              <a:solidFill>
                <a:schemeClr val="tx1">
                  <a:lumMod val="65000"/>
                  <a:lumOff val="35000"/>
                </a:schemeClr>
              </a:solidFill>
            </a:endParaRPr>
          </a:p>
        </p:txBody>
      </p:sp>
      <p:sp>
        <p:nvSpPr>
          <p:cNvPr id="13" name="Oval 12"/>
          <p:cNvSpPr/>
          <p:nvPr/>
        </p:nvSpPr>
        <p:spPr>
          <a:xfrm>
            <a:off x="4569725" y="2453089"/>
            <a:ext cx="571500" cy="571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latin typeface="FontAwesome" pitchFamily="2" charset="0"/>
              </a:rPr>
              <a:t></a:t>
            </a:r>
            <a:endParaRPr lang="en-US">
              <a:solidFill>
                <a:schemeClr val="bg1">
                  <a:lumMod val="95000"/>
                </a:schemeClr>
              </a:solidFill>
            </a:endParaRPr>
          </a:p>
        </p:txBody>
      </p:sp>
      <p:sp>
        <p:nvSpPr>
          <p:cNvPr id="14" name="Rectangle 13"/>
          <p:cNvSpPr/>
          <p:nvPr/>
        </p:nvSpPr>
        <p:spPr>
          <a:xfrm>
            <a:off x="5346012" y="2384896"/>
            <a:ext cx="2409825" cy="707886"/>
          </a:xfrm>
          <a:prstGeom prst="rect">
            <a:avLst/>
          </a:prstGeom>
        </p:spPr>
        <p:txBody>
          <a:bodyPr wrap="square">
            <a:spAutoFit/>
          </a:bodyPr>
          <a:lstStyle/>
          <a:p>
            <a:r>
              <a:rPr lang="en-US" sz="1000" b="1" smtClean="0">
                <a:solidFill>
                  <a:schemeClr val="tx1">
                    <a:lumMod val="65000"/>
                    <a:lumOff val="35000"/>
                  </a:schemeClr>
                </a:solidFill>
                <a:latin typeface="Open Sans" panose="020B0606030504020204" pitchFamily="34" charset="0"/>
                <a:ea typeface="Calibri" panose="020F0502020204030204" pitchFamily="34" charset="0"/>
              </a:rPr>
              <a:t>UNLIMITED COLOR SCHEMES</a:t>
            </a:r>
          </a:p>
          <a:p>
            <a:endParaRPr lang="en-US" sz="1000" b="1" smtClean="0">
              <a:solidFill>
                <a:schemeClr val="tx1">
                  <a:lumMod val="65000"/>
                  <a:lumOff val="35000"/>
                </a:schemeClr>
              </a:solidFill>
              <a:latin typeface="Open Sans" panose="020B0606030504020204" pitchFamily="34" charset="0"/>
              <a:ea typeface="Calibri" panose="020F0502020204030204" pitchFamily="34" charset="0"/>
            </a:endParaRPr>
          </a:p>
          <a:p>
            <a:r>
              <a:rPr lang="en-US" sz="1000" smtClean="0">
                <a:solidFill>
                  <a:schemeClr val="tx1">
                    <a:lumMod val="65000"/>
                    <a:lumOff val="35000"/>
                  </a:schemeClr>
                </a:solidFill>
                <a:latin typeface="Open Sans" panose="020B0606030504020204" pitchFamily="34" charset="0"/>
                <a:ea typeface="Calibri" panose="020F0502020204030204" pitchFamily="34" charset="0"/>
              </a:rPr>
              <a:t>Lid </a:t>
            </a:r>
            <a:r>
              <a:rPr lang="en-US" sz="1000">
                <a:solidFill>
                  <a:schemeClr val="tx1">
                    <a:lumMod val="65000"/>
                    <a:lumOff val="35000"/>
                  </a:schemeClr>
                </a:solidFill>
                <a:latin typeface="Open Sans" panose="020B0606030504020204" pitchFamily="34" charset="0"/>
                <a:ea typeface="Calibri" panose="020F0502020204030204" pitchFamily="34" charset="0"/>
              </a:rPr>
              <a:t>est laborum dolo rumes fugats untras</a:t>
            </a:r>
            <a:r>
              <a:rPr lang="en-US" sz="1000" smtClean="0">
                <a:solidFill>
                  <a:schemeClr val="tx1">
                    <a:lumMod val="65000"/>
                    <a:lumOff val="35000"/>
                  </a:schemeClr>
                </a:solidFill>
                <a:latin typeface="Open Sans" panose="020B0606030504020204" pitchFamily="34" charset="0"/>
                <a:ea typeface="Calibri" panose="020F0502020204030204" pitchFamily="34" charset="0"/>
              </a:rPr>
              <a:t>.</a:t>
            </a:r>
            <a:r>
              <a:rPr lang="en-US" sz="1000">
                <a:solidFill>
                  <a:schemeClr val="tx1">
                    <a:lumMod val="65000"/>
                    <a:lumOff val="35000"/>
                  </a:schemeClr>
                </a:solidFill>
                <a:latin typeface="Open Sans" panose="020B0606030504020204" pitchFamily="34" charset="0"/>
                <a:ea typeface="Calibri" panose="020F0502020204030204" pitchFamily="34" charset="0"/>
              </a:rPr>
              <a:t> Lid est laborum dolo </a:t>
            </a:r>
            <a:r>
              <a:rPr lang="en-US" sz="1000" smtClean="0">
                <a:solidFill>
                  <a:schemeClr val="tx1">
                    <a:lumMod val="65000"/>
                    <a:lumOff val="35000"/>
                  </a:schemeClr>
                </a:solidFill>
                <a:latin typeface="Open Sans" panose="020B0606030504020204" pitchFamily="34" charset="0"/>
                <a:ea typeface="Calibri" panose="020F0502020204030204" pitchFamily="34" charset="0"/>
              </a:rPr>
              <a:t>rumes.</a:t>
            </a:r>
            <a:endParaRPr lang="en-US" sz="1000">
              <a:solidFill>
                <a:schemeClr val="tx1">
                  <a:lumMod val="65000"/>
                  <a:lumOff val="35000"/>
                </a:schemeClr>
              </a:solidFill>
            </a:endParaRPr>
          </a:p>
        </p:txBody>
      </p:sp>
      <p:sp>
        <p:nvSpPr>
          <p:cNvPr id="15" name="Oval 14"/>
          <p:cNvSpPr/>
          <p:nvPr/>
        </p:nvSpPr>
        <p:spPr>
          <a:xfrm>
            <a:off x="4555437" y="3833411"/>
            <a:ext cx="571500" cy="571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latin typeface="FontAwesome" pitchFamily="2" charset="0"/>
              </a:rPr>
              <a:t></a:t>
            </a:r>
            <a:endParaRPr lang="en-US">
              <a:solidFill>
                <a:schemeClr val="bg1">
                  <a:lumMod val="95000"/>
                </a:schemeClr>
              </a:solidFill>
            </a:endParaRPr>
          </a:p>
        </p:txBody>
      </p:sp>
      <p:sp>
        <p:nvSpPr>
          <p:cNvPr id="16" name="Rectangle 15"/>
          <p:cNvSpPr/>
          <p:nvPr/>
        </p:nvSpPr>
        <p:spPr>
          <a:xfrm>
            <a:off x="5331724" y="3765218"/>
            <a:ext cx="2409825" cy="707886"/>
          </a:xfrm>
          <a:prstGeom prst="rect">
            <a:avLst/>
          </a:prstGeom>
        </p:spPr>
        <p:txBody>
          <a:bodyPr wrap="square">
            <a:spAutoFit/>
          </a:bodyPr>
          <a:lstStyle/>
          <a:p>
            <a:r>
              <a:rPr lang="en-US" sz="1000" b="1" smtClean="0">
                <a:solidFill>
                  <a:schemeClr val="tx1">
                    <a:lumMod val="65000"/>
                    <a:lumOff val="35000"/>
                  </a:schemeClr>
                </a:solidFill>
                <a:latin typeface="Open Sans" panose="020B0606030504020204" pitchFamily="34" charset="0"/>
                <a:ea typeface="Calibri" panose="020F0502020204030204" pitchFamily="34" charset="0"/>
              </a:rPr>
              <a:t>LIVE INFOGRAPHIC</a:t>
            </a:r>
          </a:p>
          <a:p>
            <a:endParaRPr lang="en-US" sz="1000" b="1" smtClean="0">
              <a:solidFill>
                <a:schemeClr val="tx1">
                  <a:lumMod val="65000"/>
                  <a:lumOff val="35000"/>
                </a:schemeClr>
              </a:solidFill>
              <a:latin typeface="Open Sans" panose="020B0606030504020204" pitchFamily="34" charset="0"/>
              <a:ea typeface="Calibri" panose="020F0502020204030204" pitchFamily="34" charset="0"/>
            </a:endParaRPr>
          </a:p>
          <a:p>
            <a:r>
              <a:rPr lang="en-US" sz="1000" smtClean="0">
                <a:solidFill>
                  <a:schemeClr val="tx1">
                    <a:lumMod val="65000"/>
                    <a:lumOff val="35000"/>
                  </a:schemeClr>
                </a:solidFill>
                <a:latin typeface="Open Sans" panose="020B0606030504020204" pitchFamily="34" charset="0"/>
                <a:ea typeface="Calibri" panose="020F0502020204030204" pitchFamily="34" charset="0"/>
              </a:rPr>
              <a:t>Lid </a:t>
            </a:r>
            <a:r>
              <a:rPr lang="en-US" sz="1000">
                <a:solidFill>
                  <a:schemeClr val="tx1">
                    <a:lumMod val="65000"/>
                    <a:lumOff val="35000"/>
                  </a:schemeClr>
                </a:solidFill>
                <a:latin typeface="Open Sans" panose="020B0606030504020204" pitchFamily="34" charset="0"/>
                <a:ea typeface="Calibri" panose="020F0502020204030204" pitchFamily="34" charset="0"/>
              </a:rPr>
              <a:t>est laborum dolo rumes fugats untras</a:t>
            </a:r>
            <a:r>
              <a:rPr lang="en-US" sz="1000" smtClean="0">
                <a:solidFill>
                  <a:schemeClr val="tx1">
                    <a:lumMod val="65000"/>
                    <a:lumOff val="35000"/>
                  </a:schemeClr>
                </a:solidFill>
                <a:latin typeface="Open Sans" panose="020B0606030504020204" pitchFamily="34" charset="0"/>
                <a:ea typeface="Calibri" panose="020F0502020204030204" pitchFamily="34" charset="0"/>
              </a:rPr>
              <a:t>.</a:t>
            </a:r>
            <a:r>
              <a:rPr lang="en-US" sz="1000">
                <a:solidFill>
                  <a:schemeClr val="tx1">
                    <a:lumMod val="65000"/>
                    <a:lumOff val="35000"/>
                  </a:schemeClr>
                </a:solidFill>
                <a:latin typeface="Open Sans" panose="020B0606030504020204" pitchFamily="34" charset="0"/>
                <a:ea typeface="Calibri" panose="020F0502020204030204" pitchFamily="34" charset="0"/>
              </a:rPr>
              <a:t> Lid est laborum dolo </a:t>
            </a:r>
            <a:r>
              <a:rPr lang="en-US" sz="1000" smtClean="0">
                <a:solidFill>
                  <a:schemeClr val="tx1">
                    <a:lumMod val="65000"/>
                    <a:lumOff val="35000"/>
                  </a:schemeClr>
                </a:solidFill>
                <a:latin typeface="Open Sans" panose="020B0606030504020204" pitchFamily="34" charset="0"/>
                <a:ea typeface="Calibri" panose="020F0502020204030204" pitchFamily="34" charset="0"/>
              </a:rPr>
              <a:t>rumes.</a:t>
            </a:r>
            <a:endParaRPr lang="en-US" sz="1000">
              <a:solidFill>
                <a:schemeClr val="tx1">
                  <a:lumMod val="65000"/>
                  <a:lumOff val="35000"/>
                </a:schemeClr>
              </a:solidFill>
            </a:endParaRPr>
          </a:p>
        </p:txBody>
      </p:sp>
      <p:sp>
        <p:nvSpPr>
          <p:cNvPr id="17" name="Oval 16"/>
          <p:cNvSpPr/>
          <p:nvPr/>
        </p:nvSpPr>
        <p:spPr>
          <a:xfrm>
            <a:off x="7924446" y="2453089"/>
            <a:ext cx="571500" cy="571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latin typeface="FontAwesome" pitchFamily="2" charset="0"/>
              </a:rPr>
              <a:t></a:t>
            </a:r>
            <a:endParaRPr lang="en-US">
              <a:solidFill>
                <a:schemeClr val="bg1">
                  <a:lumMod val="95000"/>
                </a:schemeClr>
              </a:solidFill>
            </a:endParaRPr>
          </a:p>
        </p:txBody>
      </p:sp>
      <p:sp>
        <p:nvSpPr>
          <p:cNvPr id="18" name="Rectangle 17"/>
          <p:cNvSpPr/>
          <p:nvPr/>
        </p:nvSpPr>
        <p:spPr>
          <a:xfrm>
            <a:off x="8700733" y="2384896"/>
            <a:ext cx="2409825" cy="707886"/>
          </a:xfrm>
          <a:prstGeom prst="rect">
            <a:avLst/>
          </a:prstGeom>
        </p:spPr>
        <p:txBody>
          <a:bodyPr wrap="square">
            <a:spAutoFit/>
          </a:bodyPr>
          <a:lstStyle/>
          <a:p>
            <a:r>
              <a:rPr lang="en-US" sz="1000" b="1" smtClean="0">
                <a:solidFill>
                  <a:schemeClr val="tx1">
                    <a:lumMod val="65000"/>
                    <a:lumOff val="35000"/>
                  </a:schemeClr>
                </a:solidFill>
                <a:latin typeface="Open Sans" panose="020B0606030504020204" pitchFamily="34" charset="0"/>
                <a:ea typeface="Calibri" panose="020F0502020204030204" pitchFamily="34" charset="0"/>
              </a:rPr>
              <a:t>MANY CHART DESIGN</a:t>
            </a:r>
          </a:p>
          <a:p>
            <a:endParaRPr lang="en-US" sz="1000" b="1" smtClean="0">
              <a:solidFill>
                <a:schemeClr val="tx1">
                  <a:lumMod val="65000"/>
                  <a:lumOff val="35000"/>
                </a:schemeClr>
              </a:solidFill>
              <a:latin typeface="Open Sans" panose="020B0606030504020204" pitchFamily="34" charset="0"/>
              <a:ea typeface="Calibri" panose="020F0502020204030204" pitchFamily="34" charset="0"/>
            </a:endParaRPr>
          </a:p>
          <a:p>
            <a:r>
              <a:rPr lang="en-US" sz="1000" smtClean="0">
                <a:solidFill>
                  <a:schemeClr val="tx1">
                    <a:lumMod val="65000"/>
                    <a:lumOff val="35000"/>
                  </a:schemeClr>
                </a:solidFill>
                <a:latin typeface="Open Sans" panose="020B0606030504020204" pitchFamily="34" charset="0"/>
                <a:ea typeface="Calibri" panose="020F0502020204030204" pitchFamily="34" charset="0"/>
              </a:rPr>
              <a:t>Lid </a:t>
            </a:r>
            <a:r>
              <a:rPr lang="en-US" sz="1000">
                <a:solidFill>
                  <a:schemeClr val="tx1">
                    <a:lumMod val="65000"/>
                    <a:lumOff val="35000"/>
                  </a:schemeClr>
                </a:solidFill>
                <a:latin typeface="Open Sans" panose="020B0606030504020204" pitchFamily="34" charset="0"/>
                <a:ea typeface="Calibri" panose="020F0502020204030204" pitchFamily="34" charset="0"/>
              </a:rPr>
              <a:t>est laborum dolo rumes fugats untras</a:t>
            </a:r>
            <a:r>
              <a:rPr lang="en-US" sz="1000" smtClean="0">
                <a:solidFill>
                  <a:schemeClr val="tx1">
                    <a:lumMod val="65000"/>
                    <a:lumOff val="35000"/>
                  </a:schemeClr>
                </a:solidFill>
                <a:latin typeface="Open Sans" panose="020B0606030504020204" pitchFamily="34" charset="0"/>
                <a:ea typeface="Calibri" panose="020F0502020204030204" pitchFamily="34" charset="0"/>
              </a:rPr>
              <a:t>.</a:t>
            </a:r>
            <a:r>
              <a:rPr lang="en-US" sz="1000">
                <a:solidFill>
                  <a:schemeClr val="tx1">
                    <a:lumMod val="65000"/>
                    <a:lumOff val="35000"/>
                  </a:schemeClr>
                </a:solidFill>
                <a:latin typeface="Open Sans" panose="020B0606030504020204" pitchFamily="34" charset="0"/>
                <a:ea typeface="Calibri" panose="020F0502020204030204" pitchFamily="34" charset="0"/>
              </a:rPr>
              <a:t> Lid est laborum dolo </a:t>
            </a:r>
            <a:r>
              <a:rPr lang="en-US" sz="1000" smtClean="0">
                <a:solidFill>
                  <a:schemeClr val="tx1">
                    <a:lumMod val="65000"/>
                    <a:lumOff val="35000"/>
                  </a:schemeClr>
                </a:solidFill>
                <a:latin typeface="Open Sans" panose="020B0606030504020204" pitchFamily="34" charset="0"/>
                <a:ea typeface="Calibri" panose="020F0502020204030204" pitchFamily="34" charset="0"/>
              </a:rPr>
              <a:t>rumes.</a:t>
            </a:r>
            <a:endParaRPr lang="en-US" sz="1000">
              <a:solidFill>
                <a:schemeClr val="tx1">
                  <a:lumMod val="65000"/>
                  <a:lumOff val="35000"/>
                </a:schemeClr>
              </a:solidFill>
            </a:endParaRPr>
          </a:p>
        </p:txBody>
      </p:sp>
      <p:sp>
        <p:nvSpPr>
          <p:cNvPr id="19" name="Oval 18"/>
          <p:cNvSpPr/>
          <p:nvPr/>
        </p:nvSpPr>
        <p:spPr>
          <a:xfrm>
            <a:off x="7910158" y="3833411"/>
            <a:ext cx="571500" cy="571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latin typeface="FontAwesome" pitchFamily="2" charset="0"/>
              </a:rPr>
              <a:t></a:t>
            </a:r>
            <a:endParaRPr lang="en-US">
              <a:solidFill>
                <a:schemeClr val="bg1">
                  <a:lumMod val="95000"/>
                </a:schemeClr>
              </a:solidFill>
            </a:endParaRPr>
          </a:p>
        </p:txBody>
      </p:sp>
      <p:sp>
        <p:nvSpPr>
          <p:cNvPr id="20" name="Rectangle 19"/>
          <p:cNvSpPr/>
          <p:nvPr/>
        </p:nvSpPr>
        <p:spPr>
          <a:xfrm>
            <a:off x="8686445" y="3765218"/>
            <a:ext cx="2409825" cy="707886"/>
          </a:xfrm>
          <a:prstGeom prst="rect">
            <a:avLst/>
          </a:prstGeom>
        </p:spPr>
        <p:txBody>
          <a:bodyPr wrap="square">
            <a:spAutoFit/>
          </a:bodyPr>
          <a:lstStyle/>
          <a:p>
            <a:r>
              <a:rPr lang="en-US" sz="1000" b="1" smtClean="0">
                <a:solidFill>
                  <a:schemeClr val="tx1">
                    <a:lumMod val="65000"/>
                    <a:lumOff val="35000"/>
                  </a:schemeClr>
                </a:solidFill>
                <a:latin typeface="Open Sans" panose="020B0606030504020204" pitchFamily="34" charset="0"/>
                <a:ea typeface="Calibri" panose="020F0502020204030204" pitchFamily="34" charset="0"/>
              </a:rPr>
              <a:t>EASY EDITABLE CONTENT</a:t>
            </a:r>
          </a:p>
          <a:p>
            <a:endParaRPr lang="en-US" sz="1000" b="1" smtClean="0">
              <a:solidFill>
                <a:schemeClr val="tx1">
                  <a:lumMod val="65000"/>
                  <a:lumOff val="35000"/>
                </a:schemeClr>
              </a:solidFill>
              <a:latin typeface="Open Sans" panose="020B0606030504020204" pitchFamily="34" charset="0"/>
              <a:ea typeface="Calibri" panose="020F0502020204030204" pitchFamily="34" charset="0"/>
            </a:endParaRPr>
          </a:p>
          <a:p>
            <a:r>
              <a:rPr lang="en-US" sz="1000" smtClean="0">
                <a:solidFill>
                  <a:schemeClr val="tx1">
                    <a:lumMod val="65000"/>
                    <a:lumOff val="35000"/>
                  </a:schemeClr>
                </a:solidFill>
                <a:latin typeface="Open Sans" panose="020B0606030504020204" pitchFamily="34" charset="0"/>
                <a:ea typeface="Calibri" panose="020F0502020204030204" pitchFamily="34" charset="0"/>
              </a:rPr>
              <a:t>Lid </a:t>
            </a:r>
            <a:r>
              <a:rPr lang="en-US" sz="1000">
                <a:solidFill>
                  <a:schemeClr val="tx1">
                    <a:lumMod val="65000"/>
                    <a:lumOff val="35000"/>
                  </a:schemeClr>
                </a:solidFill>
                <a:latin typeface="Open Sans" panose="020B0606030504020204" pitchFamily="34" charset="0"/>
                <a:ea typeface="Calibri" panose="020F0502020204030204" pitchFamily="34" charset="0"/>
              </a:rPr>
              <a:t>est laborum dolo rumes fugats untras</a:t>
            </a:r>
            <a:r>
              <a:rPr lang="en-US" sz="1000" smtClean="0">
                <a:solidFill>
                  <a:schemeClr val="tx1">
                    <a:lumMod val="65000"/>
                    <a:lumOff val="35000"/>
                  </a:schemeClr>
                </a:solidFill>
                <a:latin typeface="Open Sans" panose="020B0606030504020204" pitchFamily="34" charset="0"/>
                <a:ea typeface="Calibri" panose="020F0502020204030204" pitchFamily="34" charset="0"/>
              </a:rPr>
              <a:t>.</a:t>
            </a:r>
            <a:r>
              <a:rPr lang="en-US" sz="1000">
                <a:solidFill>
                  <a:schemeClr val="tx1">
                    <a:lumMod val="65000"/>
                    <a:lumOff val="35000"/>
                  </a:schemeClr>
                </a:solidFill>
                <a:latin typeface="Open Sans" panose="020B0606030504020204" pitchFamily="34" charset="0"/>
                <a:ea typeface="Calibri" panose="020F0502020204030204" pitchFamily="34" charset="0"/>
              </a:rPr>
              <a:t> Lid est laborum dolo </a:t>
            </a:r>
            <a:r>
              <a:rPr lang="en-US" sz="1000" smtClean="0">
                <a:solidFill>
                  <a:schemeClr val="tx1">
                    <a:lumMod val="65000"/>
                    <a:lumOff val="35000"/>
                  </a:schemeClr>
                </a:solidFill>
                <a:latin typeface="Open Sans" panose="020B0606030504020204" pitchFamily="34" charset="0"/>
                <a:ea typeface="Calibri" panose="020F0502020204030204" pitchFamily="34" charset="0"/>
              </a:rPr>
              <a:t>rumes.</a:t>
            </a:r>
            <a:endParaRPr lang="en-US" sz="1000">
              <a:solidFill>
                <a:schemeClr val="tx1">
                  <a:lumMod val="65000"/>
                  <a:lumOff val="35000"/>
                </a:schemeClr>
              </a:solidFill>
            </a:endParaRPr>
          </a:p>
        </p:txBody>
      </p:sp>
    </p:spTree>
    <p:extLst>
      <p:ext uri="{BB962C8B-B14F-4D97-AF65-F5344CB8AC3E}">
        <p14:creationId xmlns:p14="http://schemas.microsoft.com/office/powerpoint/2010/main" val="24683157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3754335" y="2690336"/>
            <a:ext cx="4683333" cy="1200329"/>
          </a:xfrm>
          <a:prstGeom prst="rect">
            <a:avLst/>
          </a:prstGeom>
          <a:noFill/>
        </p:spPr>
        <p:txBody>
          <a:bodyPr wrap="none" rtlCol="0">
            <a:spAutoFit/>
          </a:bodyPr>
          <a:lstStyle/>
          <a:p>
            <a:pPr algn="ctr"/>
            <a:r>
              <a:rPr lang="en-US" sz="7200" smtClean="0">
                <a:solidFill>
                  <a:schemeClr val="tx1">
                    <a:lumMod val="75000"/>
                    <a:lumOff val="25000"/>
                  </a:schemeClr>
                </a:solidFill>
                <a:latin typeface="GeosansLight" panose="02000603020000020003" pitchFamily="2" charset="0"/>
              </a:rPr>
              <a:t>THANK YOU</a:t>
            </a:r>
            <a:endParaRPr lang="en-US" sz="7200">
              <a:solidFill>
                <a:schemeClr val="tx1">
                  <a:lumMod val="75000"/>
                  <a:lumOff val="25000"/>
                </a:schemeClr>
              </a:solidFill>
              <a:latin typeface="GeosansLight" panose="02000603020000020003" pitchFamily="2" charset="0"/>
            </a:endParaRPr>
          </a:p>
        </p:txBody>
      </p:sp>
      <p:sp>
        <p:nvSpPr>
          <p:cNvPr id="10" name="TextBox 9"/>
          <p:cNvSpPr txBox="1"/>
          <p:nvPr/>
        </p:nvSpPr>
        <p:spPr>
          <a:xfrm>
            <a:off x="4527878" y="3890665"/>
            <a:ext cx="3136243" cy="276999"/>
          </a:xfrm>
          <a:prstGeom prst="rect">
            <a:avLst/>
          </a:prstGeom>
          <a:noFill/>
        </p:spPr>
        <p:txBody>
          <a:bodyPr wrap="none" rtlCol="0">
            <a:spAutoFit/>
          </a:bodyPr>
          <a:lstStyle/>
          <a:p>
            <a:r>
              <a:rPr lang="en-US" sz="12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BUSINESS | MARKETING | INFORMATION</a:t>
            </a:r>
            <a:endParaRPr lang="en-US" sz="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750464592"/>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p:cNvSpPr/>
          <p:nvPr/>
        </p:nvSpPr>
        <p:spPr>
          <a:xfrm>
            <a:off x="263704" y="143632"/>
            <a:ext cx="877584" cy="877584"/>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lumMod val="50000"/>
                    <a:lumOff val="50000"/>
                  </a:schemeClr>
                </a:solidFill>
                <a:latin typeface="Simple-Line-Icons" panose="02000503000000000000" pitchFamily="2" charset="2"/>
              </a:rPr>
              <a:t></a:t>
            </a:r>
            <a:endParaRPr lang="en-US" sz="2800">
              <a:solidFill>
                <a:schemeClr val="tx1">
                  <a:lumMod val="50000"/>
                  <a:lumOff val="50000"/>
                </a:schemeClr>
              </a:solidFill>
            </a:endParaRPr>
          </a:p>
        </p:txBody>
      </p:sp>
      <p:sp>
        <p:nvSpPr>
          <p:cNvPr id="2" name="TextBox 1"/>
          <p:cNvSpPr txBox="1"/>
          <p:nvPr/>
        </p:nvSpPr>
        <p:spPr>
          <a:xfrm>
            <a:off x="1219200" y="136148"/>
            <a:ext cx="2585260" cy="646331"/>
          </a:xfrm>
          <a:prstGeom prst="rect">
            <a:avLst/>
          </a:prstGeom>
          <a:noFill/>
        </p:spPr>
        <p:txBody>
          <a:bodyPr wrap="none" rtlCol="0">
            <a:spAutoFit/>
          </a:bodyPr>
          <a:lstStyle/>
          <a:p>
            <a:r>
              <a:rPr lang="en-US" sz="3600" smtClean="0">
                <a:solidFill>
                  <a:schemeClr val="tx1">
                    <a:lumMod val="65000"/>
                    <a:lumOff val="35000"/>
                  </a:schemeClr>
                </a:solidFill>
                <a:latin typeface="GeosansLight" panose="02000603020000020003" pitchFamily="2" charset="0"/>
              </a:rPr>
              <a:t>OUR SERVICE</a:t>
            </a:r>
            <a:endParaRPr lang="en-US" sz="3600">
              <a:solidFill>
                <a:schemeClr val="tx1">
                  <a:lumMod val="65000"/>
                  <a:lumOff val="35000"/>
                </a:schemeClr>
              </a:solidFill>
              <a:latin typeface="GeosansLight" panose="02000603020000020003" pitchFamily="2" charset="0"/>
            </a:endParaRPr>
          </a:p>
        </p:txBody>
      </p:sp>
      <p:sp>
        <p:nvSpPr>
          <p:cNvPr id="12" name="TextBox 11"/>
          <p:cNvSpPr txBox="1"/>
          <p:nvPr/>
        </p:nvSpPr>
        <p:spPr>
          <a:xfrm>
            <a:off x="1219200" y="782479"/>
            <a:ext cx="4977645" cy="246221"/>
          </a:xfrm>
          <a:prstGeom prst="rect">
            <a:avLst/>
          </a:prstGeom>
          <a:noFill/>
        </p:spPr>
        <p:txBody>
          <a:bodyPr wrap="none" rtlCol="0">
            <a:spAutoFit/>
          </a:bodyPr>
          <a:lstStyle/>
          <a:p>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Raw denim typewriter Carles irony. Helvetica farers Blue Bottle, distery vero </a:t>
            </a:r>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you.</a:t>
            </a:r>
          </a:p>
        </p:txBody>
      </p:sp>
      <p:sp>
        <p:nvSpPr>
          <p:cNvPr id="4" name="TextBox 3"/>
          <p:cNvSpPr txBox="1"/>
          <p:nvPr/>
        </p:nvSpPr>
        <p:spPr>
          <a:xfrm>
            <a:off x="9881810" y="6534361"/>
            <a:ext cx="1423788" cy="246221"/>
          </a:xfrm>
          <a:prstGeom prst="rect">
            <a:avLst/>
          </a:prstGeom>
          <a:noFill/>
        </p:spPr>
        <p:txBody>
          <a:bodyPr wrap="none" rtlCol="0">
            <a:spAutoFit/>
          </a:bodyPr>
          <a:lstStyle/>
          <a:p>
            <a:r>
              <a:rPr lang="en-US" sz="1000" b="1"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Monte Biz </a:t>
            </a:r>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Company</a:t>
            </a:r>
            <a:endPar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Rectangle 5"/>
          <p:cNvSpPr/>
          <p:nvPr/>
        </p:nvSpPr>
        <p:spPr>
          <a:xfrm>
            <a:off x="11305598" y="6472806"/>
            <a:ext cx="753951" cy="369332"/>
          </a:xfrm>
          <a:prstGeom prst="rect">
            <a:avLst/>
          </a:prstGeom>
        </p:spPr>
        <p:txBody>
          <a:bodyPr wrap="square">
            <a:spAutoFit/>
          </a:bodyPr>
          <a:lstStyle/>
          <a:p>
            <a:r>
              <a:rPr lang="en-US" smtClean="0">
                <a:solidFill>
                  <a:schemeClr val="tx1">
                    <a:lumMod val="65000"/>
                    <a:lumOff val="35000"/>
                  </a:schemeClr>
                </a:solidFill>
                <a:latin typeface="Simple-Line-Icons" panose="02000503000000000000" pitchFamily="2" charset="2"/>
              </a:rPr>
              <a:t> </a:t>
            </a:r>
            <a:endParaRPr lang="en-US">
              <a:solidFill>
                <a:schemeClr val="tx1">
                  <a:lumMod val="65000"/>
                  <a:lumOff val="35000"/>
                </a:schemeClr>
              </a:solidFill>
            </a:endParaRPr>
          </a:p>
        </p:txBody>
      </p:sp>
      <p:sp>
        <p:nvSpPr>
          <p:cNvPr id="3" name="Rectangle 2"/>
          <p:cNvSpPr/>
          <p:nvPr/>
        </p:nvSpPr>
        <p:spPr>
          <a:xfrm>
            <a:off x="0" y="1600200"/>
            <a:ext cx="12192000" cy="274576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lumMod val="85000"/>
                    <a:lumOff val="15000"/>
                  </a:schemeClr>
                </a:solidFill>
              </a:rPr>
              <a:t>Image Place Holder</a:t>
            </a:r>
            <a:endParaRPr lang="en-US">
              <a:solidFill>
                <a:schemeClr val="tx1">
                  <a:lumMod val="85000"/>
                  <a:lumOff val="15000"/>
                </a:schemeClr>
              </a:solidFill>
            </a:endParaRPr>
          </a:p>
        </p:txBody>
      </p:sp>
      <p:sp>
        <p:nvSpPr>
          <p:cNvPr id="22" name="Rectangle 21"/>
          <p:cNvSpPr/>
          <p:nvPr/>
        </p:nvSpPr>
        <p:spPr>
          <a:xfrm>
            <a:off x="0" y="1600200"/>
            <a:ext cx="12192000" cy="274576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p:cNvGrpSpPr/>
          <p:nvPr/>
        </p:nvGrpSpPr>
        <p:grpSpPr>
          <a:xfrm>
            <a:off x="1219200" y="2403697"/>
            <a:ext cx="1737976" cy="1138774"/>
            <a:chOff x="1172765" y="2387994"/>
            <a:chExt cx="1737976" cy="1138774"/>
          </a:xfrm>
        </p:grpSpPr>
        <p:sp>
          <p:nvSpPr>
            <p:cNvPr id="7" name="Rectangle 6"/>
            <p:cNvSpPr/>
            <p:nvPr/>
          </p:nvSpPr>
          <p:spPr>
            <a:xfrm>
              <a:off x="1641643" y="2387994"/>
              <a:ext cx="800219" cy="830997"/>
            </a:xfrm>
            <a:prstGeom prst="rect">
              <a:avLst/>
            </a:prstGeom>
          </p:spPr>
          <p:txBody>
            <a:bodyPr wrap="none">
              <a:spAutoFit/>
            </a:bodyPr>
            <a:lstStyle/>
            <a:p>
              <a:r>
                <a:rPr lang="en-US" sz="4800">
                  <a:solidFill>
                    <a:schemeClr val="bg1">
                      <a:lumMod val="95000"/>
                    </a:schemeClr>
                  </a:solidFill>
                  <a:latin typeface="Simple-Line-Icons" panose="02000503000000000000" pitchFamily="2" charset="2"/>
                </a:rPr>
                <a:t></a:t>
              </a:r>
              <a:endParaRPr lang="en-US" sz="4800">
                <a:solidFill>
                  <a:schemeClr val="bg1">
                    <a:lumMod val="95000"/>
                  </a:schemeClr>
                </a:solidFill>
              </a:endParaRPr>
            </a:p>
          </p:txBody>
        </p:sp>
        <p:sp>
          <p:nvSpPr>
            <p:cNvPr id="10" name="TextBox 9"/>
            <p:cNvSpPr txBox="1"/>
            <p:nvPr/>
          </p:nvSpPr>
          <p:spPr>
            <a:xfrm>
              <a:off x="1172765" y="3218991"/>
              <a:ext cx="1737976" cy="307777"/>
            </a:xfrm>
            <a:prstGeom prst="rect">
              <a:avLst/>
            </a:prstGeom>
            <a:noFill/>
          </p:spPr>
          <p:txBody>
            <a:bodyPr wrap="none" rtlCol="0">
              <a:spAutoFit/>
            </a:bodyPr>
            <a:lstStyle/>
            <a:p>
              <a:r>
                <a:rPr lang="en-US" sz="1400"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UNIQUE &amp; MODER</a:t>
              </a:r>
              <a:endParaRPr lang="en-US" sz="140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sp>
        <p:nvSpPr>
          <p:cNvPr id="14" name="Rectangle 13"/>
          <p:cNvSpPr/>
          <p:nvPr/>
        </p:nvSpPr>
        <p:spPr>
          <a:xfrm>
            <a:off x="9443855" y="2403697"/>
            <a:ext cx="800219" cy="830997"/>
          </a:xfrm>
          <a:prstGeom prst="rect">
            <a:avLst/>
          </a:prstGeom>
        </p:spPr>
        <p:txBody>
          <a:bodyPr wrap="none">
            <a:spAutoFit/>
          </a:bodyPr>
          <a:lstStyle/>
          <a:p>
            <a:r>
              <a:rPr lang="en-US" sz="4800">
                <a:solidFill>
                  <a:schemeClr val="bg1">
                    <a:lumMod val="95000"/>
                  </a:schemeClr>
                </a:solidFill>
                <a:latin typeface="Simple-Line-Icons" panose="02000503000000000000" pitchFamily="2" charset="2"/>
              </a:rPr>
              <a:t></a:t>
            </a:r>
            <a:endParaRPr lang="en-US" sz="4800">
              <a:solidFill>
                <a:schemeClr val="bg1">
                  <a:lumMod val="95000"/>
                </a:schemeClr>
              </a:solidFill>
            </a:endParaRPr>
          </a:p>
        </p:txBody>
      </p:sp>
      <p:sp>
        <p:nvSpPr>
          <p:cNvPr id="15" name="TextBox 14"/>
          <p:cNvSpPr txBox="1"/>
          <p:nvPr/>
        </p:nvSpPr>
        <p:spPr>
          <a:xfrm>
            <a:off x="9127134" y="3234694"/>
            <a:ext cx="1433662" cy="307777"/>
          </a:xfrm>
          <a:prstGeom prst="rect">
            <a:avLst/>
          </a:prstGeom>
          <a:noFill/>
        </p:spPr>
        <p:txBody>
          <a:bodyPr wrap="none" rtlCol="0">
            <a:spAutoFit/>
          </a:bodyPr>
          <a:lstStyle/>
          <a:p>
            <a:pPr algn="ctr"/>
            <a:r>
              <a:rPr lang="en-US" sz="1400"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EASY EDITABLE</a:t>
            </a:r>
            <a:endParaRPr lang="en-US" sz="140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7" name="Rectangle 16"/>
          <p:cNvSpPr/>
          <p:nvPr/>
        </p:nvSpPr>
        <p:spPr>
          <a:xfrm>
            <a:off x="6858597" y="2403697"/>
            <a:ext cx="800219" cy="830997"/>
          </a:xfrm>
          <a:prstGeom prst="rect">
            <a:avLst/>
          </a:prstGeom>
        </p:spPr>
        <p:txBody>
          <a:bodyPr wrap="none">
            <a:spAutoFit/>
          </a:bodyPr>
          <a:lstStyle/>
          <a:p>
            <a:r>
              <a:rPr lang="en-US" sz="4800">
                <a:solidFill>
                  <a:schemeClr val="bg1">
                    <a:lumMod val="95000"/>
                  </a:schemeClr>
                </a:solidFill>
                <a:latin typeface="Simple-Line-Icons" panose="02000503000000000000" pitchFamily="2" charset="2"/>
              </a:rPr>
              <a:t></a:t>
            </a:r>
            <a:endParaRPr lang="en-US" sz="4800">
              <a:solidFill>
                <a:schemeClr val="bg1">
                  <a:lumMod val="95000"/>
                </a:schemeClr>
              </a:solidFill>
            </a:endParaRPr>
          </a:p>
        </p:txBody>
      </p:sp>
      <p:sp>
        <p:nvSpPr>
          <p:cNvPr id="18" name="TextBox 17"/>
          <p:cNvSpPr txBox="1"/>
          <p:nvPr/>
        </p:nvSpPr>
        <p:spPr>
          <a:xfrm>
            <a:off x="6373275" y="3234694"/>
            <a:ext cx="1770869" cy="307777"/>
          </a:xfrm>
          <a:prstGeom prst="rect">
            <a:avLst/>
          </a:prstGeom>
          <a:noFill/>
        </p:spPr>
        <p:txBody>
          <a:bodyPr wrap="none" rtlCol="0">
            <a:spAutoFit/>
          </a:bodyPr>
          <a:lstStyle/>
          <a:p>
            <a:pPr algn="ctr"/>
            <a:r>
              <a:rPr lang="en-US" sz="1400"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UNLIMITED COLOR</a:t>
            </a:r>
            <a:endParaRPr lang="en-US" sz="140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0" name="Rectangle 19"/>
          <p:cNvSpPr/>
          <p:nvPr/>
        </p:nvSpPr>
        <p:spPr>
          <a:xfrm>
            <a:off x="4273338" y="2403697"/>
            <a:ext cx="800219" cy="830997"/>
          </a:xfrm>
          <a:prstGeom prst="rect">
            <a:avLst/>
          </a:prstGeom>
        </p:spPr>
        <p:txBody>
          <a:bodyPr wrap="none">
            <a:spAutoFit/>
          </a:bodyPr>
          <a:lstStyle/>
          <a:p>
            <a:r>
              <a:rPr lang="en-US" sz="4800">
                <a:solidFill>
                  <a:schemeClr val="bg1">
                    <a:lumMod val="95000"/>
                  </a:schemeClr>
                </a:solidFill>
                <a:latin typeface="Simple-Line-Icons" panose="02000503000000000000" pitchFamily="2" charset="2"/>
              </a:rPr>
              <a:t></a:t>
            </a:r>
            <a:endParaRPr lang="en-US" sz="4800">
              <a:solidFill>
                <a:schemeClr val="bg1">
                  <a:lumMod val="95000"/>
                </a:schemeClr>
              </a:solidFill>
            </a:endParaRPr>
          </a:p>
        </p:txBody>
      </p:sp>
      <p:sp>
        <p:nvSpPr>
          <p:cNvPr id="21" name="TextBox 20"/>
          <p:cNvSpPr txBox="1"/>
          <p:nvPr/>
        </p:nvSpPr>
        <p:spPr>
          <a:xfrm>
            <a:off x="3905227" y="3234694"/>
            <a:ext cx="1536447" cy="307777"/>
          </a:xfrm>
          <a:prstGeom prst="rect">
            <a:avLst/>
          </a:prstGeom>
          <a:noFill/>
        </p:spPr>
        <p:txBody>
          <a:bodyPr wrap="none" rtlCol="0">
            <a:spAutoFit/>
          </a:bodyPr>
          <a:lstStyle/>
          <a:p>
            <a:pPr algn="ctr"/>
            <a:r>
              <a:rPr lang="en-US" sz="1400"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AWESOME ICON</a:t>
            </a:r>
            <a:endParaRPr lang="en-US" sz="140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4" name="Rectangle 23"/>
          <p:cNvSpPr/>
          <p:nvPr/>
        </p:nvSpPr>
        <p:spPr>
          <a:xfrm>
            <a:off x="1070535" y="4659749"/>
            <a:ext cx="2035303" cy="1169551"/>
          </a:xfrm>
          <a:prstGeom prst="rect">
            <a:avLst/>
          </a:prstGeom>
        </p:spPr>
        <p:txBody>
          <a:bodyPr wrap="square">
            <a:spAutoFit/>
          </a:bodyPr>
          <a:lstStyle/>
          <a:p>
            <a:pPr algn="ctr"/>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Lorem </a:t>
            </a:r>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ipsum dolor sit amet, consectetur adipiscing elit. Nam viverra euismod odio, gravida pellentesque urna varius vitae. Sed dui lorem, adipiscing in adipiscing et, interdum nec metus. </a:t>
            </a:r>
          </a:p>
        </p:txBody>
      </p:sp>
      <p:sp>
        <p:nvSpPr>
          <p:cNvPr id="25" name="Rectangle 24"/>
          <p:cNvSpPr/>
          <p:nvPr/>
        </p:nvSpPr>
        <p:spPr>
          <a:xfrm>
            <a:off x="3655795" y="4659748"/>
            <a:ext cx="2035303" cy="1169551"/>
          </a:xfrm>
          <a:prstGeom prst="rect">
            <a:avLst/>
          </a:prstGeom>
        </p:spPr>
        <p:txBody>
          <a:bodyPr wrap="square">
            <a:spAutoFit/>
          </a:bodyPr>
          <a:lstStyle/>
          <a:p>
            <a:pPr algn="ctr"/>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Lorem </a:t>
            </a:r>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ipsum dolor sit amet, consectetur adipiscing elit. Nam viverra euismod odio, gravida pellentesque urna varius vitae. Sed dui lorem, adipiscing in adipiscing et, interdum nec metus. </a:t>
            </a:r>
          </a:p>
        </p:txBody>
      </p:sp>
      <p:sp>
        <p:nvSpPr>
          <p:cNvPr id="26" name="Rectangle 25"/>
          <p:cNvSpPr/>
          <p:nvPr/>
        </p:nvSpPr>
        <p:spPr>
          <a:xfrm>
            <a:off x="6241055" y="4655029"/>
            <a:ext cx="2035303" cy="1169551"/>
          </a:xfrm>
          <a:prstGeom prst="rect">
            <a:avLst/>
          </a:prstGeom>
        </p:spPr>
        <p:txBody>
          <a:bodyPr wrap="square">
            <a:spAutoFit/>
          </a:bodyPr>
          <a:lstStyle/>
          <a:p>
            <a:pPr algn="ctr"/>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Lorem </a:t>
            </a:r>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ipsum dolor sit amet, consectetur adipiscing elit. Nam viverra euismod odio, gravida pellentesque urna varius vitae. Sed dui lorem, adipiscing in adipiscing et, interdum nec metus. </a:t>
            </a:r>
          </a:p>
        </p:txBody>
      </p:sp>
      <p:sp>
        <p:nvSpPr>
          <p:cNvPr id="27" name="Rectangle 26"/>
          <p:cNvSpPr/>
          <p:nvPr/>
        </p:nvSpPr>
        <p:spPr>
          <a:xfrm>
            <a:off x="8826312" y="4655029"/>
            <a:ext cx="2035303" cy="1169551"/>
          </a:xfrm>
          <a:prstGeom prst="rect">
            <a:avLst/>
          </a:prstGeom>
        </p:spPr>
        <p:txBody>
          <a:bodyPr wrap="square">
            <a:spAutoFit/>
          </a:bodyPr>
          <a:lstStyle/>
          <a:p>
            <a:pPr algn="ctr"/>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Lorem </a:t>
            </a:r>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ipsum dolor sit amet, consectetur adipiscing elit. Nam viverra euismod odio, gravida pellentesque urna varius vitae. Sed dui lorem, adipiscing in adipiscing et, interdum nec metus. </a:t>
            </a:r>
          </a:p>
        </p:txBody>
      </p:sp>
    </p:spTree>
    <p:extLst>
      <p:ext uri="{BB962C8B-B14F-4D97-AF65-F5344CB8AC3E}">
        <p14:creationId xmlns:p14="http://schemas.microsoft.com/office/powerpoint/2010/main" val="640550046"/>
      </p:ext>
    </p:extLst>
  </p:cSld>
  <p:clrMapOvr>
    <a:masterClrMapping/>
  </p:clrMapOvr>
  <mc:AlternateContent xmlns:mc="http://schemas.openxmlformats.org/markup-compatibility/2006" xmlns:p14="http://schemas.microsoft.com/office/powerpoint/2010/main">
    <mc:Choice Requires="p14">
      <p:transition spd="slow" p14:dur="1600">
        <p14:prism dir="u" isContent="1" isInverted="1"/>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19200" y="0"/>
            <a:ext cx="9753600" cy="3429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lumMod val="85000"/>
                    <a:lumOff val="15000"/>
                  </a:schemeClr>
                </a:solidFill>
              </a:rPr>
              <a:t>Image Place Holder</a:t>
            </a:r>
            <a:endParaRPr lang="en-US">
              <a:solidFill>
                <a:schemeClr val="tx1">
                  <a:lumMod val="85000"/>
                  <a:lumOff val="15000"/>
                </a:schemeClr>
              </a:solidFill>
            </a:endParaRPr>
          </a:p>
        </p:txBody>
      </p:sp>
      <p:sp>
        <p:nvSpPr>
          <p:cNvPr id="7" name="TextBox 6"/>
          <p:cNvSpPr txBox="1"/>
          <p:nvPr/>
        </p:nvSpPr>
        <p:spPr>
          <a:xfrm>
            <a:off x="5364870" y="3708971"/>
            <a:ext cx="1462260" cy="369332"/>
          </a:xfrm>
          <a:prstGeom prst="rect">
            <a:avLst/>
          </a:prstGeom>
          <a:noFill/>
        </p:spPr>
        <p:txBody>
          <a:bodyPr wrap="none" rtlCol="0">
            <a:spAutoFit/>
          </a:bodyPr>
          <a:lstStyle/>
          <a:p>
            <a:r>
              <a:rPr lang="en-US" b="1" smtClean="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MONTE BIZ</a:t>
            </a:r>
            <a:endParaRPr lang="en-US" b="1">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TextBox 8"/>
          <p:cNvSpPr txBox="1"/>
          <p:nvPr/>
        </p:nvSpPr>
        <p:spPr>
          <a:xfrm>
            <a:off x="5251057" y="4078303"/>
            <a:ext cx="1689886" cy="307777"/>
          </a:xfrm>
          <a:prstGeom prst="rect">
            <a:avLst/>
          </a:prstGeom>
          <a:noFill/>
        </p:spPr>
        <p:txBody>
          <a:bodyPr wrap="none" rtlCol="0">
            <a:spAutoFit/>
          </a:bodyPr>
          <a:lstStyle/>
          <a:p>
            <a:r>
              <a:rPr lang="en-US" sz="14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BUSINESS REVIEW</a:t>
            </a:r>
            <a:endParaRPr lang="en-US" sz="14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1" name="TextBox 10"/>
          <p:cNvSpPr txBox="1"/>
          <p:nvPr/>
        </p:nvSpPr>
        <p:spPr>
          <a:xfrm>
            <a:off x="1219200" y="4727606"/>
            <a:ext cx="9753600" cy="861774"/>
          </a:xfrm>
          <a:prstGeom prst="rect">
            <a:avLst/>
          </a:prstGeom>
          <a:noFill/>
        </p:spPr>
        <p:txBody>
          <a:bodyPr wrap="square" rtlCol="0">
            <a:spAutoFit/>
          </a:bodyPr>
          <a:lstStyle/>
          <a:p>
            <a:pPr algn="ctr"/>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Lid </a:t>
            </a:r>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est laborum dolo rumes fugats untras. Etharums ser quidem rerum facilis dolores nemis omnis fugats vitaes nemo minima rerums unsers sadips amets.. </a:t>
            </a:r>
            <a:endPar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pPr algn="ctr"/>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Sed </a:t>
            </a:r>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ut perspiciatis unde omnis iste natus error sit voluptatem accusantium doloremque laudantium, totam rem aperiam, eaque ipsa quae ab illo inventore veritatis et quasi architecto beatae vitae dicta sunt explicabo. Nemo enim ipsam voluptatem quia voluptas sit aspernatur aut odit aut fugit, sed quia consequuntur magni dolores eos qui ratione voluptatem sequi nesciunt.. Neque porro quisquam est, qui dolorem ipsum quia dolor sit amet, consectetur, adipisci velit, sed quia non numquam eius modi tempora incidunt ut labore dolore magnm aliquam quaerat voluptatem</a:t>
            </a:r>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13" name="TextBox 12"/>
          <p:cNvSpPr txBox="1"/>
          <p:nvPr/>
        </p:nvSpPr>
        <p:spPr>
          <a:xfrm>
            <a:off x="9881810" y="6534361"/>
            <a:ext cx="1423788" cy="246221"/>
          </a:xfrm>
          <a:prstGeom prst="rect">
            <a:avLst/>
          </a:prstGeom>
          <a:noFill/>
        </p:spPr>
        <p:txBody>
          <a:bodyPr wrap="none" rtlCol="0">
            <a:spAutoFit/>
          </a:bodyPr>
          <a:lstStyle/>
          <a:p>
            <a:r>
              <a:rPr lang="en-US" sz="1000" b="1"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Monte Biz </a:t>
            </a:r>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Company</a:t>
            </a:r>
            <a:endPar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Rectangle 13"/>
          <p:cNvSpPr/>
          <p:nvPr/>
        </p:nvSpPr>
        <p:spPr>
          <a:xfrm>
            <a:off x="11305598" y="6472806"/>
            <a:ext cx="753951" cy="369332"/>
          </a:xfrm>
          <a:prstGeom prst="rect">
            <a:avLst/>
          </a:prstGeom>
        </p:spPr>
        <p:txBody>
          <a:bodyPr wrap="square">
            <a:spAutoFit/>
          </a:bodyPr>
          <a:lstStyle/>
          <a:p>
            <a:r>
              <a:rPr lang="en-US" smtClean="0">
                <a:solidFill>
                  <a:schemeClr val="tx1">
                    <a:lumMod val="65000"/>
                    <a:lumOff val="35000"/>
                  </a:schemeClr>
                </a:solidFill>
                <a:latin typeface="Simple-Line-Icons" panose="02000503000000000000" pitchFamily="2" charset="2"/>
              </a:rPr>
              <a:t> </a:t>
            </a:r>
            <a:endParaRPr lang="en-US">
              <a:solidFill>
                <a:schemeClr val="tx1">
                  <a:lumMod val="65000"/>
                  <a:lumOff val="35000"/>
                </a:schemeClr>
              </a:solidFill>
            </a:endParaRPr>
          </a:p>
        </p:txBody>
      </p:sp>
      <p:sp>
        <p:nvSpPr>
          <p:cNvPr id="10" name="Rectangle 9"/>
          <p:cNvSpPr/>
          <p:nvPr/>
        </p:nvSpPr>
        <p:spPr>
          <a:xfrm>
            <a:off x="5372886" y="5807795"/>
            <a:ext cx="1454244" cy="246221"/>
          </a:xfrm>
          <a:prstGeom prst="rect">
            <a:avLst/>
          </a:prstGeom>
          <a:ln>
            <a:solidFill>
              <a:schemeClr val="bg1">
                <a:lumMod val="50000"/>
              </a:schemeClr>
            </a:solidFill>
          </a:ln>
        </p:spPr>
        <p:txBody>
          <a:bodyPr wrap="none">
            <a:spAutoFit/>
          </a:bodyPr>
          <a:lstStyle/>
          <a:p>
            <a:pPr algn="ctr"/>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SINGLE TEXT LAYOUT</a:t>
            </a:r>
          </a:p>
        </p:txBody>
      </p:sp>
    </p:spTree>
    <p:extLst>
      <p:ext uri="{BB962C8B-B14F-4D97-AF65-F5344CB8AC3E}">
        <p14:creationId xmlns:p14="http://schemas.microsoft.com/office/powerpoint/2010/main" val="1751654823"/>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p:cNvSpPr/>
          <p:nvPr/>
        </p:nvSpPr>
        <p:spPr>
          <a:xfrm>
            <a:off x="263704" y="143632"/>
            <a:ext cx="877584" cy="877584"/>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lumMod val="50000"/>
                    <a:lumOff val="50000"/>
                  </a:schemeClr>
                </a:solidFill>
                <a:latin typeface="Simple-Line-Icons" panose="02000503000000000000" pitchFamily="2" charset="2"/>
              </a:rPr>
              <a:t></a:t>
            </a:r>
            <a:endParaRPr lang="en-US" sz="2800">
              <a:solidFill>
                <a:schemeClr val="tx1">
                  <a:lumMod val="50000"/>
                  <a:lumOff val="50000"/>
                </a:schemeClr>
              </a:solidFill>
            </a:endParaRPr>
          </a:p>
        </p:txBody>
      </p:sp>
      <p:sp>
        <p:nvSpPr>
          <p:cNvPr id="2" name="TextBox 1"/>
          <p:cNvSpPr txBox="1"/>
          <p:nvPr/>
        </p:nvSpPr>
        <p:spPr>
          <a:xfrm>
            <a:off x="1219200" y="136148"/>
            <a:ext cx="2518318" cy="646331"/>
          </a:xfrm>
          <a:prstGeom prst="rect">
            <a:avLst/>
          </a:prstGeom>
          <a:noFill/>
        </p:spPr>
        <p:txBody>
          <a:bodyPr wrap="none" rtlCol="0">
            <a:spAutoFit/>
          </a:bodyPr>
          <a:lstStyle/>
          <a:p>
            <a:r>
              <a:rPr lang="en-US" sz="3600" smtClean="0">
                <a:solidFill>
                  <a:schemeClr val="tx1">
                    <a:lumMod val="65000"/>
                    <a:lumOff val="35000"/>
                  </a:schemeClr>
                </a:solidFill>
                <a:latin typeface="GeosansLight" panose="02000603020000020003" pitchFamily="2" charset="0"/>
              </a:rPr>
              <a:t>MAIN GOAL</a:t>
            </a:r>
            <a:endParaRPr lang="en-US" sz="3600">
              <a:solidFill>
                <a:schemeClr val="tx1">
                  <a:lumMod val="65000"/>
                  <a:lumOff val="35000"/>
                </a:schemeClr>
              </a:solidFill>
              <a:latin typeface="GeosansLight" panose="02000603020000020003" pitchFamily="2" charset="0"/>
            </a:endParaRPr>
          </a:p>
        </p:txBody>
      </p:sp>
      <p:sp>
        <p:nvSpPr>
          <p:cNvPr id="12" name="TextBox 11"/>
          <p:cNvSpPr txBox="1"/>
          <p:nvPr/>
        </p:nvSpPr>
        <p:spPr>
          <a:xfrm>
            <a:off x="1219200" y="782479"/>
            <a:ext cx="4977645" cy="246221"/>
          </a:xfrm>
          <a:prstGeom prst="rect">
            <a:avLst/>
          </a:prstGeom>
          <a:noFill/>
        </p:spPr>
        <p:txBody>
          <a:bodyPr wrap="none" rtlCol="0">
            <a:spAutoFit/>
          </a:bodyPr>
          <a:lstStyle/>
          <a:p>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Raw denim typewriter Carles irony. Helvetica farers Blue Bottle, distery vero </a:t>
            </a:r>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you.</a:t>
            </a:r>
          </a:p>
        </p:txBody>
      </p:sp>
      <p:sp>
        <p:nvSpPr>
          <p:cNvPr id="4" name="TextBox 3"/>
          <p:cNvSpPr txBox="1"/>
          <p:nvPr/>
        </p:nvSpPr>
        <p:spPr>
          <a:xfrm>
            <a:off x="9881810" y="6534361"/>
            <a:ext cx="1423788" cy="246221"/>
          </a:xfrm>
          <a:prstGeom prst="rect">
            <a:avLst/>
          </a:prstGeom>
          <a:noFill/>
        </p:spPr>
        <p:txBody>
          <a:bodyPr wrap="none" rtlCol="0">
            <a:spAutoFit/>
          </a:bodyPr>
          <a:lstStyle/>
          <a:p>
            <a:r>
              <a:rPr lang="en-US" sz="1000" b="1"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Monte Biz </a:t>
            </a:r>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Company</a:t>
            </a:r>
            <a:endPar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Rectangle 5"/>
          <p:cNvSpPr/>
          <p:nvPr/>
        </p:nvSpPr>
        <p:spPr>
          <a:xfrm>
            <a:off x="11305598" y="6472806"/>
            <a:ext cx="753951" cy="369332"/>
          </a:xfrm>
          <a:prstGeom prst="rect">
            <a:avLst/>
          </a:prstGeom>
        </p:spPr>
        <p:txBody>
          <a:bodyPr wrap="square">
            <a:spAutoFit/>
          </a:bodyPr>
          <a:lstStyle/>
          <a:p>
            <a:r>
              <a:rPr lang="en-US" smtClean="0">
                <a:solidFill>
                  <a:schemeClr val="tx1">
                    <a:lumMod val="65000"/>
                    <a:lumOff val="35000"/>
                  </a:schemeClr>
                </a:solidFill>
                <a:latin typeface="Simple-Line-Icons" panose="02000503000000000000" pitchFamily="2" charset="2"/>
              </a:rPr>
              <a:t> </a:t>
            </a:r>
            <a:endParaRPr lang="en-US">
              <a:solidFill>
                <a:schemeClr val="tx1">
                  <a:lumMod val="65000"/>
                  <a:lumOff val="35000"/>
                </a:schemeClr>
              </a:solidFill>
            </a:endParaRPr>
          </a:p>
        </p:txBody>
      </p:sp>
      <p:grpSp>
        <p:nvGrpSpPr>
          <p:cNvPr id="36" name="Group 35"/>
          <p:cNvGrpSpPr/>
          <p:nvPr/>
        </p:nvGrpSpPr>
        <p:grpSpPr>
          <a:xfrm>
            <a:off x="1166262" y="2055015"/>
            <a:ext cx="9823589" cy="2747971"/>
            <a:chOff x="1166262" y="2545534"/>
            <a:chExt cx="9823589" cy="2747971"/>
          </a:xfrm>
        </p:grpSpPr>
        <p:grpSp>
          <p:nvGrpSpPr>
            <p:cNvPr id="32" name="Group 31"/>
            <p:cNvGrpSpPr/>
            <p:nvPr/>
          </p:nvGrpSpPr>
          <p:grpSpPr>
            <a:xfrm>
              <a:off x="1166262" y="2560391"/>
              <a:ext cx="1737296" cy="2718256"/>
              <a:chOff x="1166262" y="2545534"/>
              <a:chExt cx="1737296" cy="2718256"/>
            </a:xfrm>
          </p:grpSpPr>
          <p:sp>
            <p:nvSpPr>
              <p:cNvPr id="3" name="Arc 2"/>
              <p:cNvSpPr/>
              <p:nvPr/>
            </p:nvSpPr>
            <p:spPr>
              <a:xfrm flipV="1">
                <a:off x="1188619" y="2545534"/>
                <a:ext cx="1695236" cy="1695236"/>
              </a:xfrm>
              <a:prstGeom prst="arc">
                <a:avLst>
                  <a:gd name="adj1" fmla="val 17688587"/>
                  <a:gd name="adj2" fmla="val 14471894"/>
                </a:avLst>
              </a:prstGeom>
              <a:ln w="63500">
                <a:solidFill>
                  <a:schemeClr val="tx1">
                    <a:lumMod val="75000"/>
                    <a:lumOff val="25000"/>
                  </a:schemeClr>
                </a:solidFill>
                <a:headEnd type="none" w="sm" len="sm"/>
                <a:tailEnd type="oval"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1707738" y="4004689"/>
                <a:ext cx="654346" cy="307777"/>
              </a:xfrm>
              <a:prstGeom prst="rect">
                <a:avLst/>
              </a:prstGeom>
              <a:noFill/>
            </p:spPr>
            <p:txBody>
              <a:bodyPr wrap="none" rtlCol="0">
                <a:spAutoFit/>
              </a:bodyPr>
              <a:lstStyle/>
              <a:p>
                <a:pPr algn="ctr"/>
                <a:r>
                  <a:rPr lang="en-US" sz="1400" b="1"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135%</a:t>
                </a:r>
                <a:endParaRPr lang="en-US" sz="1400" b="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p:cNvSpPr/>
              <p:nvPr/>
            </p:nvSpPr>
            <p:spPr>
              <a:xfrm>
                <a:off x="1744607" y="3069986"/>
                <a:ext cx="580608" cy="646331"/>
              </a:xfrm>
              <a:prstGeom prst="rect">
                <a:avLst/>
              </a:prstGeom>
            </p:spPr>
            <p:txBody>
              <a:bodyPr wrap="none">
                <a:spAutoFit/>
              </a:bodyPr>
              <a:lstStyle/>
              <a:p>
                <a:r>
                  <a:rPr lang="en-US" sz="3600">
                    <a:solidFill>
                      <a:schemeClr val="tx1">
                        <a:lumMod val="75000"/>
                        <a:lumOff val="25000"/>
                      </a:schemeClr>
                    </a:solidFill>
                    <a:latin typeface="FontAwesome" pitchFamily="2" charset="0"/>
                  </a:rPr>
                  <a:t></a:t>
                </a:r>
                <a:endParaRPr lang="en-US" sz="3600"/>
              </a:p>
            </p:txBody>
          </p:sp>
          <p:sp>
            <p:nvSpPr>
              <p:cNvPr id="10" name="TextBox 9"/>
              <p:cNvSpPr txBox="1"/>
              <p:nvPr/>
            </p:nvSpPr>
            <p:spPr>
              <a:xfrm>
                <a:off x="1505759" y="4529142"/>
                <a:ext cx="1058303" cy="246221"/>
              </a:xfrm>
              <a:prstGeom prst="rect">
                <a:avLst/>
              </a:prstGeom>
              <a:noFill/>
            </p:spPr>
            <p:txBody>
              <a:bodyPr wrap="none" rtlCol="0">
                <a:spAutoFit/>
              </a:bodyPr>
              <a:lstStyle/>
              <a:p>
                <a:pPr algn="ctr"/>
                <a:r>
                  <a:rPr lang="en-US" sz="1000" b="1"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WORKS DONE</a:t>
                </a:r>
                <a:endParaRPr lang="en-US" sz="1000" b="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8" name="Rectangle 27"/>
              <p:cNvSpPr/>
              <p:nvPr/>
            </p:nvSpPr>
            <p:spPr>
              <a:xfrm>
                <a:off x="1166262" y="4863680"/>
                <a:ext cx="1737296" cy="400110"/>
              </a:xfrm>
              <a:prstGeom prst="rect">
                <a:avLst/>
              </a:prstGeom>
            </p:spPr>
            <p:txBody>
              <a:bodyPr wrap="square">
                <a:spAutoFit/>
              </a:bodyPr>
              <a:lstStyle/>
              <a:p>
                <a:pPr algn="ctr"/>
                <a:r>
                  <a:rPr lang="en-US" sz="1000" smtClean="0">
                    <a:solidFill>
                      <a:schemeClr val="tx1">
                        <a:lumMod val="65000"/>
                        <a:lumOff val="35000"/>
                      </a:schemeClr>
                    </a:solidFill>
                    <a:latin typeface="Open Sans" panose="020B0606030504020204" pitchFamily="34" charset="0"/>
                    <a:ea typeface="Calibri" panose="020F0502020204030204" pitchFamily="34" charset="0"/>
                  </a:rPr>
                  <a:t>Lid </a:t>
                </a:r>
                <a:r>
                  <a:rPr lang="en-US" sz="1000">
                    <a:solidFill>
                      <a:schemeClr val="tx1">
                        <a:lumMod val="65000"/>
                        <a:lumOff val="35000"/>
                      </a:schemeClr>
                    </a:solidFill>
                    <a:latin typeface="Open Sans" panose="020B0606030504020204" pitchFamily="34" charset="0"/>
                    <a:ea typeface="Calibri" panose="020F0502020204030204" pitchFamily="34" charset="0"/>
                  </a:rPr>
                  <a:t>est laborum dolo rumes fugats untras. </a:t>
                </a:r>
                <a:endParaRPr lang="en-US" sz="1000">
                  <a:solidFill>
                    <a:schemeClr val="tx1">
                      <a:lumMod val="65000"/>
                      <a:lumOff val="35000"/>
                    </a:schemeClr>
                  </a:solidFill>
                </a:endParaRPr>
              </a:p>
            </p:txBody>
          </p:sp>
        </p:grpSp>
        <p:grpSp>
          <p:nvGrpSpPr>
            <p:cNvPr id="33" name="Group 32"/>
            <p:cNvGrpSpPr/>
            <p:nvPr/>
          </p:nvGrpSpPr>
          <p:grpSpPr>
            <a:xfrm>
              <a:off x="3865229" y="2560391"/>
              <a:ext cx="1737296" cy="2718256"/>
              <a:chOff x="3865229" y="2545534"/>
              <a:chExt cx="1737296" cy="2718256"/>
            </a:xfrm>
          </p:grpSpPr>
          <p:sp>
            <p:nvSpPr>
              <p:cNvPr id="21" name="Arc 20"/>
              <p:cNvSpPr/>
              <p:nvPr/>
            </p:nvSpPr>
            <p:spPr>
              <a:xfrm flipV="1">
                <a:off x="3887586" y="2545534"/>
                <a:ext cx="1695236" cy="1695236"/>
              </a:xfrm>
              <a:prstGeom prst="arc">
                <a:avLst>
                  <a:gd name="adj1" fmla="val 17688587"/>
                  <a:gd name="adj2" fmla="val 14471894"/>
                </a:avLst>
              </a:prstGeom>
              <a:ln w="63500">
                <a:solidFill>
                  <a:schemeClr val="tx1">
                    <a:lumMod val="75000"/>
                    <a:lumOff val="25000"/>
                  </a:schemeClr>
                </a:solidFill>
                <a:headEnd type="none" w="sm" len="sm"/>
                <a:tailEnd type="oval"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p:cNvSpPr txBox="1"/>
              <p:nvPr/>
            </p:nvSpPr>
            <p:spPr>
              <a:xfrm>
                <a:off x="4406705" y="4004689"/>
                <a:ext cx="654346" cy="307777"/>
              </a:xfrm>
              <a:prstGeom prst="rect">
                <a:avLst/>
              </a:prstGeom>
              <a:noFill/>
            </p:spPr>
            <p:txBody>
              <a:bodyPr wrap="none" rtlCol="0">
                <a:spAutoFit/>
              </a:bodyPr>
              <a:lstStyle/>
              <a:p>
                <a:pPr algn="ctr"/>
                <a:r>
                  <a:rPr lang="en-US" sz="1400" b="1"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174%</a:t>
                </a:r>
                <a:endParaRPr lang="en-US" sz="1400" b="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3" name="Rectangle 22"/>
              <p:cNvSpPr/>
              <p:nvPr/>
            </p:nvSpPr>
            <p:spPr>
              <a:xfrm>
                <a:off x="4443574" y="3069986"/>
                <a:ext cx="612668" cy="646331"/>
              </a:xfrm>
              <a:prstGeom prst="rect">
                <a:avLst/>
              </a:prstGeom>
            </p:spPr>
            <p:txBody>
              <a:bodyPr wrap="none">
                <a:spAutoFit/>
              </a:bodyPr>
              <a:lstStyle/>
              <a:p>
                <a:r>
                  <a:rPr lang="en-US" sz="3600">
                    <a:solidFill>
                      <a:schemeClr val="tx1">
                        <a:lumMod val="75000"/>
                        <a:lumOff val="25000"/>
                      </a:schemeClr>
                    </a:solidFill>
                    <a:latin typeface="FontAwesome" pitchFamily="2" charset="0"/>
                  </a:rPr>
                  <a:t></a:t>
                </a:r>
                <a:endParaRPr lang="en-US" sz="3600">
                  <a:solidFill>
                    <a:schemeClr val="tx1">
                      <a:lumMod val="75000"/>
                      <a:lumOff val="25000"/>
                    </a:schemeClr>
                  </a:solidFill>
                </a:endParaRPr>
              </a:p>
            </p:txBody>
          </p:sp>
          <p:sp>
            <p:nvSpPr>
              <p:cNvPr id="25" name="TextBox 24"/>
              <p:cNvSpPr txBox="1"/>
              <p:nvPr/>
            </p:nvSpPr>
            <p:spPr>
              <a:xfrm>
                <a:off x="4090913" y="4529142"/>
                <a:ext cx="1285929" cy="246221"/>
              </a:xfrm>
              <a:prstGeom prst="rect">
                <a:avLst/>
              </a:prstGeom>
              <a:noFill/>
            </p:spPr>
            <p:txBody>
              <a:bodyPr wrap="none" rtlCol="0">
                <a:spAutoFit/>
              </a:bodyPr>
              <a:lstStyle/>
              <a:p>
                <a:pPr algn="ctr"/>
                <a:r>
                  <a:rPr lang="en-US" sz="1000" b="1"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WINNER PROJECT</a:t>
                </a:r>
                <a:endParaRPr lang="en-US" sz="1000" b="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9" name="Rectangle 28"/>
              <p:cNvSpPr/>
              <p:nvPr/>
            </p:nvSpPr>
            <p:spPr>
              <a:xfrm>
                <a:off x="3865229" y="4863680"/>
                <a:ext cx="1737296" cy="400110"/>
              </a:xfrm>
              <a:prstGeom prst="rect">
                <a:avLst/>
              </a:prstGeom>
            </p:spPr>
            <p:txBody>
              <a:bodyPr wrap="square">
                <a:spAutoFit/>
              </a:bodyPr>
              <a:lstStyle/>
              <a:p>
                <a:pPr algn="ctr"/>
                <a:r>
                  <a:rPr lang="en-US" sz="1000" smtClean="0">
                    <a:solidFill>
                      <a:schemeClr val="tx1">
                        <a:lumMod val="65000"/>
                        <a:lumOff val="35000"/>
                      </a:schemeClr>
                    </a:solidFill>
                    <a:latin typeface="Open Sans" panose="020B0606030504020204" pitchFamily="34" charset="0"/>
                    <a:ea typeface="Calibri" panose="020F0502020204030204" pitchFamily="34" charset="0"/>
                  </a:rPr>
                  <a:t>Lid </a:t>
                </a:r>
                <a:r>
                  <a:rPr lang="en-US" sz="1000">
                    <a:solidFill>
                      <a:schemeClr val="tx1">
                        <a:lumMod val="65000"/>
                        <a:lumOff val="35000"/>
                      </a:schemeClr>
                    </a:solidFill>
                    <a:latin typeface="Open Sans" panose="020B0606030504020204" pitchFamily="34" charset="0"/>
                    <a:ea typeface="Calibri" panose="020F0502020204030204" pitchFamily="34" charset="0"/>
                  </a:rPr>
                  <a:t>est laborum dolo rumes fugats untras. </a:t>
                </a:r>
                <a:endParaRPr lang="en-US" sz="1000">
                  <a:solidFill>
                    <a:schemeClr val="tx1">
                      <a:lumMod val="65000"/>
                      <a:lumOff val="35000"/>
                    </a:schemeClr>
                  </a:solidFill>
                </a:endParaRPr>
              </a:p>
            </p:txBody>
          </p:sp>
        </p:grpSp>
        <p:grpSp>
          <p:nvGrpSpPr>
            <p:cNvPr id="34" name="Group 33"/>
            <p:cNvGrpSpPr/>
            <p:nvPr/>
          </p:nvGrpSpPr>
          <p:grpSpPr>
            <a:xfrm>
              <a:off x="6558892" y="2560391"/>
              <a:ext cx="1737296" cy="2718256"/>
              <a:chOff x="6558892" y="2545534"/>
              <a:chExt cx="1737296" cy="2718256"/>
            </a:xfrm>
          </p:grpSpPr>
          <p:sp>
            <p:nvSpPr>
              <p:cNvPr id="17" name="Arc 16"/>
              <p:cNvSpPr/>
              <p:nvPr/>
            </p:nvSpPr>
            <p:spPr>
              <a:xfrm flipV="1">
                <a:off x="6581249" y="2545534"/>
                <a:ext cx="1695236" cy="1695236"/>
              </a:xfrm>
              <a:prstGeom prst="arc">
                <a:avLst>
                  <a:gd name="adj1" fmla="val 17688587"/>
                  <a:gd name="adj2" fmla="val 14471894"/>
                </a:avLst>
              </a:prstGeom>
              <a:ln w="63500">
                <a:solidFill>
                  <a:schemeClr val="tx1">
                    <a:lumMod val="75000"/>
                    <a:lumOff val="25000"/>
                  </a:schemeClr>
                </a:solidFill>
                <a:headEnd type="none" w="sm" len="sm"/>
                <a:tailEnd type="oval"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p:cNvSpPr txBox="1"/>
              <p:nvPr/>
            </p:nvSpPr>
            <p:spPr>
              <a:xfrm>
                <a:off x="7100368" y="4004689"/>
                <a:ext cx="654346" cy="307777"/>
              </a:xfrm>
              <a:prstGeom prst="rect">
                <a:avLst/>
              </a:prstGeom>
              <a:noFill/>
            </p:spPr>
            <p:txBody>
              <a:bodyPr wrap="none" rtlCol="0">
                <a:spAutoFit/>
              </a:bodyPr>
              <a:lstStyle/>
              <a:p>
                <a:pPr algn="ctr"/>
                <a:r>
                  <a:rPr lang="en-US" sz="1400" b="1"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105%</a:t>
                </a:r>
                <a:endParaRPr lang="en-US" sz="1400" b="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9" name="Rectangle 18"/>
              <p:cNvSpPr/>
              <p:nvPr/>
            </p:nvSpPr>
            <p:spPr>
              <a:xfrm>
                <a:off x="7137237" y="3069986"/>
                <a:ext cx="646331" cy="646331"/>
              </a:xfrm>
              <a:prstGeom prst="rect">
                <a:avLst/>
              </a:prstGeom>
            </p:spPr>
            <p:txBody>
              <a:bodyPr wrap="none">
                <a:spAutoFit/>
              </a:bodyPr>
              <a:lstStyle/>
              <a:p>
                <a:r>
                  <a:rPr lang="en-US" sz="3600">
                    <a:solidFill>
                      <a:schemeClr val="tx1">
                        <a:lumMod val="75000"/>
                        <a:lumOff val="25000"/>
                      </a:schemeClr>
                    </a:solidFill>
                    <a:latin typeface="FontAwesome" pitchFamily="2" charset="0"/>
                  </a:rPr>
                  <a:t></a:t>
                </a:r>
                <a:endParaRPr lang="en-US" sz="3600">
                  <a:solidFill>
                    <a:schemeClr val="tx1">
                      <a:lumMod val="75000"/>
                      <a:lumOff val="25000"/>
                    </a:schemeClr>
                  </a:solidFill>
                </a:endParaRPr>
              </a:p>
            </p:txBody>
          </p:sp>
          <p:sp>
            <p:nvSpPr>
              <p:cNvPr id="26" name="TextBox 25"/>
              <p:cNvSpPr txBox="1"/>
              <p:nvPr/>
            </p:nvSpPr>
            <p:spPr>
              <a:xfrm>
                <a:off x="6748508" y="4529142"/>
                <a:ext cx="1358065" cy="246221"/>
              </a:xfrm>
              <a:prstGeom prst="rect">
                <a:avLst/>
              </a:prstGeom>
              <a:noFill/>
            </p:spPr>
            <p:txBody>
              <a:bodyPr wrap="none" rtlCol="0">
                <a:spAutoFit/>
              </a:bodyPr>
              <a:lstStyle/>
              <a:p>
                <a:pPr algn="ctr"/>
                <a:r>
                  <a:rPr lang="en-US" sz="1000" b="1"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DESIGN SOLUTION</a:t>
                </a:r>
                <a:endParaRPr lang="en-US" sz="1000" b="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0" name="Rectangle 29"/>
              <p:cNvSpPr/>
              <p:nvPr/>
            </p:nvSpPr>
            <p:spPr>
              <a:xfrm>
                <a:off x="6558892" y="4863680"/>
                <a:ext cx="1737296" cy="400110"/>
              </a:xfrm>
              <a:prstGeom prst="rect">
                <a:avLst/>
              </a:prstGeom>
            </p:spPr>
            <p:txBody>
              <a:bodyPr wrap="square">
                <a:spAutoFit/>
              </a:bodyPr>
              <a:lstStyle/>
              <a:p>
                <a:pPr algn="ctr"/>
                <a:r>
                  <a:rPr lang="en-US" sz="1000" smtClean="0">
                    <a:solidFill>
                      <a:schemeClr val="tx1">
                        <a:lumMod val="65000"/>
                        <a:lumOff val="35000"/>
                      </a:schemeClr>
                    </a:solidFill>
                    <a:latin typeface="Open Sans" panose="020B0606030504020204" pitchFamily="34" charset="0"/>
                    <a:ea typeface="Calibri" panose="020F0502020204030204" pitchFamily="34" charset="0"/>
                  </a:rPr>
                  <a:t>Lid </a:t>
                </a:r>
                <a:r>
                  <a:rPr lang="en-US" sz="1000">
                    <a:solidFill>
                      <a:schemeClr val="tx1">
                        <a:lumMod val="65000"/>
                        <a:lumOff val="35000"/>
                      </a:schemeClr>
                    </a:solidFill>
                    <a:latin typeface="Open Sans" panose="020B0606030504020204" pitchFamily="34" charset="0"/>
                    <a:ea typeface="Calibri" panose="020F0502020204030204" pitchFamily="34" charset="0"/>
                  </a:rPr>
                  <a:t>est laborum dolo rumes fugats untras. </a:t>
                </a:r>
                <a:endParaRPr lang="en-US" sz="1000">
                  <a:solidFill>
                    <a:schemeClr val="tx1">
                      <a:lumMod val="65000"/>
                      <a:lumOff val="35000"/>
                    </a:schemeClr>
                  </a:solidFill>
                </a:endParaRPr>
              </a:p>
            </p:txBody>
          </p:sp>
        </p:grpSp>
        <p:grpSp>
          <p:nvGrpSpPr>
            <p:cNvPr id="35" name="Group 34"/>
            <p:cNvGrpSpPr/>
            <p:nvPr/>
          </p:nvGrpSpPr>
          <p:grpSpPr>
            <a:xfrm>
              <a:off x="9252555" y="2545534"/>
              <a:ext cx="1737296" cy="2747971"/>
              <a:chOff x="9252555" y="2545534"/>
              <a:chExt cx="1737296" cy="2747971"/>
            </a:xfrm>
          </p:grpSpPr>
          <p:sp>
            <p:nvSpPr>
              <p:cNvPr id="13" name="Arc 12"/>
              <p:cNvSpPr/>
              <p:nvPr/>
            </p:nvSpPr>
            <p:spPr>
              <a:xfrm flipV="1">
                <a:off x="9277564" y="2545534"/>
                <a:ext cx="1695236" cy="1695236"/>
              </a:xfrm>
              <a:prstGeom prst="arc">
                <a:avLst>
                  <a:gd name="adj1" fmla="val 17688587"/>
                  <a:gd name="adj2" fmla="val 14471894"/>
                </a:avLst>
              </a:prstGeom>
              <a:ln w="63500">
                <a:solidFill>
                  <a:schemeClr val="tx1">
                    <a:lumMod val="75000"/>
                    <a:lumOff val="25000"/>
                  </a:schemeClr>
                </a:solidFill>
                <a:headEnd type="none" w="sm" len="sm"/>
                <a:tailEnd type="oval"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p:cNvSpPr txBox="1"/>
              <p:nvPr/>
            </p:nvSpPr>
            <p:spPr>
              <a:xfrm>
                <a:off x="9796683" y="4004689"/>
                <a:ext cx="654346" cy="307777"/>
              </a:xfrm>
              <a:prstGeom prst="rect">
                <a:avLst/>
              </a:prstGeom>
              <a:noFill/>
            </p:spPr>
            <p:txBody>
              <a:bodyPr wrap="none" rtlCol="0">
                <a:spAutoFit/>
              </a:bodyPr>
              <a:lstStyle/>
              <a:p>
                <a:pPr algn="ctr"/>
                <a:r>
                  <a:rPr lang="en-US" sz="1400" b="1"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188%</a:t>
                </a:r>
                <a:endParaRPr lang="en-US" sz="1400" b="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5" name="Rectangle 14"/>
              <p:cNvSpPr/>
              <p:nvPr/>
            </p:nvSpPr>
            <p:spPr>
              <a:xfrm>
                <a:off x="9833552" y="3069986"/>
                <a:ext cx="646331" cy="646331"/>
              </a:xfrm>
              <a:prstGeom prst="rect">
                <a:avLst/>
              </a:prstGeom>
            </p:spPr>
            <p:txBody>
              <a:bodyPr wrap="none">
                <a:spAutoFit/>
              </a:bodyPr>
              <a:lstStyle/>
              <a:p>
                <a:r>
                  <a:rPr lang="en-US" sz="3600">
                    <a:solidFill>
                      <a:schemeClr val="tx1">
                        <a:lumMod val="75000"/>
                        <a:lumOff val="25000"/>
                      </a:schemeClr>
                    </a:solidFill>
                    <a:latin typeface="FontAwesome" pitchFamily="2" charset="0"/>
                  </a:rPr>
                  <a:t></a:t>
                </a:r>
                <a:endParaRPr lang="en-US" sz="3600">
                  <a:solidFill>
                    <a:schemeClr val="tx1">
                      <a:lumMod val="75000"/>
                      <a:lumOff val="25000"/>
                    </a:schemeClr>
                  </a:solidFill>
                </a:endParaRPr>
              </a:p>
            </p:txBody>
          </p:sp>
          <p:sp>
            <p:nvSpPr>
              <p:cNvPr id="27" name="TextBox 26"/>
              <p:cNvSpPr txBox="1"/>
              <p:nvPr/>
            </p:nvSpPr>
            <p:spPr>
              <a:xfrm>
                <a:off x="9597109" y="4529141"/>
                <a:ext cx="1053494" cy="246221"/>
              </a:xfrm>
              <a:prstGeom prst="rect">
                <a:avLst/>
              </a:prstGeom>
              <a:noFill/>
            </p:spPr>
            <p:txBody>
              <a:bodyPr wrap="none" rtlCol="0">
                <a:spAutoFit/>
              </a:bodyPr>
              <a:lstStyle/>
              <a:p>
                <a:pPr algn="ctr"/>
                <a:r>
                  <a:rPr lang="en-US" sz="1000" b="1"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COST SERVICE</a:t>
                </a:r>
                <a:endParaRPr lang="en-US" sz="1000" b="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1" name="Rectangle 30"/>
              <p:cNvSpPr/>
              <p:nvPr/>
            </p:nvSpPr>
            <p:spPr>
              <a:xfrm>
                <a:off x="9252555" y="4893395"/>
                <a:ext cx="1737296" cy="400110"/>
              </a:xfrm>
              <a:prstGeom prst="rect">
                <a:avLst/>
              </a:prstGeom>
            </p:spPr>
            <p:txBody>
              <a:bodyPr wrap="square">
                <a:spAutoFit/>
              </a:bodyPr>
              <a:lstStyle/>
              <a:p>
                <a:pPr algn="ctr"/>
                <a:r>
                  <a:rPr lang="en-US" sz="1000" smtClean="0">
                    <a:solidFill>
                      <a:schemeClr val="tx1">
                        <a:lumMod val="65000"/>
                        <a:lumOff val="35000"/>
                      </a:schemeClr>
                    </a:solidFill>
                    <a:latin typeface="Open Sans" panose="020B0606030504020204" pitchFamily="34" charset="0"/>
                    <a:ea typeface="Calibri" panose="020F0502020204030204" pitchFamily="34" charset="0"/>
                  </a:rPr>
                  <a:t>Lid </a:t>
                </a:r>
                <a:r>
                  <a:rPr lang="en-US" sz="1000">
                    <a:solidFill>
                      <a:schemeClr val="tx1">
                        <a:lumMod val="65000"/>
                        <a:lumOff val="35000"/>
                      </a:schemeClr>
                    </a:solidFill>
                    <a:latin typeface="Open Sans" panose="020B0606030504020204" pitchFamily="34" charset="0"/>
                    <a:ea typeface="Calibri" panose="020F0502020204030204" pitchFamily="34" charset="0"/>
                  </a:rPr>
                  <a:t>est laborum dolo rumes fugats untras. </a:t>
                </a:r>
                <a:endParaRPr lang="en-US" sz="1000">
                  <a:solidFill>
                    <a:schemeClr val="tx1">
                      <a:lumMod val="65000"/>
                      <a:lumOff val="35000"/>
                    </a:schemeClr>
                  </a:solidFill>
                </a:endParaRPr>
              </a:p>
            </p:txBody>
          </p:sp>
        </p:grpSp>
      </p:grpSp>
    </p:spTree>
    <p:extLst>
      <p:ext uri="{BB962C8B-B14F-4D97-AF65-F5344CB8AC3E}">
        <p14:creationId xmlns:p14="http://schemas.microsoft.com/office/powerpoint/2010/main" val="879175394"/>
      </p:ext>
    </p:extLst>
  </p:cSld>
  <p:clrMapOvr>
    <a:masterClrMapping/>
  </p:clrMapOvr>
  <mc:AlternateContent xmlns:mc="http://schemas.openxmlformats.org/markup-compatibility/2006" xmlns:p14="http://schemas.microsoft.com/office/powerpoint/2010/main">
    <mc:Choice Requires="p14">
      <p:transition spd="slow" p14:dur="900">
        <p14:flythrough hasBounce="1"/>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p:cNvSpPr/>
          <p:nvPr/>
        </p:nvSpPr>
        <p:spPr>
          <a:xfrm>
            <a:off x="263704" y="143632"/>
            <a:ext cx="877584" cy="877584"/>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lumMod val="50000"/>
                    <a:lumOff val="50000"/>
                  </a:schemeClr>
                </a:solidFill>
                <a:latin typeface="Simple-Line-Icons" panose="02000503000000000000" pitchFamily="2" charset="2"/>
              </a:rPr>
              <a:t></a:t>
            </a:r>
            <a:endParaRPr lang="en-US" sz="2800">
              <a:solidFill>
                <a:schemeClr val="tx1">
                  <a:lumMod val="50000"/>
                  <a:lumOff val="50000"/>
                </a:schemeClr>
              </a:solidFill>
            </a:endParaRPr>
          </a:p>
        </p:txBody>
      </p:sp>
      <p:sp>
        <p:nvSpPr>
          <p:cNvPr id="2" name="TextBox 1"/>
          <p:cNvSpPr txBox="1"/>
          <p:nvPr/>
        </p:nvSpPr>
        <p:spPr>
          <a:xfrm>
            <a:off x="1219200" y="136148"/>
            <a:ext cx="4534639" cy="646331"/>
          </a:xfrm>
          <a:prstGeom prst="rect">
            <a:avLst/>
          </a:prstGeom>
          <a:noFill/>
        </p:spPr>
        <p:txBody>
          <a:bodyPr wrap="none" rtlCol="0">
            <a:spAutoFit/>
          </a:bodyPr>
          <a:lstStyle/>
          <a:p>
            <a:r>
              <a:rPr lang="en-US" sz="3600" smtClean="0">
                <a:solidFill>
                  <a:schemeClr val="tx1">
                    <a:lumMod val="65000"/>
                    <a:lumOff val="35000"/>
                  </a:schemeClr>
                </a:solidFill>
                <a:latin typeface="GeosansLight" panose="02000603020000020003" pitchFamily="2" charset="0"/>
              </a:rPr>
              <a:t>COMPANY HIGHLIGHTS</a:t>
            </a:r>
            <a:endParaRPr lang="en-US" sz="3600">
              <a:solidFill>
                <a:schemeClr val="tx1">
                  <a:lumMod val="65000"/>
                  <a:lumOff val="35000"/>
                </a:schemeClr>
              </a:solidFill>
              <a:latin typeface="GeosansLight" panose="02000603020000020003" pitchFamily="2" charset="0"/>
            </a:endParaRPr>
          </a:p>
        </p:txBody>
      </p:sp>
      <p:sp>
        <p:nvSpPr>
          <p:cNvPr id="12" name="TextBox 11"/>
          <p:cNvSpPr txBox="1"/>
          <p:nvPr/>
        </p:nvSpPr>
        <p:spPr>
          <a:xfrm>
            <a:off x="1219200" y="782479"/>
            <a:ext cx="4977645" cy="246221"/>
          </a:xfrm>
          <a:prstGeom prst="rect">
            <a:avLst/>
          </a:prstGeom>
          <a:noFill/>
        </p:spPr>
        <p:txBody>
          <a:bodyPr wrap="none" rtlCol="0">
            <a:spAutoFit/>
          </a:bodyPr>
          <a:lstStyle/>
          <a:p>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Raw denim typewriter Carles irony. Helvetica farers Blue Bottle, distery vero </a:t>
            </a:r>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you.</a:t>
            </a:r>
          </a:p>
        </p:txBody>
      </p:sp>
      <p:sp>
        <p:nvSpPr>
          <p:cNvPr id="4" name="TextBox 3"/>
          <p:cNvSpPr txBox="1"/>
          <p:nvPr/>
        </p:nvSpPr>
        <p:spPr>
          <a:xfrm>
            <a:off x="9881810" y="6534361"/>
            <a:ext cx="1423788" cy="246221"/>
          </a:xfrm>
          <a:prstGeom prst="rect">
            <a:avLst/>
          </a:prstGeom>
          <a:noFill/>
        </p:spPr>
        <p:txBody>
          <a:bodyPr wrap="none" rtlCol="0">
            <a:spAutoFit/>
          </a:bodyPr>
          <a:lstStyle/>
          <a:p>
            <a:r>
              <a:rPr lang="en-US" sz="1000" b="1"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Monte Biz </a:t>
            </a:r>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Company</a:t>
            </a:r>
            <a:endPar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Rectangle 5"/>
          <p:cNvSpPr/>
          <p:nvPr/>
        </p:nvSpPr>
        <p:spPr>
          <a:xfrm>
            <a:off x="11305598" y="6472806"/>
            <a:ext cx="753951" cy="369332"/>
          </a:xfrm>
          <a:prstGeom prst="rect">
            <a:avLst/>
          </a:prstGeom>
        </p:spPr>
        <p:txBody>
          <a:bodyPr wrap="square">
            <a:spAutoFit/>
          </a:bodyPr>
          <a:lstStyle/>
          <a:p>
            <a:r>
              <a:rPr lang="en-US" smtClean="0">
                <a:solidFill>
                  <a:schemeClr val="tx1">
                    <a:lumMod val="65000"/>
                    <a:lumOff val="35000"/>
                  </a:schemeClr>
                </a:solidFill>
                <a:latin typeface="Simple-Line-Icons" panose="02000503000000000000" pitchFamily="2" charset="2"/>
              </a:rPr>
              <a:t> </a:t>
            </a:r>
            <a:endParaRPr lang="en-US">
              <a:solidFill>
                <a:schemeClr val="tx1">
                  <a:lumMod val="65000"/>
                  <a:lumOff val="35000"/>
                </a:schemeClr>
              </a:solidFill>
            </a:endParaRPr>
          </a:p>
        </p:txBody>
      </p:sp>
      <p:sp>
        <p:nvSpPr>
          <p:cNvPr id="3" name="Rectangle 2"/>
          <p:cNvSpPr/>
          <p:nvPr/>
        </p:nvSpPr>
        <p:spPr>
          <a:xfrm>
            <a:off x="1219200" y="1836503"/>
            <a:ext cx="4876800" cy="364989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lumMod val="85000"/>
                    <a:lumOff val="15000"/>
                  </a:schemeClr>
                </a:solidFill>
              </a:rPr>
              <a:t>Image</a:t>
            </a:r>
            <a:endParaRPr lang="en-US">
              <a:solidFill>
                <a:schemeClr val="tx1">
                  <a:lumMod val="85000"/>
                  <a:lumOff val="15000"/>
                </a:schemeClr>
              </a:solidFill>
            </a:endParaRPr>
          </a:p>
        </p:txBody>
      </p:sp>
      <p:sp>
        <p:nvSpPr>
          <p:cNvPr id="9" name="TextBox 8"/>
          <p:cNvSpPr txBox="1"/>
          <p:nvPr/>
        </p:nvSpPr>
        <p:spPr>
          <a:xfrm>
            <a:off x="6596225" y="1836503"/>
            <a:ext cx="4376576" cy="1908215"/>
          </a:xfrm>
          <a:prstGeom prst="rect">
            <a:avLst/>
          </a:prstGeom>
          <a:noFill/>
        </p:spPr>
        <p:txBody>
          <a:bodyPr wrap="square" rtlCol="0">
            <a:spAutoFit/>
          </a:bodyPr>
          <a:lstStyle/>
          <a:p>
            <a:pPr algn="just"/>
            <a:r>
              <a:rPr lang="en-US" sz="1400" b="1"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HIGHLIGHTS</a:t>
            </a:r>
          </a:p>
          <a:p>
            <a:pPr algn="just"/>
            <a:r>
              <a:rPr lang="en-US" sz="14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This is how we have creative</a:t>
            </a:r>
          </a:p>
          <a:p>
            <a:pPr algn="just"/>
            <a:endPar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pPr algn="just"/>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Lid </a:t>
            </a:r>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est laborum dolo rumes fugats untras. Etharums ser quidem rerum facilis dolores nemis omnis fugats vitaes nemo minima rerums unsers sadips amets.. </a:t>
            </a:r>
            <a:endPar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pPr algn="just"/>
            <a:endPar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pPr algn="just"/>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Sed </a:t>
            </a:r>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ut perspiciatis unde omnis iste natus error sit voluptatem accusantium doloremque laudantium, totam rem aperiam, eaque ipsa quae ab illo inventore veritatis et quasi architecto beatae vitae dicta sunt explicabo. </a:t>
            </a:r>
            <a:endPar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 name="Rectangle 4"/>
          <p:cNvSpPr/>
          <p:nvPr/>
        </p:nvSpPr>
        <p:spPr>
          <a:xfrm>
            <a:off x="7840341" y="4014894"/>
            <a:ext cx="415498" cy="369332"/>
          </a:xfrm>
          <a:prstGeom prst="rect">
            <a:avLst/>
          </a:prstGeom>
        </p:spPr>
        <p:txBody>
          <a:bodyPr wrap="none">
            <a:spAutoFit/>
          </a:bodyPr>
          <a:lstStyle/>
          <a:p>
            <a:r>
              <a:rPr lang="en-US">
                <a:solidFill>
                  <a:schemeClr val="tx1">
                    <a:lumMod val="75000"/>
                    <a:lumOff val="25000"/>
                  </a:schemeClr>
                </a:solidFill>
                <a:latin typeface="FontAwesome" pitchFamily="2" charset="0"/>
              </a:rPr>
              <a:t></a:t>
            </a:r>
            <a:endParaRPr lang="en-US">
              <a:solidFill>
                <a:schemeClr val="tx1">
                  <a:lumMod val="75000"/>
                  <a:lumOff val="25000"/>
                </a:schemeClr>
              </a:solidFill>
            </a:endParaRPr>
          </a:p>
        </p:txBody>
      </p:sp>
      <p:sp>
        <p:nvSpPr>
          <p:cNvPr id="7" name="Rectangle 6"/>
          <p:cNvSpPr/>
          <p:nvPr/>
        </p:nvSpPr>
        <p:spPr>
          <a:xfrm>
            <a:off x="8252183" y="4076449"/>
            <a:ext cx="2720617" cy="246221"/>
          </a:xfrm>
          <a:prstGeom prst="rect">
            <a:avLst/>
          </a:prstGeom>
        </p:spPr>
        <p:txBody>
          <a:bodyPr wrap="none">
            <a:spAutoFit/>
          </a:bodyPr>
          <a:lstStyle/>
          <a:p>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Lid est laborum dolo rumes fugats untras. </a:t>
            </a:r>
            <a:endParaRPr lang="en-US" sz="1000"/>
          </a:p>
        </p:txBody>
      </p:sp>
      <p:sp>
        <p:nvSpPr>
          <p:cNvPr id="13" name="Rectangle 12"/>
          <p:cNvSpPr/>
          <p:nvPr/>
        </p:nvSpPr>
        <p:spPr>
          <a:xfrm>
            <a:off x="7840341" y="4531291"/>
            <a:ext cx="431528" cy="369332"/>
          </a:xfrm>
          <a:prstGeom prst="rect">
            <a:avLst/>
          </a:prstGeom>
        </p:spPr>
        <p:txBody>
          <a:bodyPr wrap="none">
            <a:spAutoFit/>
          </a:bodyPr>
          <a:lstStyle/>
          <a:p>
            <a:r>
              <a:rPr lang="en-US">
                <a:solidFill>
                  <a:schemeClr val="tx1">
                    <a:lumMod val="75000"/>
                    <a:lumOff val="25000"/>
                  </a:schemeClr>
                </a:solidFill>
                <a:latin typeface="FontAwesome" pitchFamily="2" charset="0"/>
              </a:rPr>
              <a:t></a:t>
            </a:r>
            <a:endParaRPr lang="en-US">
              <a:solidFill>
                <a:schemeClr val="tx1">
                  <a:lumMod val="75000"/>
                  <a:lumOff val="25000"/>
                </a:schemeClr>
              </a:solidFill>
            </a:endParaRPr>
          </a:p>
        </p:txBody>
      </p:sp>
      <p:sp>
        <p:nvSpPr>
          <p:cNvPr id="14" name="Rectangle 13"/>
          <p:cNvSpPr/>
          <p:nvPr/>
        </p:nvSpPr>
        <p:spPr>
          <a:xfrm>
            <a:off x="8252183" y="4592846"/>
            <a:ext cx="2720617" cy="246221"/>
          </a:xfrm>
          <a:prstGeom prst="rect">
            <a:avLst/>
          </a:prstGeom>
        </p:spPr>
        <p:txBody>
          <a:bodyPr wrap="none">
            <a:spAutoFit/>
          </a:bodyPr>
          <a:lstStyle/>
          <a:p>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Lid est laborum dolo rumes fugats untras. </a:t>
            </a:r>
            <a:endParaRPr lang="en-US" sz="1000"/>
          </a:p>
        </p:txBody>
      </p:sp>
      <p:sp>
        <p:nvSpPr>
          <p:cNvPr id="19" name="Rectangle 18"/>
          <p:cNvSpPr/>
          <p:nvPr/>
        </p:nvSpPr>
        <p:spPr>
          <a:xfrm>
            <a:off x="7850102" y="5052327"/>
            <a:ext cx="381836" cy="369332"/>
          </a:xfrm>
          <a:prstGeom prst="rect">
            <a:avLst/>
          </a:prstGeom>
        </p:spPr>
        <p:txBody>
          <a:bodyPr wrap="none">
            <a:spAutoFit/>
          </a:bodyPr>
          <a:lstStyle/>
          <a:p>
            <a:r>
              <a:rPr lang="en-US">
                <a:solidFill>
                  <a:schemeClr val="tx1">
                    <a:lumMod val="75000"/>
                    <a:lumOff val="25000"/>
                  </a:schemeClr>
                </a:solidFill>
                <a:latin typeface="FontAwesome" pitchFamily="2" charset="0"/>
              </a:rPr>
              <a:t></a:t>
            </a:r>
            <a:endParaRPr lang="en-US">
              <a:solidFill>
                <a:schemeClr val="tx1">
                  <a:lumMod val="75000"/>
                  <a:lumOff val="25000"/>
                </a:schemeClr>
              </a:solidFill>
            </a:endParaRPr>
          </a:p>
        </p:txBody>
      </p:sp>
      <p:sp>
        <p:nvSpPr>
          <p:cNvPr id="20" name="Rectangle 19"/>
          <p:cNvSpPr/>
          <p:nvPr/>
        </p:nvSpPr>
        <p:spPr>
          <a:xfrm>
            <a:off x="8271869" y="5109243"/>
            <a:ext cx="2720617" cy="246221"/>
          </a:xfrm>
          <a:prstGeom prst="rect">
            <a:avLst/>
          </a:prstGeom>
        </p:spPr>
        <p:txBody>
          <a:bodyPr wrap="none">
            <a:spAutoFit/>
          </a:bodyPr>
          <a:lstStyle/>
          <a:p>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Lid est laborum dolo rumes fugats untras. </a:t>
            </a:r>
            <a:endParaRPr lang="en-US" sz="1000"/>
          </a:p>
        </p:txBody>
      </p:sp>
    </p:spTree>
    <p:extLst>
      <p:ext uri="{BB962C8B-B14F-4D97-AF65-F5344CB8AC3E}">
        <p14:creationId xmlns:p14="http://schemas.microsoft.com/office/powerpoint/2010/main" val="3720619075"/>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p:cNvSpPr/>
          <p:nvPr/>
        </p:nvSpPr>
        <p:spPr>
          <a:xfrm>
            <a:off x="263704" y="143632"/>
            <a:ext cx="877584" cy="877584"/>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lumMod val="50000"/>
                    <a:lumOff val="50000"/>
                  </a:schemeClr>
                </a:solidFill>
                <a:latin typeface="Simple-Line-Icons" panose="02000503000000000000" pitchFamily="2" charset="2"/>
              </a:rPr>
              <a:t></a:t>
            </a:r>
            <a:endParaRPr lang="en-US" sz="2800">
              <a:solidFill>
                <a:schemeClr val="tx1">
                  <a:lumMod val="50000"/>
                  <a:lumOff val="50000"/>
                </a:schemeClr>
              </a:solidFill>
            </a:endParaRPr>
          </a:p>
        </p:txBody>
      </p:sp>
      <p:sp>
        <p:nvSpPr>
          <p:cNvPr id="2" name="TextBox 1"/>
          <p:cNvSpPr txBox="1"/>
          <p:nvPr/>
        </p:nvSpPr>
        <p:spPr>
          <a:xfrm>
            <a:off x="1219200" y="136148"/>
            <a:ext cx="4597862" cy="646331"/>
          </a:xfrm>
          <a:prstGeom prst="rect">
            <a:avLst/>
          </a:prstGeom>
          <a:noFill/>
        </p:spPr>
        <p:txBody>
          <a:bodyPr wrap="none" rtlCol="0">
            <a:spAutoFit/>
          </a:bodyPr>
          <a:lstStyle/>
          <a:p>
            <a:r>
              <a:rPr lang="en-US" sz="3600" smtClean="0">
                <a:solidFill>
                  <a:schemeClr val="tx1">
                    <a:lumMod val="65000"/>
                    <a:lumOff val="35000"/>
                  </a:schemeClr>
                </a:solidFill>
                <a:latin typeface="GeosansLight" panose="02000603020000020003" pitchFamily="2" charset="0"/>
              </a:rPr>
              <a:t>COMPANY TIME LINE#1</a:t>
            </a:r>
            <a:endParaRPr lang="en-US" sz="3600">
              <a:solidFill>
                <a:schemeClr val="tx1">
                  <a:lumMod val="65000"/>
                  <a:lumOff val="35000"/>
                </a:schemeClr>
              </a:solidFill>
              <a:latin typeface="GeosansLight" panose="02000603020000020003" pitchFamily="2" charset="0"/>
            </a:endParaRPr>
          </a:p>
        </p:txBody>
      </p:sp>
      <p:sp>
        <p:nvSpPr>
          <p:cNvPr id="12" name="TextBox 11"/>
          <p:cNvSpPr txBox="1"/>
          <p:nvPr/>
        </p:nvSpPr>
        <p:spPr>
          <a:xfrm>
            <a:off x="1219200" y="782479"/>
            <a:ext cx="4977645" cy="246221"/>
          </a:xfrm>
          <a:prstGeom prst="rect">
            <a:avLst/>
          </a:prstGeom>
          <a:noFill/>
        </p:spPr>
        <p:txBody>
          <a:bodyPr wrap="none" rtlCol="0">
            <a:spAutoFit/>
          </a:bodyPr>
          <a:lstStyle/>
          <a:p>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Raw denim typewriter Carles irony. Helvetica farers Blue Bottle, distery vero </a:t>
            </a:r>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you.</a:t>
            </a:r>
          </a:p>
        </p:txBody>
      </p:sp>
      <p:sp>
        <p:nvSpPr>
          <p:cNvPr id="4" name="TextBox 3"/>
          <p:cNvSpPr txBox="1"/>
          <p:nvPr/>
        </p:nvSpPr>
        <p:spPr>
          <a:xfrm>
            <a:off x="9881810" y="6534361"/>
            <a:ext cx="1423788" cy="246221"/>
          </a:xfrm>
          <a:prstGeom prst="rect">
            <a:avLst/>
          </a:prstGeom>
          <a:noFill/>
        </p:spPr>
        <p:txBody>
          <a:bodyPr wrap="none" rtlCol="0">
            <a:spAutoFit/>
          </a:bodyPr>
          <a:lstStyle/>
          <a:p>
            <a:r>
              <a:rPr lang="en-US" sz="1000" b="1"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Monte Biz </a:t>
            </a:r>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Company</a:t>
            </a:r>
            <a:endPar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Rectangle 5"/>
          <p:cNvSpPr/>
          <p:nvPr/>
        </p:nvSpPr>
        <p:spPr>
          <a:xfrm>
            <a:off x="11305598" y="6472806"/>
            <a:ext cx="753951" cy="369332"/>
          </a:xfrm>
          <a:prstGeom prst="rect">
            <a:avLst/>
          </a:prstGeom>
        </p:spPr>
        <p:txBody>
          <a:bodyPr wrap="square">
            <a:spAutoFit/>
          </a:bodyPr>
          <a:lstStyle/>
          <a:p>
            <a:r>
              <a:rPr lang="en-US" smtClean="0">
                <a:solidFill>
                  <a:schemeClr val="tx1">
                    <a:lumMod val="65000"/>
                    <a:lumOff val="35000"/>
                  </a:schemeClr>
                </a:solidFill>
                <a:latin typeface="Simple-Line-Icons" panose="02000503000000000000" pitchFamily="2" charset="2"/>
              </a:rPr>
              <a:t> </a:t>
            </a:r>
            <a:endParaRPr lang="en-US">
              <a:solidFill>
                <a:schemeClr val="tx1">
                  <a:lumMod val="65000"/>
                  <a:lumOff val="35000"/>
                </a:schemeClr>
              </a:solidFill>
            </a:endParaRPr>
          </a:p>
        </p:txBody>
      </p:sp>
      <p:sp>
        <p:nvSpPr>
          <p:cNvPr id="3" name="Oval 2"/>
          <p:cNvSpPr/>
          <p:nvPr/>
        </p:nvSpPr>
        <p:spPr>
          <a:xfrm>
            <a:off x="1281064" y="3224338"/>
            <a:ext cx="531628" cy="53162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latin typeface="FontAwesome" pitchFamily="2" charset="0"/>
              </a:rPr>
              <a:t></a:t>
            </a:r>
            <a:endParaRPr lang="en-US">
              <a:solidFill>
                <a:schemeClr val="bg1">
                  <a:lumMod val="95000"/>
                </a:schemeClr>
              </a:solidFill>
            </a:endParaRPr>
          </a:p>
        </p:txBody>
      </p:sp>
      <p:cxnSp>
        <p:nvCxnSpPr>
          <p:cNvPr id="7" name="Straight Connector 6"/>
          <p:cNvCxnSpPr/>
          <p:nvPr/>
        </p:nvCxnSpPr>
        <p:spPr>
          <a:xfrm>
            <a:off x="1812692" y="3490152"/>
            <a:ext cx="694660" cy="0"/>
          </a:xfrm>
          <a:prstGeom prst="line">
            <a:avLst/>
          </a:prstGeom>
          <a:ln w="38100">
            <a:solidFill>
              <a:schemeClr val="accent4"/>
            </a:solidFill>
            <a:prstDash val="sysDot"/>
          </a:ln>
        </p:spPr>
        <p:style>
          <a:lnRef idx="1">
            <a:schemeClr val="accent1"/>
          </a:lnRef>
          <a:fillRef idx="0">
            <a:schemeClr val="accent1"/>
          </a:fillRef>
          <a:effectRef idx="0">
            <a:schemeClr val="accent1"/>
          </a:effectRef>
          <a:fontRef idx="minor">
            <a:schemeClr val="tx1"/>
          </a:fontRef>
        </p:style>
      </p:cxnSp>
      <p:sp>
        <p:nvSpPr>
          <p:cNvPr id="9" name="Arc 8"/>
          <p:cNvSpPr/>
          <p:nvPr/>
        </p:nvSpPr>
        <p:spPr>
          <a:xfrm>
            <a:off x="2496719" y="3032952"/>
            <a:ext cx="914400" cy="914400"/>
          </a:xfrm>
          <a:prstGeom prst="arc">
            <a:avLst>
              <a:gd name="adj1" fmla="val 5443411"/>
              <a:gd name="adj2" fmla="val 10945048"/>
            </a:avLst>
          </a:prstGeom>
          <a:ln w="38100">
            <a:solidFill>
              <a:schemeClr val="accent2"/>
            </a:solidFill>
            <a:prstDash val="sysDot"/>
            <a:headEnd type="ova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Arc 19"/>
          <p:cNvSpPr/>
          <p:nvPr/>
        </p:nvSpPr>
        <p:spPr>
          <a:xfrm>
            <a:off x="2496719" y="3032952"/>
            <a:ext cx="914400" cy="914400"/>
          </a:xfrm>
          <a:prstGeom prst="arc">
            <a:avLst>
              <a:gd name="adj1" fmla="val 16383431"/>
              <a:gd name="adj2" fmla="val 21595007"/>
            </a:avLst>
          </a:prstGeom>
          <a:ln w="381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1" name="Straight Connector 20"/>
          <p:cNvCxnSpPr/>
          <p:nvPr/>
        </p:nvCxnSpPr>
        <p:spPr>
          <a:xfrm>
            <a:off x="2975183" y="2315513"/>
            <a:ext cx="0" cy="731520"/>
          </a:xfrm>
          <a:prstGeom prst="line">
            <a:avLst/>
          </a:prstGeom>
          <a:ln w="38100">
            <a:solidFill>
              <a:schemeClr val="accent4"/>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2709369" y="1690980"/>
            <a:ext cx="531628" cy="53162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latin typeface="FontAwesome" pitchFamily="2" charset="0"/>
              </a:rPr>
              <a:t></a:t>
            </a:r>
            <a:endParaRPr lang="en-US">
              <a:solidFill>
                <a:schemeClr val="bg1">
                  <a:lumMod val="95000"/>
                </a:schemeClr>
              </a:solidFill>
            </a:endParaRPr>
          </a:p>
        </p:txBody>
      </p:sp>
      <p:cxnSp>
        <p:nvCxnSpPr>
          <p:cNvPr id="23" name="Straight Connector 22"/>
          <p:cNvCxnSpPr/>
          <p:nvPr/>
        </p:nvCxnSpPr>
        <p:spPr>
          <a:xfrm>
            <a:off x="3392922" y="3490152"/>
            <a:ext cx="694660"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4095146" y="3229654"/>
            <a:ext cx="531628" cy="53162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latin typeface="FontAwesome" pitchFamily="2" charset="0"/>
              </a:rPr>
              <a:t></a:t>
            </a:r>
            <a:endParaRPr lang="en-US">
              <a:solidFill>
                <a:schemeClr val="bg1">
                  <a:lumMod val="95000"/>
                </a:schemeClr>
              </a:solidFill>
            </a:endParaRPr>
          </a:p>
        </p:txBody>
      </p:sp>
      <p:cxnSp>
        <p:nvCxnSpPr>
          <p:cNvPr id="25" name="Straight Connector 24"/>
          <p:cNvCxnSpPr/>
          <p:nvPr/>
        </p:nvCxnSpPr>
        <p:spPr>
          <a:xfrm>
            <a:off x="4616141" y="3490152"/>
            <a:ext cx="694660"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6" name="Arc 25"/>
          <p:cNvSpPr/>
          <p:nvPr/>
        </p:nvSpPr>
        <p:spPr>
          <a:xfrm>
            <a:off x="5300168" y="3032952"/>
            <a:ext cx="914400" cy="914400"/>
          </a:xfrm>
          <a:prstGeom prst="arc">
            <a:avLst>
              <a:gd name="adj1" fmla="val 5443411"/>
              <a:gd name="adj2" fmla="val 10945048"/>
            </a:avLst>
          </a:prstGeom>
          <a:ln w="381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7" name="Straight Connector 26"/>
          <p:cNvCxnSpPr/>
          <p:nvPr/>
        </p:nvCxnSpPr>
        <p:spPr>
          <a:xfrm>
            <a:off x="5760911" y="3936719"/>
            <a:ext cx="0" cy="731520"/>
          </a:xfrm>
          <a:prstGeom prst="line">
            <a:avLst/>
          </a:prstGeom>
          <a:ln w="38100">
            <a:solidFill>
              <a:schemeClr val="accent4"/>
            </a:solidFill>
            <a:tailEnd type="oval"/>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5491554" y="4757696"/>
            <a:ext cx="531628" cy="53162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latin typeface="FontAwesome" pitchFamily="2" charset="0"/>
              </a:rPr>
              <a:t></a:t>
            </a:r>
            <a:endParaRPr lang="en-US">
              <a:solidFill>
                <a:schemeClr val="bg1">
                  <a:lumMod val="95000"/>
                </a:schemeClr>
              </a:solidFill>
            </a:endParaRPr>
          </a:p>
        </p:txBody>
      </p:sp>
      <p:sp>
        <p:nvSpPr>
          <p:cNvPr id="29" name="Arc 28"/>
          <p:cNvSpPr/>
          <p:nvPr/>
        </p:nvSpPr>
        <p:spPr>
          <a:xfrm>
            <a:off x="5300168" y="3032952"/>
            <a:ext cx="914400" cy="914400"/>
          </a:xfrm>
          <a:prstGeom prst="arc">
            <a:avLst>
              <a:gd name="adj1" fmla="val 16383431"/>
              <a:gd name="adj2" fmla="val 21595007"/>
            </a:avLst>
          </a:prstGeom>
          <a:ln w="38100">
            <a:solidFill>
              <a:schemeClr val="accent2"/>
            </a:solidFill>
            <a:prstDash val="sysDot"/>
            <a:headEnd type="ova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2" name="Straight Connector 31"/>
          <p:cNvCxnSpPr/>
          <p:nvPr/>
        </p:nvCxnSpPr>
        <p:spPr>
          <a:xfrm>
            <a:off x="6196371" y="3490152"/>
            <a:ext cx="694660" cy="0"/>
          </a:xfrm>
          <a:prstGeom prst="line">
            <a:avLst/>
          </a:prstGeom>
          <a:ln w="38100">
            <a:solidFill>
              <a:schemeClr val="accent4"/>
            </a:solidFill>
            <a:prstDash val="sysDot"/>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6898595" y="3229654"/>
            <a:ext cx="531628" cy="53162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latin typeface="FontAwesome" pitchFamily="2" charset="0"/>
              </a:rPr>
              <a:t></a:t>
            </a:r>
            <a:endParaRPr lang="en-US">
              <a:solidFill>
                <a:schemeClr val="bg1">
                  <a:lumMod val="95000"/>
                </a:schemeClr>
              </a:solidFill>
            </a:endParaRPr>
          </a:p>
        </p:txBody>
      </p:sp>
      <p:cxnSp>
        <p:nvCxnSpPr>
          <p:cNvPr id="34" name="Straight Connector 33"/>
          <p:cNvCxnSpPr/>
          <p:nvPr/>
        </p:nvCxnSpPr>
        <p:spPr>
          <a:xfrm>
            <a:off x="7433765" y="3490152"/>
            <a:ext cx="694660" cy="0"/>
          </a:xfrm>
          <a:prstGeom prst="line">
            <a:avLst/>
          </a:prstGeom>
          <a:ln w="38100">
            <a:solidFill>
              <a:schemeClr val="accent4"/>
            </a:solidFill>
            <a:prstDash val="sysDot"/>
          </a:ln>
        </p:spPr>
        <p:style>
          <a:lnRef idx="1">
            <a:schemeClr val="accent1"/>
          </a:lnRef>
          <a:fillRef idx="0">
            <a:schemeClr val="accent1"/>
          </a:fillRef>
          <a:effectRef idx="0">
            <a:schemeClr val="accent1"/>
          </a:effectRef>
          <a:fontRef idx="minor">
            <a:schemeClr val="tx1"/>
          </a:fontRef>
        </p:style>
      </p:cxnSp>
      <p:sp>
        <p:nvSpPr>
          <p:cNvPr id="35" name="Arc 34"/>
          <p:cNvSpPr/>
          <p:nvPr/>
        </p:nvSpPr>
        <p:spPr>
          <a:xfrm>
            <a:off x="8117792" y="3032952"/>
            <a:ext cx="914400" cy="914400"/>
          </a:xfrm>
          <a:prstGeom prst="arc">
            <a:avLst>
              <a:gd name="adj1" fmla="val 5443411"/>
              <a:gd name="adj2" fmla="val 10945048"/>
            </a:avLst>
          </a:prstGeom>
          <a:ln w="38100">
            <a:solidFill>
              <a:schemeClr val="accent4"/>
            </a:solidFill>
            <a:prstDash val="sysDot"/>
            <a:head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Arc 37"/>
          <p:cNvSpPr/>
          <p:nvPr/>
        </p:nvSpPr>
        <p:spPr>
          <a:xfrm>
            <a:off x="8117792" y="3032952"/>
            <a:ext cx="914400" cy="914400"/>
          </a:xfrm>
          <a:prstGeom prst="arc">
            <a:avLst>
              <a:gd name="adj1" fmla="val 16383431"/>
              <a:gd name="adj2" fmla="val 21595007"/>
            </a:avLst>
          </a:prstGeom>
          <a:ln w="381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9" name="Straight Connector 38"/>
          <p:cNvCxnSpPr/>
          <p:nvPr/>
        </p:nvCxnSpPr>
        <p:spPr>
          <a:xfrm>
            <a:off x="8596256" y="2315513"/>
            <a:ext cx="0" cy="731520"/>
          </a:xfrm>
          <a:prstGeom prst="line">
            <a:avLst/>
          </a:prstGeom>
          <a:ln w="38100">
            <a:solidFill>
              <a:schemeClr val="accent4"/>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8330442" y="1690980"/>
            <a:ext cx="531628" cy="53162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latin typeface="FontAwesome" pitchFamily="2" charset="0"/>
              </a:rPr>
              <a:t></a:t>
            </a:r>
            <a:endParaRPr lang="en-US">
              <a:solidFill>
                <a:schemeClr val="bg1">
                  <a:lumMod val="95000"/>
                </a:schemeClr>
              </a:solidFill>
            </a:endParaRPr>
          </a:p>
        </p:txBody>
      </p:sp>
      <p:cxnSp>
        <p:nvCxnSpPr>
          <p:cNvPr id="41" name="Straight Connector 40"/>
          <p:cNvCxnSpPr/>
          <p:nvPr/>
        </p:nvCxnSpPr>
        <p:spPr>
          <a:xfrm>
            <a:off x="9013995" y="3490152"/>
            <a:ext cx="694660"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2" name="Oval 41"/>
          <p:cNvSpPr/>
          <p:nvPr/>
        </p:nvSpPr>
        <p:spPr>
          <a:xfrm>
            <a:off x="9716219" y="3229654"/>
            <a:ext cx="531628" cy="53162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latin typeface="FontAwesome" pitchFamily="2" charset="0"/>
              </a:rPr>
              <a:t></a:t>
            </a:r>
            <a:endParaRPr lang="en-US">
              <a:solidFill>
                <a:schemeClr val="bg1">
                  <a:lumMod val="95000"/>
                </a:schemeClr>
              </a:solidFill>
            </a:endParaRPr>
          </a:p>
        </p:txBody>
      </p:sp>
      <p:sp>
        <p:nvSpPr>
          <p:cNvPr id="43" name="TextBox 42"/>
          <p:cNvSpPr txBox="1"/>
          <p:nvPr/>
        </p:nvSpPr>
        <p:spPr>
          <a:xfrm>
            <a:off x="2536493" y="3232746"/>
            <a:ext cx="843180" cy="523220"/>
          </a:xfrm>
          <a:prstGeom prst="rect">
            <a:avLst/>
          </a:prstGeom>
          <a:noFill/>
        </p:spPr>
        <p:txBody>
          <a:bodyPr wrap="none" rtlCol="0">
            <a:spAutoFit/>
          </a:bodyPr>
          <a:lstStyle/>
          <a:p>
            <a:r>
              <a:rPr lang="en-US" sz="2800" smtClean="0">
                <a:solidFill>
                  <a:schemeClr val="tx1">
                    <a:lumMod val="75000"/>
                    <a:lumOff val="25000"/>
                  </a:schemeClr>
                </a:solidFill>
                <a:latin typeface="GeosansLight" panose="02000603020000020003" pitchFamily="2" charset="0"/>
              </a:rPr>
              <a:t>2013</a:t>
            </a:r>
            <a:endParaRPr lang="en-US" sz="2800">
              <a:solidFill>
                <a:schemeClr val="tx1">
                  <a:lumMod val="75000"/>
                  <a:lumOff val="25000"/>
                </a:schemeClr>
              </a:solidFill>
              <a:latin typeface="GeosansLight" panose="02000603020000020003" pitchFamily="2" charset="0"/>
            </a:endParaRPr>
          </a:p>
        </p:txBody>
      </p:sp>
      <p:sp>
        <p:nvSpPr>
          <p:cNvPr id="44" name="TextBox 43"/>
          <p:cNvSpPr txBox="1"/>
          <p:nvPr/>
        </p:nvSpPr>
        <p:spPr>
          <a:xfrm>
            <a:off x="5351231" y="3232746"/>
            <a:ext cx="843180" cy="523220"/>
          </a:xfrm>
          <a:prstGeom prst="rect">
            <a:avLst/>
          </a:prstGeom>
          <a:noFill/>
        </p:spPr>
        <p:txBody>
          <a:bodyPr wrap="none" rtlCol="0">
            <a:spAutoFit/>
          </a:bodyPr>
          <a:lstStyle/>
          <a:p>
            <a:r>
              <a:rPr lang="en-US" sz="2800" smtClean="0">
                <a:solidFill>
                  <a:schemeClr val="tx1">
                    <a:lumMod val="75000"/>
                    <a:lumOff val="25000"/>
                  </a:schemeClr>
                </a:solidFill>
                <a:latin typeface="GeosansLight" panose="02000603020000020003" pitchFamily="2" charset="0"/>
              </a:rPr>
              <a:t>2013</a:t>
            </a:r>
            <a:endParaRPr lang="en-US" sz="2800">
              <a:solidFill>
                <a:schemeClr val="tx1">
                  <a:lumMod val="75000"/>
                  <a:lumOff val="25000"/>
                </a:schemeClr>
              </a:solidFill>
              <a:latin typeface="GeosansLight" panose="02000603020000020003" pitchFamily="2" charset="0"/>
            </a:endParaRPr>
          </a:p>
        </p:txBody>
      </p:sp>
      <p:sp>
        <p:nvSpPr>
          <p:cNvPr id="45" name="TextBox 44"/>
          <p:cNvSpPr txBox="1"/>
          <p:nvPr/>
        </p:nvSpPr>
        <p:spPr>
          <a:xfrm>
            <a:off x="8153402" y="3232746"/>
            <a:ext cx="850361" cy="523220"/>
          </a:xfrm>
          <a:prstGeom prst="rect">
            <a:avLst/>
          </a:prstGeom>
          <a:noFill/>
        </p:spPr>
        <p:txBody>
          <a:bodyPr wrap="none" rtlCol="0">
            <a:spAutoFit/>
          </a:bodyPr>
          <a:lstStyle/>
          <a:p>
            <a:r>
              <a:rPr lang="en-US" sz="2800" smtClean="0">
                <a:solidFill>
                  <a:schemeClr val="tx1">
                    <a:lumMod val="75000"/>
                    <a:lumOff val="25000"/>
                  </a:schemeClr>
                </a:solidFill>
                <a:latin typeface="GeosansLight" panose="02000603020000020003" pitchFamily="2" charset="0"/>
              </a:rPr>
              <a:t>2014</a:t>
            </a:r>
            <a:endParaRPr lang="en-US" sz="2800">
              <a:solidFill>
                <a:schemeClr val="tx1">
                  <a:lumMod val="75000"/>
                  <a:lumOff val="25000"/>
                </a:schemeClr>
              </a:solidFill>
              <a:latin typeface="GeosansLight" panose="02000603020000020003" pitchFamily="2" charset="0"/>
            </a:endParaRPr>
          </a:p>
        </p:txBody>
      </p:sp>
      <p:sp>
        <p:nvSpPr>
          <p:cNvPr id="46" name="Rectangle 45"/>
          <p:cNvSpPr/>
          <p:nvPr/>
        </p:nvSpPr>
        <p:spPr>
          <a:xfrm>
            <a:off x="3100183" y="2408321"/>
            <a:ext cx="2391371" cy="553998"/>
          </a:xfrm>
          <a:prstGeom prst="rect">
            <a:avLst/>
          </a:prstGeom>
        </p:spPr>
        <p:txBody>
          <a:bodyPr wrap="square">
            <a:spAutoFit/>
          </a:bodyPr>
          <a:lstStyle/>
          <a:p>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Lorem </a:t>
            </a:r>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ipsum dolor sit amet, consectetur adipiscing elit. Nam viverra </a:t>
            </a:r>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euismod odio.</a:t>
            </a:r>
            <a:endPar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8" name="Rectangle 47"/>
          <p:cNvSpPr/>
          <p:nvPr/>
        </p:nvSpPr>
        <p:spPr>
          <a:xfrm>
            <a:off x="8721255" y="2408321"/>
            <a:ext cx="2391371" cy="553998"/>
          </a:xfrm>
          <a:prstGeom prst="rect">
            <a:avLst/>
          </a:prstGeom>
        </p:spPr>
        <p:txBody>
          <a:bodyPr wrap="square">
            <a:spAutoFit/>
          </a:bodyPr>
          <a:lstStyle/>
          <a:p>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Lorem </a:t>
            </a:r>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ipsum dolor sit amet, consectetur adipiscing elit. Nam viverra </a:t>
            </a:r>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euismod odio.</a:t>
            </a:r>
            <a:endPar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9" name="Rectangle 48"/>
          <p:cNvSpPr/>
          <p:nvPr/>
        </p:nvSpPr>
        <p:spPr>
          <a:xfrm>
            <a:off x="5939071" y="4035755"/>
            <a:ext cx="2391371" cy="553998"/>
          </a:xfrm>
          <a:prstGeom prst="rect">
            <a:avLst/>
          </a:prstGeom>
        </p:spPr>
        <p:txBody>
          <a:bodyPr wrap="square">
            <a:spAutoFit/>
          </a:bodyPr>
          <a:lstStyle/>
          <a:p>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Lorem </a:t>
            </a:r>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ipsum dolor sit amet, consectetur adipiscing elit. Nam viverra </a:t>
            </a:r>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euismod odio.</a:t>
            </a:r>
            <a:endPar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1" name="Arc 50"/>
          <p:cNvSpPr/>
          <p:nvPr/>
        </p:nvSpPr>
        <p:spPr>
          <a:xfrm>
            <a:off x="2649228" y="1628287"/>
            <a:ext cx="651909" cy="651909"/>
          </a:xfrm>
          <a:prstGeom prst="arc">
            <a:avLst>
              <a:gd name="adj1" fmla="val 12770549"/>
              <a:gd name="adj2" fmla="val 2991777"/>
            </a:avLst>
          </a:prstGeom>
          <a:ln w="25400">
            <a:solidFill>
              <a:schemeClr val="accent4"/>
            </a:solidFill>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Arc 51"/>
          <p:cNvSpPr/>
          <p:nvPr/>
        </p:nvSpPr>
        <p:spPr>
          <a:xfrm>
            <a:off x="8269204" y="1632879"/>
            <a:ext cx="651909" cy="651909"/>
          </a:xfrm>
          <a:prstGeom prst="arc">
            <a:avLst>
              <a:gd name="adj1" fmla="val 12770549"/>
              <a:gd name="adj2" fmla="val 2991777"/>
            </a:avLst>
          </a:prstGeom>
          <a:ln w="25400">
            <a:solidFill>
              <a:schemeClr val="accent4"/>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67352233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807</TotalTime>
  <Words>4551</Words>
  <Application>Microsoft Office PowerPoint</Application>
  <PresentationFormat>Widescreen</PresentationFormat>
  <Paragraphs>751</Paragraphs>
  <Slides>40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40</vt:i4>
      </vt:variant>
    </vt:vector>
  </HeadingPairs>
  <TitlesOfParts>
    <vt:vector size="51" baseType="lpstr">
      <vt:lpstr>Arial</vt:lpstr>
      <vt:lpstr>Calibri</vt:lpstr>
      <vt:lpstr>Calibri Light</vt:lpstr>
      <vt:lpstr>FontAwesome</vt:lpstr>
      <vt:lpstr>GeosansLight</vt:lpstr>
      <vt:lpstr>Open Sans</vt:lpstr>
      <vt:lpstr>Simple-Line-Icons</vt:lpstr>
      <vt:lpstr>Sosa</vt:lpstr>
      <vt:lpstr>Times New Roman</vt:lpstr>
      <vt:lpstr>Travelcons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Be®</cp:lastModifiedBy>
  <cp:revision>232</cp:revision>
  <dcterms:created xsi:type="dcterms:W3CDTF">2014-06-17T03:21:18Z</dcterms:created>
  <dcterms:modified xsi:type="dcterms:W3CDTF">2014-06-27T13:38:16Z</dcterms:modified>
</cp:coreProperties>
</file>