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fr-FR"/>
    </a:defPPr>
    <a:lvl1pPr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9459" autoAdjust="0"/>
  </p:normalViewPr>
  <p:slideViewPr>
    <p:cSldViewPr showGuides="1">
      <p:cViewPr>
        <p:scale>
          <a:sx n="150" d="100"/>
          <a:sy n="150" d="100"/>
        </p:scale>
        <p:origin x="-100" y="-4297"/>
      </p:cViewPr>
      <p:guideLst>
        <p:guide orient="horz" pos="4032"/>
        <p:guide pos="3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60588" y="11185525"/>
            <a:ext cx="24482425" cy="7716838"/>
          </a:xfrm>
        </p:spPr>
        <p:txBody>
          <a:bodyPr/>
          <a:lstStyle/>
          <a:p>
            <a:r>
              <a:rPr lang="fr-FR"/>
              <a:t>Cliquez pour modifier le style du titre</a:t>
            </a:r>
          </a:p>
        </p:txBody>
      </p:sp>
      <p:sp>
        <p:nvSpPr>
          <p:cNvPr id="3" name="Sous-titre 2"/>
          <p:cNvSpPr>
            <a:spLocks noGrp="1"/>
          </p:cNvSpPr>
          <p:nvPr>
            <p:ph type="subTitle" idx="1"/>
          </p:nvPr>
        </p:nvSpPr>
        <p:spPr>
          <a:xfrm>
            <a:off x="4321175" y="20402550"/>
            <a:ext cx="20161250"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a:extLst>
              <a:ext uri="{FF2B5EF4-FFF2-40B4-BE49-F238E27FC236}">
                <a16:creationId xmlns:a16="http://schemas.microsoft.com/office/drawing/2014/main" id="{BAA82DD3-A20F-BA32-DDF6-D9C30F0BB5C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7E3856C2-3E04-9DAA-5B04-48B20D4DC4E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E894E944-1C1B-34D6-8DD0-EB690DF304B0}"/>
              </a:ext>
            </a:extLst>
          </p:cNvPr>
          <p:cNvSpPr>
            <a:spLocks noGrp="1" noChangeArrowheads="1"/>
          </p:cNvSpPr>
          <p:nvPr>
            <p:ph type="sldNum" sz="quarter" idx="12"/>
          </p:nvPr>
        </p:nvSpPr>
        <p:spPr>
          <a:ln/>
        </p:spPr>
        <p:txBody>
          <a:bodyPr/>
          <a:lstStyle>
            <a:lvl1pPr>
              <a:defRPr/>
            </a:lvl1pPr>
          </a:lstStyle>
          <a:p>
            <a:fld id="{92F316AF-C0FC-4621-974E-5A5A43927304}" type="slidenum">
              <a:rPr lang="fr-FR" altLang="fr-FR"/>
              <a:pPr/>
              <a:t>‹#›</a:t>
            </a:fld>
            <a:endParaRPr lang="fr-FR" altLang="fr-FR"/>
          </a:p>
        </p:txBody>
      </p:sp>
    </p:spTree>
    <p:extLst>
      <p:ext uri="{BB962C8B-B14F-4D97-AF65-F5344CB8AC3E}">
        <p14:creationId xmlns:p14="http://schemas.microsoft.com/office/powerpoint/2010/main" val="215543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B50830D2-0524-3D9F-7DAA-DC0BEE7C25CB}"/>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A0FC9FA-1AA2-2080-0F4E-0DB23A66EC5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2B908A6-CE7C-78AE-4428-3795A1A7E14F}"/>
              </a:ext>
            </a:extLst>
          </p:cNvPr>
          <p:cNvSpPr>
            <a:spLocks noGrp="1" noChangeArrowheads="1"/>
          </p:cNvSpPr>
          <p:nvPr>
            <p:ph type="sldNum" sz="quarter" idx="12"/>
          </p:nvPr>
        </p:nvSpPr>
        <p:spPr>
          <a:ln/>
        </p:spPr>
        <p:txBody>
          <a:bodyPr/>
          <a:lstStyle>
            <a:lvl1pPr>
              <a:defRPr/>
            </a:lvl1pPr>
          </a:lstStyle>
          <a:p>
            <a:fld id="{08CE872D-C853-49B5-B3F6-1F67B6CE817F}" type="slidenum">
              <a:rPr lang="fr-FR" altLang="fr-FR"/>
              <a:pPr/>
              <a:t>‹#›</a:t>
            </a:fld>
            <a:endParaRPr lang="fr-FR" altLang="fr-FR"/>
          </a:p>
        </p:txBody>
      </p:sp>
    </p:spTree>
    <p:extLst>
      <p:ext uri="{BB962C8B-B14F-4D97-AF65-F5344CB8AC3E}">
        <p14:creationId xmlns:p14="http://schemas.microsoft.com/office/powerpoint/2010/main" val="13573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881975" y="1441450"/>
            <a:ext cx="6480175" cy="307213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441450" y="1441450"/>
            <a:ext cx="19288125" cy="307213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5433FB43-1B91-9EA8-2438-396444EFE94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02F7DDD3-F637-6715-D46D-6371CC2C976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0B4BB14-3BC0-3310-9CC8-656E782CAC15}"/>
              </a:ext>
            </a:extLst>
          </p:cNvPr>
          <p:cNvSpPr>
            <a:spLocks noGrp="1" noChangeArrowheads="1"/>
          </p:cNvSpPr>
          <p:nvPr>
            <p:ph type="sldNum" sz="quarter" idx="12"/>
          </p:nvPr>
        </p:nvSpPr>
        <p:spPr>
          <a:ln/>
        </p:spPr>
        <p:txBody>
          <a:bodyPr/>
          <a:lstStyle>
            <a:lvl1pPr>
              <a:defRPr/>
            </a:lvl1pPr>
          </a:lstStyle>
          <a:p>
            <a:fld id="{678B290B-FB8D-4FA1-85FB-769C2D52E088}" type="slidenum">
              <a:rPr lang="fr-FR" altLang="fr-FR"/>
              <a:pPr/>
              <a:t>‹#›</a:t>
            </a:fld>
            <a:endParaRPr lang="fr-FR" altLang="fr-FR"/>
          </a:p>
        </p:txBody>
      </p:sp>
    </p:spTree>
    <p:extLst>
      <p:ext uri="{BB962C8B-B14F-4D97-AF65-F5344CB8AC3E}">
        <p14:creationId xmlns:p14="http://schemas.microsoft.com/office/powerpoint/2010/main" val="259994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97AB7AD5-F2D8-BC8E-581D-3DDEE10A93C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A294979F-E08D-37CF-A00F-DF74676D31E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06CC8E7A-40DB-3E88-BA2F-46BED20D7C91}"/>
              </a:ext>
            </a:extLst>
          </p:cNvPr>
          <p:cNvSpPr>
            <a:spLocks noGrp="1" noChangeArrowheads="1"/>
          </p:cNvSpPr>
          <p:nvPr>
            <p:ph type="sldNum" sz="quarter" idx="12"/>
          </p:nvPr>
        </p:nvSpPr>
        <p:spPr>
          <a:ln/>
        </p:spPr>
        <p:txBody>
          <a:bodyPr/>
          <a:lstStyle>
            <a:lvl1pPr>
              <a:defRPr/>
            </a:lvl1pPr>
          </a:lstStyle>
          <a:p>
            <a:fld id="{32EDDB14-F7C2-4F45-9442-2AC2DEB7C64B}" type="slidenum">
              <a:rPr lang="fr-FR" altLang="fr-FR"/>
              <a:pPr/>
              <a:t>‹#›</a:t>
            </a:fld>
            <a:endParaRPr lang="fr-FR" altLang="fr-FR"/>
          </a:p>
        </p:txBody>
      </p:sp>
    </p:spTree>
    <p:extLst>
      <p:ext uri="{BB962C8B-B14F-4D97-AF65-F5344CB8AC3E}">
        <p14:creationId xmlns:p14="http://schemas.microsoft.com/office/powerpoint/2010/main" val="405342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4888" y="23136225"/>
            <a:ext cx="24484012" cy="7151688"/>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2274888" y="15260638"/>
            <a:ext cx="24484012"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1CEB3EF0-27E6-56FA-417E-48B144D4912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35C24FF-1AE3-272C-EA0F-531B7A72C7A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3460B596-1BC8-E4B0-C040-D63A50B2077C}"/>
              </a:ext>
            </a:extLst>
          </p:cNvPr>
          <p:cNvSpPr>
            <a:spLocks noGrp="1" noChangeArrowheads="1"/>
          </p:cNvSpPr>
          <p:nvPr>
            <p:ph type="sldNum" sz="quarter" idx="12"/>
          </p:nvPr>
        </p:nvSpPr>
        <p:spPr>
          <a:ln/>
        </p:spPr>
        <p:txBody>
          <a:bodyPr/>
          <a:lstStyle>
            <a:lvl1pPr>
              <a:defRPr/>
            </a:lvl1pPr>
          </a:lstStyle>
          <a:p>
            <a:fld id="{92043E29-B076-4BC7-ADA1-8B0B788E7CCB}" type="slidenum">
              <a:rPr lang="fr-FR" altLang="fr-FR"/>
              <a:pPr/>
              <a:t>‹#›</a:t>
            </a:fld>
            <a:endParaRPr lang="fr-FR" altLang="fr-FR"/>
          </a:p>
        </p:txBody>
      </p:sp>
    </p:spTree>
    <p:extLst>
      <p:ext uri="{BB962C8B-B14F-4D97-AF65-F5344CB8AC3E}">
        <p14:creationId xmlns:p14="http://schemas.microsoft.com/office/powerpoint/2010/main" val="269932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44145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447800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6A801CEF-0D7B-A4E3-C48F-1DA075527267}"/>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C748E18B-E021-ACC6-595D-7E7693CF709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121B21F1-1BB9-3EF3-9ED2-2CD2D8E9E836}"/>
              </a:ext>
            </a:extLst>
          </p:cNvPr>
          <p:cNvSpPr>
            <a:spLocks noGrp="1" noChangeArrowheads="1"/>
          </p:cNvSpPr>
          <p:nvPr>
            <p:ph type="sldNum" sz="quarter" idx="12"/>
          </p:nvPr>
        </p:nvSpPr>
        <p:spPr>
          <a:ln/>
        </p:spPr>
        <p:txBody>
          <a:bodyPr/>
          <a:lstStyle>
            <a:lvl1pPr>
              <a:defRPr/>
            </a:lvl1pPr>
          </a:lstStyle>
          <a:p>
            <a:fld id="{79C5536D-30ED-4A53-848A-07D8250D8FBD}" type="slidenum">
              <a:rPr lang="fr-FR" altLang="fr-FR"/>
              <a:pPr/>
              <a:t>‹#›</a:t>
            </a:fld>
            <a:endParaRPr lang="fr-FR" altLang="fr-FR"/>
          </a:p>
        </p:txBody>
      </p:sp>
    </p:spTree>
    <p:extLst>
      <p:ext uri="{BB962C8B-B14F-4D97-AF65-F5344CB8AC3E}">
        <p14:creationId xmlns:p14="http://schemas.microsoft.com/office/powerpoint/2010/main" val="290261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863" y="1441450"/>
            <a:ext cx="25923875" cy="600075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439863" y="8059738"/>
            <a:ext cx="12726987"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439863" y="11418888"/>
            <a:ext cx="12726987"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4631988" y="8059738"/>
            <a:ext cx="12731750"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4631988" y="11418888"/>
            <a:ext cx="12731750"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999D93DC-4681-FB2F-F45B-3E0521F71188}"/>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id="{2BE33370-53A9-D017-F796-0AC6565850A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id="{4DADBDC3-7DB5-1581-6038-C5899A9BF4FA}"/>
              </a:ext>
            </a:extLst>
          </p:cNvPr>
          <p:cNvSpPr>
            <a:spLocks noGrp="1" noChangeArrowheads="1"/>
          </p:cNvSpPr>
          <p:nvPr>
            <p:ph type="sldNum" sz="quarter" idx="12"/>
          </p:nvPr>
        </p:nvSpPr>
        <p:spPr>
          <a:ln/>
        </p:spPr>
        <p:txBody>
          <a:bodyPr/>
          <a:lstStyle>
            <a:lvl1pPr>
              <a:defRPr/>
            </a:lvl1pPr>
          </a:lstStyle>
          <a:p>
            <a:fld id="{0AC7FA08-0236-492C-B8CD-27A6D71E4250}" type="slidenum">
              <a:rPr lang="fr-FR" altLang="fr-FR"/>
              <a:pPr/>
              <a:t>‹#›</a:t>
            </a:fld>
            <a:endParaRPr lang="fr-FR" altLang="fr-FR"/>
          </a:p>
        </p:txBody>
      </p:sp>
    </p:spTree>
    <p:extLst>
      <p:ext uri="{BB962C8B-B14F-4D97-AF65-F5344CB8AC3E}">
        <p14:creationId xmlns:p14="http://schemas.microsoft.com/office/powerpoint/2010/main" val="29206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id="{D30E102B-43C4-02FC-F9B0-3EAB3D130E5D}"/>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905F5E5B-C716-0C76-5DFE-105532E9D72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id="{5DD9B221-FF91-907F-C5B7-E6D79BF213D1}"/>
              </a:ext>
            </a:extLst>
          </p:cNvPr>
          <p:cNvSpPr>
            <a:spLocks noGrp="1" noChangeArrowheads="1"/>
          </p:cNvSpPr>
          <p:nvPr>
            <p:ph type="sldNum" sz="quarter" idx="12"/>
          </p:nvPr>
        </p:nvSpPr>
        <p:spPr>
          <a:ln/>
        </p:spPr>
        <p:txBody>
          <a:bodyPr/>
          <a:lstStyle>
            <a:lvl1pPr>
              <a:defRPr/>
            </a:lvl1pPr>
          </a:lstStyle>
          <a:p>
            <a:fld id="{EFD41B01-96BE-44AE-BC84-5E0FF005566A}" type="slidenum">
              <a:rPr lang="fr-FR" altLang="fr-FR"/>
              <a:pPr/>
              <a:t>‹#›</a:t>
            </a:fld>
            <a:endParaRPr lang="fr-FR" altLang="fr-FR"/>
          </a:p>
        </p:txBody>
      </p:sp>
    </p:spTree>
    <p:extLst>
      <p:ext uri="{BB962C8B-B14F-4D97-AF65-F5344CB8AC3E}">
        <p14:creationId xmlns:p14="http://schemas.microsoft.com/office/powerpoint/2010/main" val="66462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51D43F-36D5-C67E-5D91-5F0B7EBBEF2C}"/>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id="{76139578-797C-0971-776A-2032A92D498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id="{4B465C03-E402-35C7-367D-7F06760C32FE}"/>
              </a:ext>
            </a:extLst>
          </p:cNvPr>
          <p:cNvSpPr>
            <a:spLocks noGrp="1" noChangeArrowheads="1"/>
          </p:cNvSpPr>
          <p:nvPr>
            <p:ph type="sldNum" sz="quarter" idx="12"/>
          </p:nvPr>
        </p:nvSpPr>
        <p:spPr>
          <a:ln/>
        </p:spPr>
        <p:txBody>
          <a:bodyPr/>
          <a:lstStyle>
            <a:lvl1pPr>
              <a:defRPr/>
            </a:lvl1pPr>
          </a:lstStyle>
          <a:p>
            <a:fld id="{FE2A4640-9D0A-46BB-A803-D63B6A251E4B}" type="slidenum">
              <a:rPr lang="fr-FR" altLang="fr-FR"/>
              <a:pPr/>
              <a:t>‹#›</a:t>
            </a:fld>
            <a:endParaRPr lang="fr-FR" altLang="fr-FR"/>
          </a:p>
        </p:txBody>
      </p:sp>
    </p:spTree>
    <p:extLst>
      <p:ext uri="{BB962C8B-B14F-4D97-AF65-F5344CB8AC3E}">
        <p14:creationId xmlns:p14="http://schemas.microsoft.com/office/powerpoint/2010/main" val="20059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863" y="1433513"/>
            <a:ext cx="9475787" cy="6100762"/>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11261725" y="1433513"/>
            <a:ext cx="16102013" cy="30729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439863" y="7534275"/>
            <a:ext cx="9475787" cy="24628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609028AE-D3F8-3134-2664-E3414C3FAAB8}"/>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4E48B5D0-F08F-968E-B2B6-CAC69F216E6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5EAD01CB-9A66-5BDB-115B-9D13AE26E9F9}"/>
              </a:ext>
            </a:extLst>
          </p:cNvPr>
          <p:cNvSpPr>
            <a:spLocks noGrp="1" noChangeArrowheads="1"/>
          </p:cNvSpPr>
          <p:nvPr>
            <p:ph type="sldNum" sz="quarter" idx="12"/>
          </p:nvPr>
        </p:nvSpPr>
        <p:spPr>
          <a:ln/>
        </p:spPr>
        <p:txBody>
          <a:bodyPr/>
          <a:lstStyle>
            <a:lvl1pPr>
              <a:defRPr/>
            </a:lvl1pPr>
          </a:lstStyle>
          <a:p>
            <a:fld id="{842BD6B5-E780-4A77-9478-AD9E42A32B52}" type="slidenum">
              <a:rPr lang="fr-FR" altLang="fr-FR"/>
              <a:pPr/>
              <a:t>‹#›</a:t>
            </a:fld>
            <a:endParaRPr lang="fr-FR" altLang="fr-FR"/>
          </a:p>
        </p:txBody>
      </p:sp>
    </p:spTree>
    <p:extLst>
      <p:ext uri="{BB962C8B-B14F-4D97-AF65-F5344CB8AC3E}">
        <p14:creationId xmlns:p14="http://schemas.microsoft.com/office/powerpoint/2010/main" val="17819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5150" y="25203150"/>
            <a:ext cx="17283113" cy="2974975"/>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5645150" y="3217863"/>
            <a:ext cx="17283113" cy="21602700"/>
          </a:xfrm>
        </p:spPr>
        <p:txBody>
          <a:bodyPr lIns="370314" tIns="185157" rIns="370314" bIns="18515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5645150" y="28178125"/>
            <a:ext cx="17283113" cy="4225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E15FCAD9-7EF9-BEF0-72D2-BFC4157E7D60}"/>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2A3A36A-9E5E-9F31-3993-0F4DDCDAEF7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350127AE-E398-F20B-4317-541ED000D2D7}"/>
              </a:ext>
            </a:extLst>
          </p:cNvPr>
          <p:cNvSpPr>
            <a:spLocks noGrp="1" noChangeArrowheads="1"/>
          </p:cNvSpPr>
          <p:nvPr>
            <p:ph type="sldNum" sz="quarter" idx="12"/>
          </p:nvPr>
        </p:nvSpPr>
        <p:spPr>
          <a:ln/>
        </p:spPr>
        <p:txBody>
          <a:bodyPr/>
          <a:lstStyle>
            <a:lvl1pPr>
              <a:defRPr/>
            </a:lvl1pPr>
          </a:lstStyle>
          <a:p>
            <a:fld id="{071309E6-268A-4933-9A21-76713DD29C5F}" type="slidenum">
              <a:rPr lang="fr-FR" altLang="fr-FR"/>
              <a:pPr/>
              <a:t>‹#›</a:t>
            </a:fld>
            <a:endParaRPr lang="fr-FR" altLang="fr-FR"/>
          </a:p>
        </p:txBody>
      </p:sp>
    </p:spTree>
    <p:extLst>
      <p:ext uri="{BB962C8B-B14F-4D97-AF65-F5344CB8AC3E}">
        <p14:creationId xmlns:p14="http://schemas.microsoft.com/office/powerpoint/2010/main" val="142853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5E26DA-C22F-27D4-3B36-3F78B96D192B}"/>
              </a:ext>
            </a:extLst>
          </p:cNvPr>
          <p:cNvSpPr>
            <a:spLocks noGrp="1" noChangeArrowheads="1"/>
          </p:cNvSpPr>
          <p:nvPr>
            <p:ph type="title"/>
          </p:nvPr>
        </p:nvSpPr>
        <p:spPr bwMode="auto">
          <a:xfrm>
            <a:off x="481013" y="512763"/>
            <a:ext cx="8639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ctr" anchorCtr="0" compatLnSpc="1">
            <a:prstTxWarp prst="textNoShape">
              <a:avLst/>
            </a:prstTxWarp>
          </a:bodyPr>
          <a:lstStyle/>
          <a:p>
            <a:pPr lvl="0"/>
            <a:r>
              <a:rPr lang="fr-FR" altLang="fr-FR"/>
              <a:t>Cliquez pour modifier le style du titre</a:t>
            </a:r>
          </a:p>
        </p:txBody>
      </p:sp>
      <p:sp>
        <p:nvSpPr>
          <p:cNvPr id="1027" name="Rectangle 3">
            <a:extLst>
              <a:ext uri="{FF2B5EF4-FFF2-40B4-BE49-F238E27FC236}">
                <a16:creationId xmlns:a16="http://schemas.microsoft.com/office/drawing/2014/main" id="{BCC8729A-D086-C699-92D5-4DD34FAA2B9A}"/>
              </a:ext>
            </a:extLst>
          </p:cNvPr>
          <p:cNvSpPr>
            <a:spLocks noGrp="1" noChangeArrowheads="1"/>
          </p:cNvSpPr>
          <p:nvPr>
            <p:ph type="body" idx="1"/>
          </p:nvPr>
        </p:nvSpPr>
        <p:spPr bwMode="auto">
          <a:xfrm>
            <a:off x="481013" y="2987675"/>
            <a:ext cx="8639175" cy="84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a:extLst>
              <a:ext uri="{FF2B5EF4-FFF2-40B4-BE49-F238E27FC236}">
                <a16:creationId xmlns:a16="http://schemas.microsoft.com/office/drawing/2014/main" id="{9F5F2350-A15E-9B22-E01B-FEAD41D6BB5C}"/>
              </a:ext>
            </a:extLst>
          </p:cNvPr>
          <p:cNvSpPr>
            <a:spLocks noGrp="1" noChangeArrowheads="1"/>
          </p:cNvSpPr>
          <p:nvPr>
            <p:ph type="dt" sz="half" idx="2"/>
          </p:nvPr>
        </p:nvSpPr>
        <p:spPr bwMode="auto">
          <a:xfrm>
            <a:off x="4810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eaLnBrk="1" hangingPunct="1">
              <a:defRPr sz="2000">
                <a:latin typeface="Arial" charset="0"/>
                <a:cs typeface="Arial" charset="0"/>
              </a:defRPr>
            </a:lvl1pPr>
          </a:lstStyle>
          <a:p>
            <a:pPr>
              <a:defRPr/>
            </a:pPr>
            <a:endParaRPr lang="fr-FR"/>
          </a:p>
        </p:txBody>
      </p:sp>
      <p:sp>
        <p:nvSpPr>
          <p:cNvPr id="1029" name="Rectangle 5">
            <a:extLst>
              <a:ext uri="{FF2B5EF4-FFF2-40B4-BE49-F238E27FC236}">
                <a16:creationId xmlns:a16="http://schemas.microsoft.com/office/drawing/2014/main" id="{E509D6BD-FD7D-DCFB-15B7-BFA9A6810665}"/>
              </a:ext>
            </a:extLst>
          </p:cNvPr>
          <p:cNvSpPr>
            <a:spLocks noGrp="1" noChangeArrowheads="1"/>
          </p:cNvSpPr>
          <p:nvPr>
            <p:ph type="ftr" sz="quarter" idx="3"/>
          </p:nvPr>
        </p:nvSpPr>
        <p:spPr bwMode="auto">
          <a:xfrm>
            <a:off x="3281363" y="11658600"/>
            <a:ext cx="30384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ctr" eaLnBrk="1" hangingPunct="1">
              <a:defRPr sz="2000">
                <a:latin typeface="Arial" charset="0"/>
                <a:cs typeface="Arial" charset="0"/>
              </a:defRPr>
            </a:lvl1pPr>
          </a:lstStyle>
          <a:p>
            <a:pPr>
              <a:defRPr/>
            </a:pPr>
            <a:endParaRPr lang="fr-FR"/>
          </a:p>
        </p:txBody>
      </p:sp>
      <p:sp>
        <p:nvSpPr>
          <p:cNvPr id="1030" name="Rectangle 6">
            <a:extLst>
              <a:ext uri="{FF2B5EF4-FFF2-40B4-BE49-F238E27FC236}">
                <a16:creationId xmlns:a16="http://schemas.microsoft.com/office/drawing/2014/main" id="{7D48F5C4-695A-4341-71C1-5914C2959421}"/>
              </a:ext>
            </a:extLst>
          </p:cNvPr>
          <p:cNvSpPr>
            <a:spLocks noGrp="1" noChangeArrowheads="1"/>
          </p:cNvSpPr>
          <p:nvPr>
            <p:ph type="sldNum" sz="quarter" idx="4"/>
          </p:nvPr>
        </p:nvSpPr>
        <p:spPr bwMode="auto">
          <a:xfrm>
            <a:off x="68818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r" eaLnBrk="1" hangingPunct="1">
              <a:defRPr sz="2000"/>
            </a:lvl1pPr>
          </a:lstStyle>
          <a:p>
            <a:fld id="{B79143F3-7D1A-4F43-9CAE-E2F4CAACD701}" type="slidenum">
              <a:rPr lang="fr-FR" altLang="fr-FR"/>
              <a:pPr/>
              <a:t>‹#›</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Arial" charset="0"/>
          <a:cs typeface="Arial" charset="0"/>
        </a:defRPr>
      </a:lvl2pPr>
      <a:lvl3pPr algn="ctr" defTabSz="1279525" rtl="0" eaLnBrk="0" fontAlgn="base" hangingPunct="0">
        <a:spcBef>
          <a:spcPct val="0"/>
        </a:spcBef>
        <a:spcAft>
          <a:spcPct val="0"/>
        </a:spcAft>
        <a:defRPr sz="6200">
          <a:solidFill>
            <a:schemeClr val="tx2"/>
          </a:solidFill>
          <a:latin typeface="Arial" charset="0"/>
          <a:cs typeface="Arial" charset="0"/>
        </a:defRPr>
      </a:lvl3pPr>
      <a:lvl4pPr algn="ctr" defTabSz="1279525" rtl="0" eaLnBrk="0" fontAlgn="base" hangingPunct="0">
        <a:spcBef>
          <a:spcPct val="0"/>
        </a:spcBef>
        <a:spcAft>
          <a:spcPct val="0"/>
        </a:spcAft>
        <a:defRPr sz="6200">
          <a:solidFill>
            <a:schemeClr val="tx2"/>
          </a:solidFill>
          <a:latin typeface="Arial" charset="0"/>
          <a:cs typeface="Arial" charset="0"/>
        </a:defRPr>
      </a:lvl4pPr>
      <a:lvl5pPr algn="ctr" defTabSz="1279525" rtl="0" eaLnBrk="0" fontAlgn="base" hangingPunct="0">
        <a:spcBef>
          <a:spcPct val="0"/>
        </a:spcBef>
        <a:spcAft>
          <a:spcPct val="0"/>
        </a:spcAft>
        <a:defRPr sz="6200">
          <a:solidFill>
            <a:schemeClr val="tx2"/>
          </a:solidFill>
          <a:latin typeface="Arial" charset="0"/>
          <a:cs typeface="Arial" charset="0"/>
        </a:defRPr>
      </a:lvl5pPr>
      <a:lvl6pPr marL="457200" algn="ctr" defTabSz="3703638" rtl="0" fontAlgn="base">
        <a:spcBef>
          <a:spcPct val="0"/>
        </a:spcBef>
        <a:spcAft>
          <a:spcPct val="0"/>
        </a:spcAft>
        <a:defRPr sz="17800">
          <a:solidFill>
            <a:schemeClr val="tx2"/>
          </a:solidFill>
          <a:latin typeface="Arial" charset="0"/>
          <a:cs typeface="Arial" charset="0"/>
        </a:defRPr>
      </a:lvl6pPr>
      <a:lvl7pPr marL="914400" algn="ctr" defTabSz="3703638" rtl="0" fontAlgn="base">
        <a:spcBef>
          <a:spcPct val="0"/>
        </a:spcBef>
        <a:spcAft>
          <a:spcPct val="0"/>
        </a:spcAft>
        <a:defRPr sz="17800">
          <a:solidFill>
            <a:schemeClr val="tx2"/>
          </a:solidFill>
          <a:latin typeface="Arial" charset="0"/>
          <a:cs typeface="Arial" charset="0"/>
        </a:defRPr>
      </a:lvl7pPr>
      <a:lvl8pPr marL="1371600" algn="ctr" defTabSz="3703638" rtl="0" fontAlgn="base">
        <a:spcBef>
          <a:spcPct val="0"/>
        </a:spcBef>
        <a:spcAft>
          <a:spcPct val="0"/>
        </a:spcAft>
        <a:defRPr sz="17800">
          <a:solidFill>
            <a:schemeClr val="tx2"/>
          </a:solidFill>
          <a:latin typeface="Arial" charset="0"/>
          <a:cs typeface="Arial" charset="0"/>
        </a:defRPr>
      </a:lvl8pPr>
      <a:lvl9pPr marL="1828800" algn="ctr" defTabSz="3703638" rtl="0" fontAlgn="base">
        <a:spcBef>
          <a:spcPct val="0"/>
        </a:spcBef>
        <a:spcAft>
          <a:spcPct val="0"/>
        </a:spcAft>
        <a:defRPr sz="17800">
          <a:solidFill>
            <a:schemeClr val="tx2"/>
          </a:solidFill>
          <a:latin typeface="Arial" charset="0"/>
          <a:cs typeface="Arial" charset="0"/>
        </a:defRPr>
      </a:lvl9pPr>
    </p:titleStyle>
    <p:bodyStyle>
      <a:lvl1pPr marL="479425" indent="-479425"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9813" indent="-400050" algn="l" defTabSz="1279525" rtl="0" eaLnBrk="0" fontAlgn="base" hangingPunct="0">
        <a:spcBef>
          <a:spcPct val="20000"/>
        </a:spcBef>
        <a:spcAft>
          <a:spcPct val="0"/>
        </a:spcAft>
        <a:buChar char="–"/>
        <a:defRPr sz="3900">
          <a:solidFill>
            <a:schemeClr val="tx1"/>
          </a:solidFill>
          <a:latin typeface="+mn-lt"/>
          <a:cs typeface="+mn-cs"/>
        </a:defRPr>
      </a:lvl2pPr>
      <a:lvl3pPr marL="1598613" indent="-319088" algn="l" defTabSz="1279525" rtl="0" eaLnBrk="0" fontAlgn="base" hangingPunct="0">
        <a:spcBef>
          <a:spcPct val="20000"/>
        </a:spcBef>
        <a:spcAft>
          <a:spcPct val="0"/>
        </a:spcAft>
        <a:buChar char="•"/>
        <a:defRPr sz="3400">
          <a:solidFill>
            <a:schemeClr val="tx1"/>
          </a:solidFill>
          <a:latin typeface="+mn-lt"/>
          <a:cs typeface="+mn-cs"/>
        </a:defRPr>
      </a:lvl3pPr>
      <a:lvl4pPr marL="2239963" indent="-320675" algn="l" defTabSz="1279525" rtl="0" eaLnBrk="0" fontAlgn="base" hangingPunct="0">
        <a:spcBef>
          <a:spcPct val="20000"/>
        </a:spcBef>
        <a:spcAft>
          <a:spcPct val="0"/>
        </a:spcAft>
        <a:buChar char="–"/>
        <a:defRPr sz="2800">
          <a:solidFill>
            <a:schemeClr val="tx1"/>
          </a:solidFill>
          <a:latin typeface="+mn-lt"/>
          <a:cs typeface="+mn-cs"/>
        </a:defRPr>
      </a:lvl4pPr>
      <a:lvl5pPr marL="2879725" indent="-320675" algn="l" defTabSz="1279525" rtl="0" eaLnBrk="0" fontAlgn="base" hangingPunct="0">
        <a:spcBef>
          <a:spcPct val="20000"/>
        </a:spcBef>
        <a:spcAft>
          <a:spcPct val="0"/>
        </a:spcAft>
        <a:buChar char="»"/>
        <a:defRPr sz="2800">
          <a:solidFill>
            <a:schemeClr val="tx1"/>
          </a:solidFill>
          <a:latin typeface="+mn-lt"/>
          <a:cs typeface="+mn-cs"/>
        </a:defRPr>
      </a:lvl5pPr>
      <a:lvl6pPr marL="8789988" indent="-927100" algn="l" defTabSz="3703638" rtl="0" fontAlgn="base">
        <a:spcBef>
          <a:spcPct val="20000"/>
        </a:spcBef>
        <a:spcAft>
          <a:spcPct val="0"/>
        </a:spcAft>
        <a:buChar char="»"/>
        <a:defRPr sz="8100">
          <a:solidFill>
            <a:schemeClr val="tx1"/>
          </a:solidFill>
          <a:latin typeface="+mn-lt"/>
          <a:cs typeface="+mn-cs"/>
        </a:defRPr>
      </a:lvl6pPr>
      <a:lvl7pPr marL="9247188" indent="-927100" algn="l" defTabSz="3703638" rtl="0" fontAlgn="base">
        <a:spcBef>
          <a:spcPct val="20000"/>
        </a:spcBef>
        <a:spcAft>
          <a:spcPct val="0"/>
        </a:spcAft>
        <a:buChar char="»"/>
        <a:defRPr sz="8100">
          <a:solidFill>
            <a:schemeClr val="tx1"/>
          </a:solidFill>
          <a:latin typeface="+mn-lt"/>
          <a:cs typeface="+mn-cs"/>
        </a:defRPr>
      </a:lvl7pPr>
      <a:lvl8pPr marL="9704388" indent="-927100" algn="l" defTabSz="3703638" rtl="0" fontAlgn="base">
        <a:spcBef>
          <a:spcPct val="20000"/>
        </a:spcBef>
        <a:spcAft>
          <a:spcPct val="0"/>
        </a:spcAft>
        <a:buChar char="»"/>
        <a:defRPr sz="8100">
          <a:solidFill>
            <a:schemeClr val="tx1"/>
          </a:solidFill>
          <a:latin typeface="+mn-lt"/>
          <a:cs typeface="+mn-cs"/>
        </a:defRPr>
      </a:lvl8pPr>
      <a:lvl9pPr marL="10161588" indent="-927100" algn="l" defTabSz="3703638" rtl="0" fontAlgn="base">
        <a:spcBef>
          <a:spcPct val="20000"/>
        </a:spcBef>
        <a:spcAft>
          <a:spcPct val="0"/>
        </a:spcAft>
        <a:buChar char="»"/>
        <a:defRPr sz="81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sadok.jabrallah@fsb.rnu.t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050" name="Rectangle 9">
            <a:extLst>
              <a:ext uri="{FF2B5EF4-FFF2-40B4-BE49-F238E27FC236}">
                <a16:creationId xmlns:a16="http://schemas.microsoft.com/office/drawing/2014/main" id="{373145C2-F9E3-D651-D8DA-0BBF3D87E3FA}"/>
              </a:ext>
            </a:extLst>
          </p:cNvPr>
          <p:cNvSpPr>
            <a:spLocks noChangeArrowheads="1"/>
          </p:cNvSpPr>
          <p:nvPr/>
        </p:nvSpPr>
        <p:spPr bwMode="auto">
          <a:xfrm>
            <a:off x="685800" y="1911091"/>
            <a:ext cx="8153400" cy="257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RESUMÉ</a:t>
            </a:r>
            <a:endParaRPr lang="fr-FR" altLang="fr-FR" sz="1000" b="1" dirty="0">
              <a:solidFill>
                <a:srgbClr val="000099"/>
              </a:solidFill>
              <a:latin typeface="Tahoma" panose="020B0604030504040204" pitchFamily="34" charset="0"/>
              <a:cs typeface="Tahoma" panose="020B0604030504040204" pitchFamily="34" charset="0"/>
            </a:endParaRPr>
          </a:p>
          <a:p>
            <a:pPr algn="ctr" eaLnBrk="1" hangingPunct="1">
              <a:spcBef>
                <a:spcPct val="0"/>
              </a:spcBef>
              <a:buFontTx/>
              <a:buNone/>
            </a:pPr>
            <a:endParaRPr lang="fr-FR" altLang="fr-FR" sz="200" b="1" dirty="0">
              <a:solidFill>
                <a:srgbClr val="000099"/>
              </a:solidFill>
            </a:endParaRPr>
          </a:p>
          <a:p>
            <a:pPr algn="just" eaLnBrk="1" hangingPunct="1">
              <a:spcBef>
                <a:spcPct val="0"/>
              </a:spcBef>
              <a:buFontTx/>
              <a:buNone/>
            </a:pPr>
            <a:r>
              <a:rPr lang="fr-FR" altLang="fr-FR" sz="1200" i="1" dirty="0">
                <a:latin typeface="Calibri" panose="020F0502020204030204" pitchFamily="34" charset="0"/>
              </a:rPr>
              <a:t>Ce projet décrit la mise en œuvre d’un système basé sur le web de l’Internet industriel des objets (</a:t>
            </a:r>
            <a:r>
              <a:rPr lang="fr-FR" altLang="fr-FR" sz="1200" i="1" dirty="0" err="1">
                <a:latin typeface="Calibri" panose="020F0502020204030204" pitchFamily="34" charset="0"/>
              </a:rPr>
              <a:t>IIoT</a:t>
            </a:r>
            <a:r>
              <a:rPr lang="fr-FR" altLang="fr-FR" sz="1200" i="1" dirty="0">
                <a:latin typeface="Calibri" panose="020F0502020204030204" pitchFamily="34" charset="0"/>
              </a:rPr>
              <a:t>) pour la surveillance en temps réel et la gestion de la maintenance d’une machine de tri industrielle contrôlée par API Siemens S7-1200. Le système combine l’acquisition de données au niveau de la machine avec une application Web sur mesure, permettant aux opérateurs et au personnel de maintenance de visualiser l’état de la machine, le nombre de productions et les conditions de panne en temps réel. Les données sont collectées à partir de l’API via </a:t>
            </a:r>
            <a:r>
              <a:rPr lang="fr-FR" altLang="fr-FR" sz="1200" i="1" dirty="0" err="1">
                <a:latin typeface="Calibri" panose="020F0502020204030204" pitchFamily="34" charset="0"/>
              </a:rPr>
              <a:t>l’edge</a:t>
            </a:r>
            <a:r>
              <a:rPr lang="fr-FR" altLang="fr-FR" sz="1200" i="1" dirty="0">
                <a:latin typeface="Calibri" panose="020F0502020204030204" pitchFamily="34" charset="0"/>
              </a:rPr>
              <a:t> </a:t>
            </a:r>
            <a:r>
              <a:rPr lang="fr-FR" altLang="fr-FR" sz="1200" i="1" dirty="0" err="1">
                <a:latin typeface="Calibri" panose="020F0502020204030204" pitchFamily="34" charset="0"/>
              </a:rPr>
              <a:t>computing</a:t>
            </a:r>
            <a:r>
              <a:rPr lang="fr-FR" altLang="fr-FR" sz="1200" i="1" dirty="0">
                <a:latin typeface="Calibri" panose="020F0502020204030204" pitchFamily="34" charset="0"/>
              </a:rPr>
              <a:t> basé sur Python et transmises à une plate-forme Web alimentée par Django où elles sont affichées et enregistrées. L’application dispose également d’un module de système de gestion de la maintenance assistée par ordinateur (GMAO), qui permet de générer automatiquement des interventions de maintenance en réponse aux pannes de la machine. Cette solution offre une alternative peu coûteuse et évolutive aux systèmes SCADA conventionnels et illustre l’application pratique des principes de l’industrie 4.0 dans les environnements de fabrication intelligents..</a:t>
            </a:r>
          </a:p>
          <a:p>
            <a:pPr algn="ctr" eaLnBrk="1" hangingPunct="1">
              <a:spcBef>
                <a:spcPct val="0"/>
              </a:spcBef>
              <a:buFontTx/>
              <a:buNone/>
            </a:pPr>
            <a:endParaRPr lang="fr-FR" altLang="fr-FR" sz="100" dirty="0"/>
          </a:p>
          <a:p>
            <a:pPr algn="ctr" eaLnBrk="1" hangingPunct="1">
              <a:spcBef>
                <a:spcPct val="0"/>
              </a:spcBef>
              <a:buFontTx/>
              <a:buNone/>
            </a:pPr>
            <a:endParaRPr lang="fr-FR" altLang="fr-FR" sz="100" dirty="0"/>
          </a:p>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MOTS CLES</a:t>
            </a:r>
          </a:p>
          <a:p>
            <a:pPr algn="just" eaLnBrk="1" hangingPunct="1">
              <a:lnSpc>
                <a:spcPct val="120000"/>
              </a:lnSpc>
              <a:spcBef>
                <a:spcPct val="0"/>
              </a:spcBef>
              <a:buFont typeface="Wingdings 2" panose="05020102010507070707" pitchFamily="18" charset="2"/>
              <a:buNone/>
            </a:pPr>
            <a:r>
              <a:rPr lang="fr-FR" altLang="fr-FR" sz="1100" dirty="0">
                <a:latin typeface="Calibri" panose="020F0502020204030204" pitchFamily="34" charset="0"/>
              </a:rPr>
              <a:t>Maximum six mots clés. Les mots clés sont séparés par des virgules. Ils sont précédés du mot MOTS CLES en majuscule et en caractères gras. La police est ‘Calibri’, de taille 11-pts, interligne simple.</a:t>
            </a:r>
          </a:p>
        </p:txBody>
      </p:sp>
      <p:sp>
        <p:nvSpPr>
          <p:cNvPr id="2052" name="Rectangle 15">
            <a:extLst>
              <a:ext uri="{FF2B5EF4-FFF2-40B4-BE49-F238E27FC236}">
                <a16:creationId xmlns:a16="http://schemas.microsoft.com/office/drawing/2014/main" id="{C7955F73-FD19-CF71-9E72-709B03F79048}"/>
              </a:ext>
            </a:extLst>
          </p:cNvPr>
          <p:cNvSpPr>
            <a:spLocks noChangeArrowheads="1"/>
          </p:cNvSpPr>
          <p:nvPr/>
        </p:nvSpPr>
        <p:spPr bwMode="auto">
          <a:xfrm>
            <a:off x="685800" y="10134600"/>
            <a:ext cx="8153400" cy="930275"/>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CONCLUSION</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100" dirty="0">
                <a:latin typeface="Calibri" pitchFamily="34" charset="0"/>
                <a:cs typeface="Arial" charset="0"/>
              </a:rPr>
              <a:t>La conclusion doit rapporter clairement les avantages,  les limites et les applications possibles du travail. La police est ‘Calibri ’, de taille 12-pts, interligne simple.</a:t>
            </a:r>
          </a:p>
          <a:p>
            <a:pPr marL="155575" indent="-58738" algn="ctr" eaLnBrk="1" fontAlgn="auto" hangingPunct="1">
              <a:lnSpc>
                <a:spcPct val="120000"/>
              </a:lnSpc>
              <a:spcBef>
                <a:spcPts val="0"/>
              </a:spcBef>
              <a:spcAft>
                <a:spcPts val="0"/>
              </a:spcAft>
              <a:buFont typeface="Wingdings 2"/>
              <a:buNone/>
              <a:defRPr/>
            </a:pPr>
            <a:endParaRPr lang="fr-FR" sz="1100" dirty="0">
              <a:latin typeface="Calibri" pitchFamily="34" charset="0"/>
              <a:cs typeface="Arial" charset="0"/>
            </a:endParaRPr>
          </a:p>
        </p:txBody>
      </p:sp>
      <p:sp>
        <p:nvSpPr>
          <p:cNvPr id="2" name="Rectangle 16">
            <a:extLst>
              <a:ext uri="{FF2B5EF4-FFF2-40B4-BE49-F238E27FC236}">
                <a16:creationId xmlns:a16="http://schemas.microsoft.com/office/drawing/2014/main" id="{1A770BB9-0814-B7BE-4426-FC2250347F71}"/>
              </a:ext>
            </a:extLst>
          </p:cNvPr>
          <p:cNvSpPr>
            <a:spLocks noChangeArrowheads="1"/>
          </p:cNvSpPr>
          <p:nvPr/>
        </p:nvSpPr>
        <p:spPr bwMode="auto">
          <a:xfrm>
            <a:off x="838200" y="8288338"/>
            <a:ext cx="75755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900"/>
              <a:t>        </a:t>
            </a:r>
          </a:p>
        </p:txBody>
      </p:sp>
      <p:sp>
        <p:nvSpPr>
          <p:cNvPr id="2053" name="Rectangle 21">
            <a:extLst>
              <a:ext uri="{FF2B5EF4-FFF2-40B4-BE49-F238E27FC236}">
                <a16:creationId xmlns:a16="http://schemas.microsoft.com/office/drawing/2014/main" id="{B7B289CC-8091-56D3-FADD-A623B7386DE4}"/>
              </a:ext>
            </a:extLst>
          </p:cNvPr>
          <p:cNvSpPr>
            <a:spLocks noChangeArrowheads="1"/>
          </p:cNvSpPr>
          <p:nvPr/>
        </p:nvSpPr>
        <p:spPr bwMode="auto">
          <a:xfrm>
            <a:off x="695325" y="5208588"/>
            <a:ext cx="80772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a:solidFill>
                  <a:srgbClr val="000099"/>
                </a:solidFill>
                <a:latin typeface="Tahoma" panose="020B0604030504040204" pitchFamily="34" charset="0"/>
                <a:cs typeface="Tahoma" panose="020B0604030504040204" pitchFamily="34" charset="0"/>
              </a:rPr>
              <a:t>RESULTATS</a:t>
            </a:r>
            <a:endParaRPr lang="fr-FR" altLang="fr-FR" sz="1000" b="1">
              <a:solidFill>
                <a:srgbClr val="000099"/>
              </a:solidFill>
              <a:latin typeface="Tahoma" panose="020B0604030504040204" pitchFamily="34" charset="0"/>
              <a:cs typeface="Tahoma" panose="020B0604030504040204" pitchFamily="34" charset="0"/>
            </a:endParaRPr>
          </a:p>
          <a:p>
            <a:pPr algn="just" eaLnBrk="1" hangingPunct="1">
              <a:spcBef>
                <a:spcPct val="0"/>
              </a:spcBef>
              <a:buFontTx/>
              <a:buNone/>
            </a:pPr>
            <a:r>
              <a:rPr lang="fr-FR" altLang="fr-FR" sz="900">
                <a:cs typeface="Times New Roman" panose="02020603050405020304" pitchFamily="18" charset="0"/>
              </a:rPr>
              <a:t>       </a:t>
            </a:r>
          </a:p>
          <a:p>
            <a:pPr algn="just" eaLnBrk="1" hangingPunct="1">
              <a:spcBef>
                <a:spcPct val="0"/>
              </a:spcBef>
              <a:buFontTx/>
              <a:buNone/>
            </a:pPr>
            <a:endParaRPr lang="fr-FR" altLang="fr-FR" sz="200">
              <a:cs typeface="Times New Roman" panose="02020603050405020304" pitchFamily="18" charset="0"/>
            </a:endParaRPr>
          </a:p>
          <a:p>
            <a:pPr algn="just" eaLnBrk="1" hangingPunct="1">
              <a:spcBef>
                <a:spcPct val="0"/>
              </a:spcBef>
              <a:buFontTx/>
              <a:buNone/>
            </a:pPr>
            <a:endParaRPr lang="fr-FR" altLang="fr-FR" sz="400">
              <a:latin typeface="Calibri" panose="020F0502020204030204" pitchFamily="34" charset="0"/>
            </a:endParaRPr>
          </a:p>
          <a:p>
            <a:pPr algn="just" eaLnBrk="1" hangingPunct="1">
              <a:spcBef>
                <a:spcPct val="0"/>
              </a:spcBef>
              <a:buFontTx/>
              <a:buNone/>
            </a:pPr>
            <a:r>
              <a:rPr lang="fr-FR" altLang="fr-FR" sz="1200">
                <a:latin typeface="Calibri" panose="020F0502020204030204" pitchFamily="34" charset="0"/>
              </a:rPr>
              <a:t>Présente les travaux effectués et la contribution du papier. La police est ‘Calibri ’, de taille 12-pts, interligne simple.</a:t>
            </a:r>
          </a:p>
        </p:txBody>
      </p:sp>
      <p:sp>
        <p:nvSpPr>
          <p:cNvPr id="2054" name="Rectangle 46">
            <a:extLst>
              <a:ext uri="{FF2B5EF4-FFF2-40B4-BE49-F238E27FC236}">
                <a16:creationId xmlns:a16="http://schemas.microsoft.com/office/drawing/2014/main" id="{4BB25B39-F7FF-89D9-07FE-A53BE686622D}"/>
              </a:ext>
            </a:extLst>
          </p:cNvPr>
          <p:cNvSpPr>
            <a:spLocks noChangeArrowheads="1"/>
          </p:cNvSpPr>
          <p:nvPr/>
        </p:nvSpPr>
        <p:spPr bwMode="auto">
          <a:xfrm>
            <a:off x="3900488" y="22225"/>
            <a:ext cx="1825625" cy="587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55" name="Rectangle 32">
            <a:extLst>
              <a:ext uri="{FF2B5EF4-FFF2-40B4-BE49-F238E27FC236}">
                <a16:creationId xmlns:a16="http://schemas.microsoft.com/office/drawing/2014/main" id="{0BEA712D-C7E6-7F93-F370-A149019922EC}"/>
              </a:ext>
            </a:extLst>
          </p:cNvPr>
          <p:cNvSpPr>
            <a:spLocks noChangeArrowheads="1"/>
          </p:cNvSpPr>
          <p:nvPr/>
        </p:nvSpPr>
        <p:spPr bwMode="auto">
          <a:xfrm>
            <a:off x="935038" y="8772525"/>
            <a:ext cx="212407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1</a:t>
            </a:r>
            <a:r>
              <a:rPr lang="fr-FR" altLang="fr-FR" sz="700">
                <a:cs typeface="Times New Roman" panose="02020603050405020304" pitchFamily="18" charset="0"/>
              </a:rPr>
              <a:t>: ……………………</a:t>
            </a:r>
            <a:endParaRPr lang="fr-FR" altLang="fr-FR" sz="700"/>
          </a:p>
        </p:txBody>
      </p:sp>
      <p:sp>
        <p:nvSpPr>
          <p:cNvPr id="2056" name="Rectangle 71">
            <a:extLst>
              <a:ext uri="{FF2B5EF4-FFF2-40B4-BE49-F238E27FC236}">
                <a16:creationId xmlns:a16="http://schemas.microsoft.com/office/drawing/2014/main" id="{CF124523-3C8A-DE70-B84D-55FD10FF66E6}"/>
              </a:ext>
            </a:extLst>
          </p:cNvPr>
          <p:cNvSpPr>
            <a:spLocks noChangeArrowheads="1"/>
          </p:cNvSpPr>
          <p:nvPr/>
        </p:nvSpPr>
        <p:spPr bwMode="auto">
          <a:xfrm>
            <a:off x="896938" y="6388100"/>
            <a:ext cx="2124075" cy="21494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57" name="Rectangle 83">
            <a:extLst>
              <a:ext uri="{FF2B5EF4-FFF2-40B4-BE49-F238E27FC236}">
                <a16:creationId xmlns:a16="http://schemas.microsoft.com/office/drawing/2014/main" id="{DB58F28D-4095-8707-9636-C5BF9582871B}"/>
              </a:ext>
            </a:extLst>
          </p:cNvPr>
          <p:cNvSpPr>
            <a:spLocks noChangeArrowheads="1"/>
          </p:cNvSpPr>
          <p:nvPr/>
        </p:nvSpPr>
        <p:spPr bwMode="auto">
          <a:xfrm>
            <a:off x="914400" y="9118600"/>
            <a:ext cx="2133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a:t>
            </a:r>
            <a:r>
              <a:rPr lang="fr-FR" altLang="fr-FR" sz="900"/>
              <a:t>yyyyyyyyyyyyyyyyyyyyyyyyyyyyyyy</a:t>
            </a:r>
          </a:p>
        </p:txBody>
      </p:sp>
      <p:grpSp>
        <p:nvGrpSpPr>
          <p:cNvPr id="2058" name="Groupe 38">
            <a:extLst>
              <a:ext uri="{FF2B5EF4-FFF2-40B4-BE49-F238E27FC236}">
                <a16:creationId xmlns:a16="http://schemas.microsoft.com/office/drawing/2014/main" id="{D74CD6F8-D668-63A8-4864-50D05E4A91E0}"/>
              </a:ext>
            </a:extLst>
          </p:cNvPr>
          <p:cNvGrpSpPr>
            <a:grpSpLocks/>
          </p:cNvGrpSpPr>
          <p:nvPr/>
        </p:nvGrpSpPr>
        <p:grpSpPr bwMode="auto">
          <a:xfrm>
            <a:off x="3505200" y="6388100"/>
            <a:ext cx="2286000" cy="3509963"/>
            <a:chOff x="3276600" y="6388100"/>
            <a:chExt cx="2286000" cy="3510553"/>
          </a:xfrm>
        </p:grpSpPr>
        <p:sp>
          <p:nvSpPr>
            <p:cNvPr id="2081" name="Rectangle 33">
              <a:extLst>
                <a:ext uri="{FF2B5EF4-FFF2-40B4-BE49-F238E27FC236}">
                  <a16:creationId xmlns:a16="http://schemas.microsoft.com/office/drawing/2014/main" id="{036A74B1-4EFC-60F3-8F59-379903E67329}"/>
                </a:ext>
              </a:extLst>
            </p:cNvPr>
            <p:cNvSpPr>
              <a:spLocks noChangeArrowheads="1"/>
            </p:cNvSpPr>
            <p:nvPr/>
          </p:nvSpPr>
          <p:spPr bwMode="auto">
            <a:xfrm>
              <a:off x="3352851" y="8757769"/>
              <a:ext cx="2017730" cy="31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2 : </a:t>
              </a:r>
              <a:r>
                <a:rPr lang="fr-FR" altLang="fr-FR" sz="700">
                  <a:cs typeface="Times New Roman" panose="02020603050405020304" pitchFamily="18" charset="0"/>
                </a:rPr>
                <a:t>………………..</a:t>
              </a:r>
              <a:endParaRPr lang="fr-FR" altLang="fr-FR" sz="700"/>
            </a:p>
          </p:txBody>
        </p:sp>
        <p:sp>
          <p:nvSpPr>
            <p:cNvPr id="2082" name="Rectangle 74">
              <a:extLst>
                <a:ext uri="{FF2B5EF4-FFF2-40B4-BE49-F238E27FC236}">
                  <a16:creationId xmlns:a16="http://schemas.microsoft.com/office/drawing/2014/main" id="{D1D7624E-CB9B-0538-E650-5EF215735901}"/>
                </a:ext>
              </a:extLst>
            </p:cNvPr>
            <p:cNvSpPr>
              <a:spLocks noChangeArrowheads="1"/>
            </p:cNvSpPr>
            <p:nvPr/>
          </p:nvSpPr>
          <p:spPr bwMode="auto">
            <a:xfrm>
              <a:off x="3328515" y="6388100"/>
              <a:ext cx="2126138" cy="215191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83" name="Rectangle 84">
              <a:extLst>
                <a:ext uri="{FF2B5EF4-FFF2-40B4-BE49-F238E27FC236}">
                  <a16:creationId xmlns:a16="http://schemas.microsoft.com/office/drawing/2014/main" id="{85A63FE8-5027-A915-A825-1922BDB8A4E3}"/>
                </a:ext>
              </a:extLst>
            </p:cNvPr>
            <p:cNvSpPr>
              <a:spLocks noChangeArrowheads="1"/>
            </p:cNvSpPr>
            <p:nvPr/>
          </p:nvSpPr>
          <p:spPr bwMode="auto">
            <a:xfrm>
              <a:off x="3276600" y="9193275"/>
              <a:ext cx="2286000" cy="70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Lyyyyyyyyyyyyyyyyyyyyyyyyyyyyyyyyyyyyyyyyyyyyyyyyyyyyyyyyyyyyyyyyyyyyyyyyyyyyyyyyyyyyyyyyyyyyyyy</a:t>
              </a:r>
            </a:p>
          </p:txBody>
        </p:sp>
      </p:grpSp>
      <p:sp>
        <p:nvSpPr>
          <p:cNvPr id="2059" name="AutoShape 4">
            <a:extLst>
              <a:ext uri="{FF2B5EF4-FFF2-40B4-BE49-F238E27FC236}">
                <a16:creationId xmlns:a16="http://schemas.microsoft.com/office/drawing/2014/main" id="{F749EEA8-2C05-DD9D-1D98-BC83E3D2B8F7}"/>
              </a:ext>
            </a:extLst>
          </p:cNvPr>
          <p:cNvSpPr>
            <a:spLocks noChangeArrowheads="1"/>
          </p:cNvSpPr>
          <p:nvPr/>
        </p:nvSpPr>
        <p:spPr bwMode="auto">
          <a:xfrm>
            <a:off x="263525" y="284163"/>
            <a:ext cx="8956675" cy="12228512"/>
          </a:xfrm>
          <a:prstGeom prst="roundRect">
            <a:avLst>
              <a:gd name="adj" fmla="val 3838"/>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0" name="AutoShape 5">
            <a:extLst>
              <a:ext uri="{FF2B5EF4-FFF2-40B4-BE49-F238E27FC236}">
                <a16:creationId xmlns:a16="http://schemas.microsoft.com/office/drawing/2014/main" id="{594748A6-0509-E97D-2EC6-C1DD6B99D9A3}"/>
              </a:ext>
            </a:extLst>
          </p:cNvPr>
          <p:cNvSpPr>
            <a:spLocks noChangeArrowheads="1"/>
          </p:cNvSpPr>
          <p:nvPr/>
        </p:nvSpPr>
        <p:spPr bwMode="auto">
          <a:xfrm>
            <a:off x="304800" y="304800"/>
            <a:ext cx="8878888" cy="12157075"/>
          </a:xfrm>
          <a:prstGeom prst="roundRect">
            <a:avLst>
              <a:gd name="adj" fmla="val 3694"/>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1" name="Rectangle 101">
            <a:extLst>
              <a:ext uri="{FF2B5EF4-FFF2-40B4-BE49-F238E27FC236}">
                <a16:creationId xmlns:a16="http://schemas.microsoft.com/office/drawing/2014/main" id="{AACCE864-7BFD-B7B5-E77B-973BA8DBDF19}"/>
              </a:ext>
            </a:extLst>
          </p:cNvPr>
          <p:cNvSpPr>
            <a:spLocks noChangeArrowheads="1"/>
          </p:cNvSpPr>
          <p:nvPr/>
        </p:nvSpPr>
        <p:spPr bwMode="auto">
          <a:xfrm>
            <a:off x="3949700" y="155575"/>
            <a:ext cx="1700213" cy="377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2" name="Rectangle 48">
            <a:extLst>
              <a:ext uri="{FF2B5EF4-FFF2-40B4-BE49-F238E27FC236}">
                <a16:creationId xmlns:a16="http://schemas.microsoft.com/office/drawing/2014/main" id="{9B927DC7-7BD5-548E-5867-A82320BB5841}"/>
              </a:ext>
            </a:extLst>
          </p:cNvPr>
          <p:cNvSpPr>
            <a:spLocks noChangeArrowheads="1"/>
          </p:cNvSpPr>
          <p:nvPr/>
        </p:nvSpPr>
        <p:spPr bwMode="auto">
          <a:xfrm>
            <a:off x="3810000" y="12134850"/>
            <a:ext cx="1981200" cy="488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3" name="Oval 50">
            <a:extLst>
              <a:ext uri="{FF2B5EF4-FFF2-40B4-BE49-F238E27FC236}">
                <a16:creationId xmlns:a16="http://schemas.microsoft.com/office/drawing/2014/main" id="{0AB397A5-97AA-5847-8DD2-895D98A7C2D6}"/>
              </a:ext>
            </a:extLst>
          </p:cNvPr>
          <p:cNvSpPr>
            <a:spLocks noChangeArrowheads="1"/>
          </p:cNvSpPr>
          <p:nvPr/>
        </p:nvSpPr>
        <p:spPr bwMode="auto">
          <a:xfrm>
            <a:off x="5715000" y="123793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4" name="Oval 51">
            <a:extLst>
              <a:ext uri="{FF2B5EF4-FFF2-40B4-BE49-F238E27FC236}">
                <a16:creationId xmlns:a16="http://schemas.microsoft.com/office/drawing/2014/main" id="{5EFF7C28-B231-6BE2-DCA7-177F2EAA192E}"/>
              </a:ext>
            </a:extLst>
          </p:cNvPr>
          <p:cNvSpPr>
            <a:spLocks noChangeArrowheads="1"/>
          </p:cNvSpPr>
          <p:nvPr/>
        </p:nvSpPr>
        <p:spPr bwMode="auto">
          <a:xfrm>
            <a:off x="3657600" y="1237297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5" name="Oval 47">
            <a:extLst>
              <a:ext uri="{FF2B5EF4-FFF2-40B4-BE49-F238E27FC236}">
                <a16:creationId xmlns:a16="http://schemas.microsoft.com/office/drawing/2014/main" id="{12CEE6B7-991C-D491-99A5-C17F12492E48}"/>
              </a:ext>
            </a:extLst>
          </p:cNvPr>
          <p:cNvSpPr>
            <a:spLocks noChangeArrowheads="1"/>
          </p:cNvSpPr>
          <p:nvPr/>
        </p:nvSpPr>
        <p:spPr bwMode="auto">
          <a:xfrm>
            <a:off x="3675063" y="2000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6" name="Oval 6">
            <a:extLst>
              <a:ext uri="{FF2B5EF4-FFF2-40B4-BE49-F238E27FC236}">
                <a16:creationId xmlns:a16="http://schemas.microsoft.com/office/drawing/2014/main" id="{C65319B9-F6BB-D64D-2317-AA18DE7D66DC}"/>
              </a:ext>
            </a:extLst>
          </p:cNvPr>
          <p:cNvSpPr>
            <a:spLocks noChangeArrowheads="1"/>
          </p:cNvSpPr>
          <p:nvPr/>
        </p:nvSpPr>
        <p:spPr bwMode="auto">
          <a:xfrm>
            <a:off x="5726113" y="188913"/>
            <a:ext cx="223837"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7" name="Rectangle 88">
            <a:extLst>
              <a:ext uri="{FF2B5EF4-FFF2-40B4-BE49-F238E27FC236}">
                <a16:creationId xmlns:a16="http://schemas.microsoft.com/office/drawing/2014/main" id="{41EBE357-E7C6-249F-026E-A997D9E84E65}"/>
              </a:ext>
            </a:extLst>
          </p:cNvPr>
          <p:cNvSpPr>
            <a:spLocks noChangeArrowheads="1"/>
          </p:cNvSpPr>
          <p:nvPr/>
        </p:nvSpPr>
        <p:spPr bwMode="auto">
          <a:xfrm>
            <a:off x="3900488" y="177800"/>
            <a:ext cx="100012"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8" name="Rectangle 89">
            <a:extLst>
              <a:ext uri="{FF2B5EF4-FFF2-40B4-BE49-F238E27FC236}">
                <a16:creationId xmlns:a16="http://schemas.microsoft.com/office/drawing/2014/main" id="{A3C5BE26-F713-0B8F-D9A4-2397F0FE42C9}"/>
              </a:ext>
            </a:extLst>
          </p:cNvPr>
          <p:cNvSpPr>
            <a:spLocks noChangeArrowheads="1"/>
          </p:cNvSpPr>
          <p:nvPr/>
        </p:nvSpPr>
        <p:spPr bwMode="auto">
          <a:xfrm>
            <a:off x="5626100" y="177800"/>
            <a:ext cx="100013"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9" name="Rectangle 21">
            <a:extLst>
              <a:ext uri="{FF2B5EF4-FFF2-40B4-BE49-F238E27FC236}">
                <a16:creationId xmlns:a16="http://schemas.microsoft.com/office/drawing/2014/main" id="{40D91F22-C5C9-F573-6386-BCE40C1DA446}"/>
              </a:ext>
            </a:extLst>
          </p:cNvPr>
          <p:cNvSpPr>
            <a:spLocks noChangeArrowheads="1"/>
          </p:cNvSpPr>
          <p:nvPr/>
        </p:nvSpPr>
        <p:spPr bwMode="auto">
          <a:xfrm>
            <a:off x="695325" y="4385563"/>
            <a:ext cx="815340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INTRODUCTION</a:t>
            </a:r>
            <a:endParaRPr lang="fr-FR" altLang="fr-FR" sz="1000" b="1" dirty="0">
              <a:solidFill>
                <a:srgbClr val="000099"/>
              </a:solidFill>
              <a:latin typeface="Tahoma" panose="020B0604030504040204" pitchFamily="34" charset="0"/>
              <a:cs typeface="Tahoma" panose="020B0604030504040204" pitchFamily="34" charset="0"/>
            </a:endParaRPr>
          </a:p>
          <a:p>
            <a:pPr algn="ctr" eaLnBrk="1" hangingPunct="1">
              <a:spcBef>
                <a:spcPct val="0"/>
              </a:spcBef>
              <a:buFontTx/>
              <a:buNone/>
            </a:pPr>
            <a:endParaRPr lang="fr-FR" altLang="fr-FR" sz="1400" b="1" dirty="0">
              <a:solidFill>
                <a:srgbClr val="000099"/>
              </a:solidFill>
            </a:endParaRPr>
          </a:p>
          <a:p>
            <a:pPr algn="just" eaLnBrk="1" hangingPunct="1">
              <a:spcBef>
                <a:spcPct val="0"/>
              </a:spcBef>
              <a:buFontTx/>
              <a:buNone/>
            </a:pPr>
            <a:r>
              <a:rPr lang="fr-FR" altLang="fr-FR" sz="1200" dirty="0">
                <a:latin typeface="Calibri" panose="020F0502020204030204" pitchFamily="34" charset="0"/>
              </a:rPr>
              <a:t>Explique clairement la problématique, les travaux antérieurs, l’objectif du travail et la contribution du papier. La police est ‘Calibri ’, de taille 12-pts, interligne simple.</a:t>
            </a:r>
          </a:p>
          <a:p>
            <a:pPr algn="just" eaLnBrk="1" hangingPunct="1">
              <a:spcBef>
                <a:spcPct val="0"/>
              </a:spcBef>
              <a:buFontTx/>
              <a:buNone/>
            </a:pPr>
            <a:endParaRPr lang="fr-FR" altLang="fr-FR" sz="1100" dirty="0">
              <a:latin typeface="Calibri" panose="020F0502020204030204" pitchFamily="34" charset="0"/>
            </a:endParaRPr>
          </a:p>
        </p:txBody>
      </p:sp>
      <p:sp>
        <p:nvSpPr>
          <p:cNvPr id="45" name="Rectangle 44">
            <a:extLst>
              <a:ext uri="{FF2B5EF4-FFF2-40B4-BE49-F238E27FC236}">
                <a16:creationId xmlns:a16="http://schemas.microsoft.com/office/drawing/2014/main" id="{64758077-5379-A637-0216-ACA0856D65F2}"/>
              </a:ext>
            </a:extLst>
          </p:cNvPr>
          <p:cNvSpPr/>
          <p:nvPr/>
        </p:nvSpPr>
        <p:spPr>
          <a:xfrm>
            <a:off x="3429000" y="76200"/>
            <a:ext cx="2895600"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fr-F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cs typeface="Arial" charset="0"/>
              </a:rPr>
              <a:t>PFE 2025</a:t>
            </a:r>
          </a:p>
        </p:txBody>
      </p:sp>
      <p:sp>
        <p:nvSpPr>
          <p:cNvPr id="46" name="Rectangle 45">
            <a:extLst>
              <a:ext uri="{FF2B5EF4-FFF2-40B4-BE49-F238E27FC236}">
                <a16:creationId xmlns:a16="http://schemas.microsoft.com/office/drawing/2014/main" id="{4C58163A-36FD-300D-F003-1AF3E0245130}"/>
              </a:ext>
            </a:extLst>
          </p:cNvPr>
          <p:cNvSpPr/>
          <p:nvPr/>
        </p:nvSpPr>
        <p:spPr>
          <a:xfrm>
            <a:off x="3733800" y="12249090"/>
            <a:ext cx="2133600" cy="384721"/>
          </a:xfrm>
          <a:prstGeom prst="rect">
            <a:avLst/>
          </a:prstGeom>
          <a:noFill/>
        </p:spPr>
        <p:txBody>
          <a:bodyPr>
            <a:spAutoFit/>
          </a:bodyPr>
          <a:lstStyle/>
          <a:p>
            <a:pPr algn="ctr" eaLnBrk="1" hangingPunct="1">
              <a:defRPr/>
            </a:pPr>
            <a:r>
              <a:rPr lang="fr-FR" sz="1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Réf : ………..</a:t>
            </a:r>
          </a:p>
        </p:txBody>
      </p:sp>
      <p:sp>
        <p:nvSpPr>
          <p:cNvPr id="3" name="Rectangle 8">
            <a:extLst>
              <a:ext uri="{FF2B5EF4-FFF2-40B4-BE49-F238E27FC236}">
                <a16:creationId xmlns:a16="http://schemas.microsoft.com/office/drawing/2014/main" id="{E6A775BD-E9CC-A44B-2A60-BFCB7F3C26E5}"/>
              </a:ext>
            </a:extLst>
          </p:cNvPr>
          <p:cNvSpPr>
            <a:spLocks noChangeArrowheads="1"/>
          </p:cNvSpPr>
          <p:nvPr/>
        </p:nvSpPr>
        <p:spPr bwMode="auto">
          <a:xfrm>
            <a:off x="975423" y="908723"/>
            <a:ext cx="7799581" cy="843877"/>
          </a:xfrm>
          <a:prstGeom prst="rect">
            <a:avLst/>
          </a:prstGeom>
          <a:noFill/>
          <a:ln w="9525">
            <a:noFill/>
            <a:miter lim="800000"/>
            <a:headEnd/>
            <a:tailEnd/>
          </a:ln>
        </p:spPr>
        <p:txBody>
          <a:bodyPr lIns="27996" tIns="13998" rIns="27996" bIns="13998" anchor="ctr">
            <a:spAutoFit/>
          </a:bodyPr>
          <a:lstStyle/>
          <a:p>
            <a:pPr algn="ctr" defTabSz="279400" eaLnBrk="1" hangingPunct="1">
              <a:defRPr/>
            </a:pPr>
            <a:r>
              <a:rPr lang="fr-FR"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TITRE DE PFE </a:t>
            </a:r>
            <a:endParaRPr lang="fr-FR" sz="1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Etudiant</a:t>
            </a:r>
            <a:r>
              <a:rPr lang="fr-FR" sz="1100" b="1" baseline="300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Etudiant</a:t>
            </a:r>
            <a:r>
              <a:rPr lang="fr-FR" sz="1100" b="1" baseline="300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b</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Encadreur ISET, Encadreur industriel</a:t>
            </a:r>
            <a:r>
              <a:rPr lang="fr-FR" sz="11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p>
          <a:p>
            <a:pPr algn="ctr" defTabSz="279400" eaLnBrk="1" hangingPunct="1">
              <a:defRPr/>
            </a:pPr>
            <a:r>
              <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en-GB" sz="10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Adresses</a:t>
            </a:r>
            <a:r>
              <a:rPr lang="en-GB"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t>
            </a:r>
            <a:endPar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E-mails : Etudiant 1</a:t>
            </a: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hlinkClick r:id="rId2"/>
              </a:rPr>
              <a:t>@</a:t>
            </a: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Etudiant 2</a:t>
            </a:r>
            <a:r>
              <a:rPr lang="pt-BR" sz="10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t>
            </a:r>
          </a:p>
        </p:txBody>
      </p:sp>
      <p:pic>
        <p:nvPicPr>
          <p:cNvPr id="2073" name="Picture 47">
            <a:extLst>
              <a:ext uri="{FF2B5EF4-FFF2-40B4-BE49-F238E27FC236}">
                <a16:creationId xmlns:a16="http://schemas.microsoft.com/office/drawing/2014/main" id="{67BF2F85-560D-A53C-2B98-C0D23A71D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2000"/>
            <a:ext cx="10668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4" name="Rectangle 48">
            <a:extLst>
              <a:ext uri="{FF2B5EF4-FFF2-40B4-BE49-F238E27FC236}">
                <a16:creationId xmlns:a16="http://schemas.microsoft.com/office/drawing/2014/main" id="{8BBEC550-6938-1280-C2B7-9445C3A89F4E}"/>
              </a:ext>
            </a:extLst>
          </p:cNvPr>
          <p:cNvSpPr>
            <a:spLocks noChangeArrowheads="1"/>
          </p:cNvSpPr>
          <p:nvPr/>
        </p:nvSpPr>
        <p:spPr bwMode="auto">
          <a:xfrm>
            <a:off x="7696200" y="838200"/>
            <a:ext cx="1066800" cy="1066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75" name="ZoneTexte 48">
            <a:extLst>
              <a:ext uri="{FF2B5EF4-FFF2-40B4-BE49-F238E27FC236}">
                <a16:creationId xmlns:a16="http://schemas.microsoft.com/office/drawing/2014/main" id="{56C481E1-EBD8-7A4B-C6DD-42CC60A5F1A2}"/>
              </a:ext>
            </a:extLst>
          </p:cNvPr>
          <p:cNvSpPr txBox="1">
            <a:spLocks noChangeArrowheads="1"/>
          </p:cNvSpPr>
          <p:nvPr/>
        </p:nvSpPr>
        <p:spPr bwMode="auto">
          <a:xfrm>
            <a:off x="7848600" y="1143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000"/>
              <a:t>Sigle de l’entreprise</a:t>
            </a:r>
          </a:p>
        </p:txBody>
      </p:sp>
      <p:grpSp>
        <p:nvGrpSpPr>
          <p:cNvPr id="2076" name="Groupe 39">
            <a:extLst>
              <a:ext uri="{FF2B5EF4-FFF2-40B4-BE49-F238E27FC236}">
                <a16:creationId xmlns:a16="http://schemas.microsoft.com/office/drawing/2014/main" id="{9DC41F3B-BCD5-4250-BE7C-50699558FE5D}"/>
              </a:ext>
            </a:extLst>
          </p:cNvPr>
          <p:cNvGrpSpPr>
            <a:grpSpLocks/>
          </p:cNvGrpSpPr>
          <p:nvPr/>
        </p:nvGrpSpPr>
        <p:grpSpPr bwMode="auto">
          <a:xfrm>
            <a:off x="6172200" y="6396038"/>
            <a:ext cx="2286000" cy="3509962"/>
            <a:chOff x="3276600" y="6388100"/>
            <a:chExt cx="2286000" cy="3510553"/>
          </a:xfrm>
        </p:grpSpPr>
        <p:sp>
          <p:nvSpPr>
            <p:cNvPr id="2078" name="Rectangle 33">
              <a:extLst>
                <a:ext uri="{FF2B5EF4-FFF2-40B4-BE49-F238E27FC236}">
                  <a16:creationId xmlns:a16="http://schemas.microsoft.com/office/drawing/2014/main" id="{C06691B5-153B-6573-5609-F221C1E45810}"/>
                </a:ext>
              </a:extLst>
            </p:cNvPr>
            <p:cNvSpPr>
              <a:spLocks noChangeArrowheads="1"/>
            </p:cNvSpPr>
            <p:nvPr/>
          </p:nvSpPr>
          <p:spPr bwMode="auto">
            <a:xfrm>
              <a:off x="3352851" y="8757769"/>
              <a:ext cx="2017730" cy="1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3: </a:t>
              </a:r>
              <a:r>
                <a:rPr lang="fr-FR" altLang="fr-FR" sz="700">
                  <a:cs typeface="Times New Roman" panose="02020603050405020304" pitchFamily="18" charset="0"/>
                </a:rPr>
                <a:t>………………..</a:t>
              </a:r>
              <a:endParaRPr lang="fr-FR" altLang="fr-FR" sz="700"/>
            </a:p>
          </p:txBody>
        </p:sp>
        <p:sp>
          <p:nvSpPr>
            <p:cNvPr id="2079" name="Rectangle 74">
              <a:extLst>
                <a:ext uri="{FF2B5EF4-FFF2-40B4-BE49-F238E27FC236}">
                  <a16:creationId xmlns:a16="http://schemas.microsoft.com/office/drawing/2014/main" id="{01D0AF01-7BD5-896E-2F11-AD44771AA6BE}"/>
                </a:ext>
              </a:extLst>
            </p:cNvPr>
            <p:cNvSpPr>
              <a:spLocks noChangeArrowheads="1"/>
            </p:cNvSpPr>
            <p:nvPr/>
          </p:nvSpPr>
          <p:spPr bwMode="auto">
            <a:xfrm>
              <a:off x="3328515" y="6388100"/>
              <a:ext cx="2126138" cy="2151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80" name="Rectangle 84">
              <a:extLst>
                <a:ext uri="{FF2B5EF4-FFF2-40B4-BE49-F238E27FC236}">
                  <a16:creationId xmlns:a16="http://schemas.microsoft.com/office/drawing/2014/main" id="{2997CFB5-619B-106A-5282-4EBEAB434C97}"/>
                </a:ext>
              </a:extLst>
            </p:cNvPr>
            <p:cNvSpPr>
              <a:spLocks noChangeArrowheads="1"/>
            </p:cNvSpPr>
            <p:nvPr/>
          </p:nvSpPr>
          <p:spPr bwMode="auto">
            <a:xfrm>
              <a:off x="3276600" y="9193275"/>
              <a:ext cx="2286000" cy="70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Lyyyyyyyyyyyyyyyyyyyyyyyyyyyyyyyyyyyyyyyyyyyyyyyyyyyyyyyyyyyyyyyyyyyyyyyyyyyyyyyyyyyyyyyyyyyyyyy</a:t>
              </a:r>
            </a:p>
          </p:txBody>
        </p:sp>
      </p:grpSp>
      <p:sp>
        <p:nvSpPr>
          <p:cNvPr id="44" name="Rectangle 15">
            <a:extLst>
              <a:ext uri="{FF2B5EF4-FFF2-40B4-BE49-F238E27FC236}">
                <a16:creationId xmlns:a16="http://schemas.microsoft.com/office/drawing/2014/main" id="{5F5BB9B5-B744-2E60-2B13-2F4BCA29EA5D}"/>
              </a:ext>
            </a:extLst>
          </p:cNvPr>
          <p:cNvSpPr>
            <a:spLocks noChangeArrowheads="1"/>
          </p:cNvSpPr>
          <p:nvPr/>
        </p:nvSpPr>
        <p:spPr bwMode="auto">
          <a:xfrm>
            <a:off x="695325" y="11125200"/>
            <a:ext cx="8153400" cy="930275"/>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PERSPECTIVE</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100" dirty="0">
                <a:latin typeface="Calibri" pitchFamily="34" charset="0"/>
                <a:cs typeface="Arial" charset="0"/>
              </a:rPr>
              <a:t>La perspective doit rapporter la suite et les applications possibles à réaliser du présent travail. La police est ‘Calibri ’, de taille 12-pts, interligne simple.</a:t>
            </a:r>
          </a:p>
          <a:p>
            <a:pPr marL="155575" indent="-58738" algn="ctr" eaLnBrk="1" fontAlgn="auto" hangingPunct="1">
              <a:lnSpc>
                <a:spcPct val="120000"/>
              </a:lnSpc>
              <a:spcBef>
                <a:spcPts val="0"/>
              </a:spcBef>
              <a:spcAft>
                <a:spcPts val="0"/>
              </a:spcAft>
              <a:buFont typeface="Wingdings 2"/>
              <a:buNone/>
              <a:defRPr/>
            </a:pPr>
            <a:endParaRPr lang="fr-FR" sz="1100" dirty="0">
              <a:latin typeface="Calibri" pitchFamily="34" charset="0"/>
              <a:cs typeface="Arial" charset="0"/>
            </a:endParaRPr>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1390</TotalTime>
  <Words>393</Words>
  <Application>Microsoft Office PowerPoint</Application>
  <PresentationFormat>A3 Paper (297x420 mm)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Tahoma</vt:lpstr>
      <vt:lpstr>Times New Roman</vt:lpstr>
      <vt:lpstr>Wingdings 2</vt:lpstr>
      <vt:lpstr>Modèle par défaut</vt:lpstr>
      <vt:lpstr>PowerPoint Presentation</vt:lpstr>
    </vt:vector>
  </TitlesOfParts>
  <Company>FSB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DHIFAOUI</dc:creator>
  <cp:lastModifiedBy>belkhamsaayhem</cp:lastModifiedBy>
  <cp:revision>144</cp:revision>
  <dcterms:created xsi:type="dcterms:W3CDTF">2007-05-26T13:07:46Z</dcterms:created>
  <dcterms:modified xsi:type="dcterms:W3CDTF">2025-05-20T19:54:38Z</dcterms:modified>
</cp:coreProperties>
</file>