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2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80" autoAdjust="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98EB4-2307-40F8-908F-1DA44DD63F38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8D091-8201-4B73-9528-66C69B6D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8D091-8201-4B73-9528-66C69B6D50C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192.168.101.221\d\Tools\Git\Git-1.8.0-preview20121022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《Pro Git》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6248" y="5357826"/>
            <a:ext cx="4057656" cy="35241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                       2014.12.5</a:t>
            </a:r>
            <a:r>
              <a:rPr lang="zh-CN" altLang="en-US" dirty="0" smtClean="0"/>
              <a:t>  </a:t>
            </a:r>
            <a:r>
              <a:rPr lang="en-US" altLang="zh-CN" dirty="0" smtClean="0"/>
              <a:t>by dongqing.zhu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2" y="28574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学习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\PGRN\images\pgrn\gitinit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8726" y="2285992"/>
            <a:ext cx="6223647" cy="457200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-2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根据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内文件状态的变化，可以将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分成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个工作区域：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工作区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实际编写文件的地方，在这里修改文件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暂存区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索引区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Staging Area</a:t>
            </a: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.git/index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等待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的对象清单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包含文件索引的目录树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tree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仓库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Repository</a:t>
            </a: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.git/objects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实际存放对象文件的地方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285992"/>
            <a:ext cx="5524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Branch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分支：一个指向提交对象的可变指针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.git/refs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目录下一个写着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 ID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的文件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分支之间独立工作，互不干扰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分支之间切换及其迅速快捷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可以有很多很多个分支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合并分支，实际上是合并分支指向的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对象，并产生一个新的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对象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作为默认分支名称。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：一个指向分支的可变指针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即指向指针的指针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用来标记当前工作的分支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本地分支：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.git/refs/heads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远程分支：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.git/refs/remotes</a:t>
            </a:r>
          </a:p>
          <a:p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.gitignore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</a:rPr>
              <a:t>在工作目录中添加</a:t>
            </a:r>
            <a:r>
              <a:rPr lang="en-US" altLang="zh-CN" sz="1600" dirty="0" smtClean="0">
                <a:solidFill>
                  <a:schemeClr val="accent1"/>
                </a:solidFill>
              </a:rPr>
              <a:t>.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gitignore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文件，标记让</a:t>
            </a:r>
            <a:r>
              <a:rPr lang="en-US" altLang="zh-CN" sz="1600" dirty="0" smtClean="0">
                <a:solidFill>
                  <a:schemeClr val="accent1"/>
                </a:solidFill>
              </a:rPr>
              <a:t>Git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忽略掉的文件。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#  </a:t>
            </a:r>
            <a:r>
              <a:rPr lang="zh-CN" altLang="en-US" sz="1600" dirty="0" smtClean="0">
                <a:solidFill>
                  <a:schemeClr val="accent1"/>
                </a:solidFill>
              </a:rPr>
              <a:t>开始的行表示注释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*.a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忽略所有</a:t>
            </a:r>
            <a:r>
              <a:rPr lang="en-US" altLang="zh-CN" sz="1600" dirty="0" smtClean="0">
                <a:solidFill>
                  <a:schemeClr val="accent1"/>
                </a:solidFill>
              </a:rPr>
              <a:t>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文件名结尾的文件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*.[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ab</a:t>
            </a:r>
            <a:r>
              <a:rPr lang="en-US" altLang="zh-CN" sz="1600" dirty="0" smtClean="0">
                <a:solidFill>
                  <a:schemeClr val="accent1"/>
                </a:solidFill>
              </a:rPr>
              <a:t>] 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忽略所有</a:t>
            </a:r>
            <a:r>
              <a:rPr lang="en-US" altLang="zh-CN" sz="1600" dirty="0" smtClean="0">
                <a:solidFill>
                  <a:schemeClr val="accent1"/>
                </a:solidFill>
              </a:rPr>
              <a:t>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或者</a:t>
            </a:r>
            <a:r>
              <a:rPr lang="en-US" altLang="zh-CN" sz="1600" dirty="0" smtClean="0">
                <a:solidFill>
                  <a:schemeClr val="accent1"/>
                </a:solidFill>
              </a:rPr>
              <a:t>.b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文件名结尾的文件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!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n.a</a:t>
            </a:r>
            <a:r>
              <a:rPr lang="en-US" altLang="zh-CN" sz="1600" dirty="0" smtClean="0">
                <a:solidFill>
                  <a:schemeClr val="accent1"/>
                </a:solidFill>
              </a:rPr>
              <a:t> 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不要忽略</a:t>
            </a:r>
            <a:r>
              <a:rPr lang="en-US" altLang="zh-CN" sz="1600" dirty="0" err="1" smtClean="0">
                <a:solidFill>
                  <a:schemeClr val="accent1"/>
                </a:solidFill>
              </a:rPr>
              <a:t>n.a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err="1" smtClean="0">
                <a:solidFill>
                  <a:schemeClr val="accent1"/>
                </a:solidFill>
              </a:rPr>
              <a:t>nn.a</a:t>
            </a:r>
            <a:r>
              <a:rPr lang="en-US" altLang="zh-CN" sz="1600" dirty="0" smtClean="0">
                <a:solidFill>
                  <a:schemeClr val="accent1"/>
                </a:solidFill>
              </a:rPr>
              <a:t>	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</a:t>
            </a:r>
            <a:r>
              <a:rPr lang="en-US" altLang="zh-CN" sz="1600" dirty="0" smtClean="0">
                <a:solidFill>
                  <a:schemeClr val="accent1"/>
                </a:solidFill>
              </a:rPr>
              <a:t>nn.a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/b 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忽略根目录下的</a:t>
            </a:r>
            <a:r>
              <a:rPr lang="en-US" altLang="zh-CN" sz="1600" dirty="0" smtClean="0">
                <a:solidFill>
                  <a:schemeClr val="accent1"/>
                </a:solidFill>
              </a:rPr>
              <a:t>b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bin/	 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</a:t>
            </a:r>
            <a:r>
              <a:rPr lang="en-US" altLang="zh-CN" sz="1600" dirty="0" smtClean="0">
                <a:solidFill>
                  <a:schemeClr val="accent1"/>
                </a:solidFill>
              </a:rPr>
              <a:t>bin/</a:t>
            </a:r>
            <a:r>
              <a:rPr lang="zh-CN" altLang="en-US" sz="1600" dirty="0" smtClean="0">
                <a:solidFill>
                  <a:schemeClr val="accent1"/>
                </a:solidFill>
              </a:rPr>
              <a:t>目录下的所有文件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</a:rPr>
              <a:t>doc/*.tmp	#</a:t>
            </a:r>
            <a:r>
              <a:rPr lang="zh-CN" altLang="en-US" sz="1600" dirty="0" smtClean="0">
                <a:solidFill>
                  <a:schemeClr val="accent1"/>
                </a:solidFill>
              </a:rPr>
              <a:t>忽略</a:t>
            </a:r>
            <a:r>
              <a:rPr lang="en-US" altLang="zh-CN" sz="1600" dirty="0" smtClean="0">
                <a:solidFill>
                  <a:schemeClr val="accent1"/>
                </a:solidFill>
              </a:rPr>
              <a:t>doc/</a:t>
            </a:r>
            <a:r>
              <a:rPr lang="zh-CN" altLang="en-US" sz="1600" dirty="0" smtClean="0">
                <a:solidFill>
                  <a:schemeClr val="accent1"/>
                </a:solidFill>
              </a:rPr>
              <a:t>目录下的</a:t>
            </a:r>
            <a:r>
              <a:rPr lang="en-US" altLang="zh-CN" sz="1600" dirty="0" smtClean="0">
                <a:solidFill>
                  <a:schemeClr val="accent1"/>
                </a:solidFill>
              </a:rPr>
              <a:t>.tmp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</a:t>
            </a:r>
            <a:r>
              <a:rPr lang="en-US" altLang="zh-CN" sz="1600" dirty="0" smtClean="0">
                <a:solidFill>
                  <a:schemeClr val="accent1"/>
                </a:solidFill>
              </a:rPr>
              <a:t>,</a:t>
            </a:r>
            <a:r>
              <a:rPr lang="zh-CN" altLang="en-US" sz="1600" dirty="0" smtClean="0">
                <a:solidFill>
                  <a:schemeClr val="accent1"/>
                </a:solidFill>
              </a:rPr>
              <a:t>但不包括</a:t>
            </a:r>
            <a:r>
              <a:rPr lang="en-US" altLang="zh-CN" sz="1600" dirty="0" smtClean="0">
                <a:solidFill>
                  <a:schemeClr val="accent1"/>
                </a:solidFill>
              </a:rPr>
              <a:t>doc/</a:t>
            </a:r>
            <a:r>
              <a:rPr lang="zh-CN" altLang="en-US" sz="1600" dirty="0" smtClean="0">
                <a:solidFill>
                  <a:schemeClr val="accent1"/>
                </a:solidFill>
              </a:rPr>
              <a:t>的子目录下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accent1"/>
                </a:solidFill>
              </a:rPr>
              <a:t>                 .gitignore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文件的功能与</a:t>
            </a:r>
            <a:r>
              <a:rPr lang="en-US" altLang="zh-CN" sz="1600" dirty="0" smtClean="0">
                <a:solidFill>
                  <a:schemeClr val="accent1"/>
                </a:solidFill>
              </a:rPr>
              <a:t>.git/info/exclude</a:t>
            </a:r>
            <a:r>
              <a:rPr lang="zh-CN" altLang="en-US" sz="1600" dirty="0" smtClean="0">
                <a:solidFill>
                  <a:schemeClr val="accent1"/>
                </a:solidFill>
              </a:rPr>
              <a:t>功能类似，不同的是</a:t>
            </a:r>
            <a:r>
              <a:rPr lang="en-US" altLang="zh-CN" sz="1600" dirty="0" smtClean="0">
                <a:solidFill>
                  <a:schemeClr val="accent1"/>
                </a:solidFill>
              </a:rPr>
              <a:t>.gitignore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文件可以上传到</a:t>
            </a:r>
            <a:r>
              <a:rPr lang="en-US" altLang="zh-CN" sz="1600" dirty="0" smtClean="0">
                <a:solidFill>
                  <a:schemeClr val="accent1"/>
                </a:solidFill>
              </a:rPr>
              <a:t>git</a:t>
            </a:r>
            <a:r>
              <a:rPr lang="zh-CN" altLang="en-US" sz="1600" dirty="0" smtClean="0">
                <a:solidFill>
                  <a:schemeClr val="accent1"/>
                </a:solidFill>
              </a:rPr>
              <a:t>远程仓库，让所有参与项目的人使用相同的规则，而</a:t>
            </a:r>
            <a:r>
              <a:rPr lang="en-US" altLang="zh-CN" sz="1600" dirty="0" smtClean="0">
                <a:solidFill>
                  <a:schemeClr val="accent1"/>
                </a:solidFill>
              </a:rPr>
              <a:t>exclude</a:t>
            </a:r>
            <a:r>
              <a:rPr lang="zh-CN" altLang="en-US" sz="1600" dirty="0" smtClean="0">
                <a:solidFill>
                  <a:schemeClr val="accent1"/>
                </a:solidFill>
              </a:rPr>
              <a:t>文件只在本地有效，并不会上传到远程仓库。</a:t>
            </a:r>
            <a:endParaRPr lang="en-US" altLang="zh-CN" sz="1600" dirty="0" smtClean="0">
              <a:solidFill>
                <a:schemeClr val="accent1"/>
              </a:solidFill>
            </a:endParaRPr>
          </a:p>
          <a:p>
            <a:endParaRPr lang="en-US" altLang="zh-CN" sz="1600" dirty="0" smtClean="0">
              <a:solidFill>
                <a:schemeClr val="accent1"/>
              </a:solidFill>
            </a:endParaRPr>
          </a:p>
          <a:p>
            <a:endParaRPr lang="en-US" altLang="zh-CN" sz="16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status [-s]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add [file1-name] [file2-name] [file3-name]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commit –m “commit msg”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log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branch [branch-name]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merge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checkout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diff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reset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rm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mv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tag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fetch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pull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$ git push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add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add [file1-name] [file2-name] 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add .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add path/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将指定的文件</a:t>
            </a:r>
            <a:r>
              <a:rPr lang="en-US" altLang="zh-CN" sz="1800" dirty="0" smtClean="0">
                <a:solidFill>
                  <a:schemeClr val="accent1"/>
                </a:solidFill>
              </a:rPr>
              <a:t>/</a:t>
            </a:r>
            <a:r>
              <a:rPr lang="zh-CN" altLang="en-US" sz="1800" dirty="0" smtClean="0">
                <a:solidFill>
                  <a:schemeClr val="accent1"/>
                </a:solidFill>
              </a:rPr>
              <a:t>当前工作区</a:t>
            </a:r>
            <a:r>
              <a:rPr lang="en-US" altLang="zh-CN" sz="1800" dirty="0" smtClean="0">
                <a:solidFill>
                  <a:schemeClr val="accent1"/>
                </a:solidFill>
              </a:rPr>
              <a:t>/</a:t>
            </a:r>
            <a:r>
              <a:rPr lang="zh-CN" altLang="en-US" sz="1800" dirty="0" smtClean="0">
                <a:solidFill>
                  <a:schemeClr val="accent1"/>
                </a:solidFill>
              </a:rPr>
              <a:t>指定目录下的文件快照添加到索引区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文件状态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untracked   -&gt;  staged 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文件快照 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.git/objects</a:t>
            </a:r>
          </a:p>
          <a:p>
            <a:r>
              <a:rPr lang="en-US" altLang="zh-CN" sz="1800" dirty="0" smtClean="0">
                <a:solidFill>
                  <a:schemeClr val="accent1"/>
                </a:solidFill>
              </a:rPr>
              <a:t>New tree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对象 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.git/index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每修改一次文件，都要重新</a:t>
            </a:r>
            <a:r>
              <a:rPr lang="en-US" altLang="zh-CN" sz="1800" dirty="0" smtClean="0">
                <a:solidFill>
                  <a:schemeClr val="accent1"/>
                </a:solidFill>
              </a:rPr>
              <a:t>add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commit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commit  [-v]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commit  -a  -m “commit msg”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commit  --amend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: new commit id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commit --allow-empty 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: </a:t>
            </a:r>
            <a:r>
              <a:rPr lang="zh-CN" altLang="en-US" sz="1800" dirty="0" smtClean="0">
                <a:solidFill>
                  <a:schemeClr val="accent1"/>
                </a:solidFill>
              </a:rPr>
              <a:t>允许新的提交与父提交指向相同的</a:t>
            </a:r>
            <a:r>
              <a:rPr lang="en-US" altLang="zh-CN" sz="1800" dirty="0" smtClean="0">
                <a:solidFill>
                  <a:schemeClr val="accent1"/>
                </a:solidFill>
              </a:rPr>
              <a:t>tree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索引区</a:t>
            </a:r>
            <a:r>
              <a:rPr lang="en-US" altLang="zh-CN" sz="1800" dirty="0" smtClean="0">
                <a:solidFill>
                  <a:schemeClr val="accent1"/>
                </a:solidFill>
              </a:rPr>
              <a:t>tree</a:t>
            </a:r>
            <a:r>
              <a:rPr lang="zh-CN" altLang="en-US" sz="1800" dirty="0" smtClean="0">
                <a:solidFill>
                  <a:schemeClr val="accent1"/>
                </a:solidFill>
              </a:rPr>
              <a:t> 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.git/objects</a:t>
            </a:r>
          </a:p>
          <a:p>
            <a:r>
              <a:rPr lang="en-US" altLang="zh-CN" sz="1800" dirty="0" smtClean="0">
                <a:solidFill>
                  <a:schemeClr val="accent1"/>
                </a:solidFill>
              </a:rPr>
              <a:t>New commit</a:t>
            </a:r>
            <a:r>
              <a:rPr lang="zh-CN" altLang="en-US" sz="1800" dirty="0" smtClean="0">
                <a:solidFill>
                  <a:schemeClr val="accent1"/>
                </a:solidFill>
              </a:rPr>
              <a:t> 对象</a:t>
            </a:r>
            <a:r>
              <a:rPr lang="en-US" altLang="zh-CN" sz="1800" dirty="0" smtClean="0">
                <a:solidFill>
                  <a:schemeClr val="accent1"/>
                </a:solidFill>
              </a:rPr>
              <a:t>-&gt; .git/objects, point to tree</a:t>
            </a: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将</a:t>
            </a:r>
            <a:r>
              <a:rPr lang="en-US" altLang="zh-CN" sz="1800" dirty="0" smtClean="0">
                <a:solidFill>
                  <a:schemeClr val="accent1"/>
                </a:solidFill>
              </a:rPr>
              <a:t>branch</a:t>
            </a:r>
            <a:r>
              <a:rPr lang="zh-CN" altLang="en-US" sz="1800" dirty="0" smtClean="0">
                <a:solidFill>
                  <a:schemeClr val="accent1"/>
                </a:solidFill>
              </a:rPr>
              <a:t>分支指向新的</a:t>
            </a:r>
            <a:r>
              <a:rPr lang="en-US" altLang="zh-CN" sz="1800" dirty="0" smtClean="0">
                <a:solidFill>
                  <a:schemeClr val="accent1"/>
                </a:solidFill>
              </a:rPr>
              <a:t>commit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对象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</a:rPr>
              <a:t>文件状态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staged -&gt;  committed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log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log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--pretty=oneline | short | raw| 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format:'%Cred%h%Creset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 -%C(yellow)%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d%Creset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 %s 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Cgreen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(%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cr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) %C(bold blue)&lt;%an&gt;%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Creset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'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--abbrev-commit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--graph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-p   |  --patch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--stat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-&lt;number&gt;  |  -n &lt;number&gt;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--since | --after  | --until | --before   &lt;date&gt;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--author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--committer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--grep=&lt;commit msg&gt;</a:t>
            </a: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$ gitk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branch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branch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-l     |     --list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-a    |    --all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-v    |    --verbose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[branch-name]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-d    |   --delete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-D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-m    |   --move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-M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-f     |    --force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--merged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--no-merged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--track  [local-branch-name]   [remote-branch-name]</a:t>
            </a:r>
          </a:p>
          <a:p>
            <a:pPr marL="342900" lvl="1" indent="-342900">
              <a:buNone/>
            </a:pP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$ git checkout  -b [branch-name]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merge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merge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--squash</a:t>
            </a: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$ git cherry-pick &lt;-n&gt; [commit-id]</a:t>
            </a:r>
          </a:p>
          <a:p>
            <a:pPr marL="342900" lvl="1" indent="-342900"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rebase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rebase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--abort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--skip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--continue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rebase [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主分支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]  [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特性分支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--onto  [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主分支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]  [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特性分支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1]   [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特性分支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2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]</a:t>
            </a: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注意：请不要尝试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rebase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已经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push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commit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简单介绍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基本原理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基础命令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</a:p>
        </p:txBody>
      </p:sp>
      <p:pic>
        <p:nvPicPr>
          <p:cNvPr id="4" name="图片 3" descr="g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3214686"/>
            <a:ext cx="4229129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checkout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checkout  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: </a:t>
            </a:r>
            <a:r>
              <a:rPr lang="zh-CN" altLang="en-US" sz="1800" dirty="0" smtClean="0">
                <a:solidFill>
                  <a:schemeClr val="accent1"/>
                </a:solidFill>
              </a:rPr>
              <a:t>重写工作区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&lt;-b&gt; [branch-name]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 [file-name] 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HEAD [file-name]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[branch-name] -- [file-name]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-b  [local-branch-name]  [remote-branch-name]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--track  [remote-branch-name]</a:t>
            </a: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diff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diff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--cached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HEAD  |  [commit-id]   |   [branch-name]  [file-name]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[branch-name1]..[branch-name2]    | [branch-name1]  [branch-name2]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[branch-name1]...[branch-name2]</a:t>
            </a: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reset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reset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--hard |  --soft  |  --mixed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[branch-name]   | HEAD   |   [commit-id]</a:t>
            </a:r>
          </a:p>
          <a:p>
            <a:pPr marL="342900" lvl="1" indent="-342900"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rm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rm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--cached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-f</a:t>
            </a: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$ rm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$ git mv  &lt;src&gt;  &lt;des&gt;</a:t>
            </a:r>
          </a:p>
          <a:p>
            <a:pPr marL="742950" lvl="2" indent="-342900"/>
            <a:r>
              <a:rPr lang="en-US" altLang="zh-CN" sz="1400" b="1" dirty="0" smtClean="0">
                <a:solidFill>
                  <a:schemeClr val="accent2"/>
                </a:solidFill>
              </a:rPr>
              <a:t>mv  &lt;src&gt;  &lt;des&gt;</a:t>
            </a:r>
          </a:p>
          <a:p>
            <a:pPr marL="742950" lvl="2" indent="-342900"/>
            <a:r>
              <a:rPr lang="en-US" altLang="zh-CN" sz="1400" b="1" dirty="0" smtClean="0">
                <a:solidFill>
                  <a:schemeClr val="accent2"/>
                </a:solidFill>
              </a:rPr>
              <a:t>git   rm   &lt;src&gt;</a:t>
            </a:r>
          </a:p>
          <a:p>
            <a:pPr marL="742950" lvl="2" indent="-342900"/>
            <a:r>
              <a:rPr lang="en-US" altLang="zh-CN" sz="1400" b="1" dirty="0" smtClean="0">
                <a:solidFill>
                  <a:schemeClr val="accent2"/>
                </a:solidFill>
              </a:rPr>
              <a:t>git   add   &lt;des&gt;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tag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tag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-l   ‘tag-name’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-a  [tag-name]   -m   “tag-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msg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”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show [tag-name]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-d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push origin  --tags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push origin [tag-name]</a:t>
            </a:r>
          </a:p>
          <a:p>
            <a:pPr marL="342900" lvl="1" indent="-342900"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remote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remote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-v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add  [remote-name]  [url]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show [remote-name]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rename  [old-remote-name]   [new-remote-name]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rm  [remote-name]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fetch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fetch [remote-name]   [remote-branch-name]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800" b="1" dirty="0" smtClean="0">
              <a:solidFill>
                <a:schemeClr val="accent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5804" y="27860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 basic commands -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$ git pull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3857628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git pull  [remote-name]   [remote-branch-name]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accent2"/>
                </a:solidFill>
              </a:rPr>
              <a:t>$ git push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push [remote-name]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[local-branch-name]:[remote-branch-name]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:[remote-branch-name]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--delete [remote-branch-name]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--tags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[tag-name]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--receive-pack=‘git receive-pack --reviewer 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reviewer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-name’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commands - </a:t>
            </a:r>
            <a:r>
              <a:rPr lang="en-US" altLang="zh-CN" b="1" dirty="0" smtClean="0">
                <a:solidFill>
                  <a:schemeClr val="tx2"/>
                </a:solidFill>
              </a:rPr>
              <a:t>more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archive  [branch-name]  --prefix=‘project/’  --format=zip &gt; ’zip-</a:t>
            </a:r>
            <a:r>
              <a:rPr lang="en-US" altLang="zh-CN" sz="1800" b="1" dirty="0" err="1" smtClean="0">
                <a:solidFill>
                  <a:schemeClr val="accent2"/>
                </a:solidFill>
              </a:rPr>
              <a:t>name’.zip</a:t>
            </a: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archive  [branch-name]  --prefix=‘project/’  |  </a:t>
            </a:r>
            <a:r>
              <a:rPr lang="en-US" altLang="zh-CN" sz="1800" b="1" dirty="0" err="1" smtClean="0">
                <a:solidFill>
                  <a:schemeClr val="accent2"/>
                </a:solidFill>
              </a:rPr>
              <a:t>gzip</a:t>
            </a:r>
            <a:r>
              <a:rPr lang="en-US" altLang="zh-CN" sz="1800" b="1" dirty="0" smtClean="0">
                <a:solidFill>
                  <a:schemeClr val="accent2"/>
                </a:solidFill>
              </a:rPr>
              <a:t> &gt; ‘</a:t>
            </a:r>
            <a:r>
              <a:rPr lang="en-US" altLang="zh-CN" sz="1800" b="1" dirty="0" err="1" smtClean="0">
                <a:solidFill>
                  <a:schemeClr val="accent2"/>
                </a:solidFill>
              </a:rPr>
              <a:t>gz-name’.tar.gz</a:t>
            </a: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shortlog  &lt;--no-merges&gt;   [branch-name]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reflog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filter-branch --tree-filter  ‘rm -f [file-name]’  HEAD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blame  &lt;-L line1,line2&gt;  [file-name]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bisect start -&gt; bad -&gt; good -&gt; run testing -&gt; bad -&gt; run testing -&gt; good -&gt; reset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count-objects –v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ssh -p [port]  [server] -l [user-account]  gerrit create-project –name [project-name]  --submit-type  CHERRY_PICK  --parent  [All-Projects]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Q &amp; A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http://blog.chinaunix.net/uid-27714502-id-3435772.html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What is SCM?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9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oftware </a:t>
            </a:r>
            <a:r>
              <a:rPr lang="en-US" altLang="zh-CN" sz="19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onfiguration </a:t>
            </a:r>
            <a:r>
              <a:rPr lang="en-US" altLang="zh-CN" sz="19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anagement  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软件配置管理、源码管理、版本控制。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一种应用于软件开发过程的管理活动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常用工具：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SVN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Perforce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等。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目的：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标记管理受控文件版本变化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供随时查阅和恢复历史版本。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降低软件错误率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提高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协作效率</a:t>
            </a:r>
            <a:endParaRPr lang="en-US" altLang="zh-CN" sz="1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本地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rcs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集中式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(CVCS)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CVS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SVN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Perforce</a:t>
            </a:r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分布式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(DVCS)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BitKeeper</a:t>
            </a:r>
            <a:endParaRPr lang="en-US" altLang="zh-CN" sz="1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 descr="cv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83" y="2786058"/>
            <a:ext cx="3845969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v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20" y="2571744"/>
            <a:ext cx="3181960" cy="35531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一个完全分布式的版本控制系统，是一个内容寻址文件系统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+VCS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用户界面。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内核开源社区设计开发，是为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系统内核开发设计的。所以非常具有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系统风格。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特点：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快，超快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完全分布式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强力支援并行分支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几乎所有对版本库的操作都是本地操作，无需网络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直接存储文件快照而非文件差异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与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P4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很重要的区别之一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时刻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检查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内容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完整性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以空间换速度，大多数对文件的操作都是添加而非删除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区别于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P4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5006360"/>
          <a:ext cx="53578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015"/>
                <a:gridCol w="21138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分布式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集中式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本地操作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联网工作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存储</a:t>
                      </a:r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文件内容快照</a:t>
                      </a:r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，</a:t>
                      </a:r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关心文件</a:t>
                      </a:r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整体内容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</a:rPr>
                        <a:t>管理文件差异变化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Versions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gitk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(GUI)</a:t>
            </a: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Ubuntu</a:t>
            </a:r>
            <a:r>
              <a:rPr lang="en-US" altLang="zh-CN" sz="1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CN" sz="1500" b="1" dirty="0" smtClean="0">
                <a:solidFill>
                  <a:schemeClr val="accent2"/>
                </a:solidFill>
              </a:rPr>
              <a:t>$ apt-get  </a:t>
            </a:r>
            <a:r>
              <a:rPr lang="en-US" altLang="zh-CN" sz="1500" b="1" dirty="0" err="1" smtClean="0">
                <a:solidFill>
                  <a:schemeClr val="accent2"/>
                </a:solidFill>
              </a:rPr>
              <a:t>instal</a:t>
            </a:r>
            <a:r>
              <a:rPr lang="en-US" altLang="zh-CN" sz="1500" b="1" dirty="0" smtClean="0">
                <a:solidFill>
                  <a:schemeClr val="accent2"/>
                </a:solidFill>
              </a:rPr>
              <a:t>  </a:t>
            </a:r>
            <a:r>
              <a:rPr lang="en-US" altLang="zh-CN" sz="1500" b="1" dirty="0" err="1" smtClean="0">
                <a:solidFill>
                  <a:schemeClr val="accent2"/>
                </a:solidFill>
              </a:rPr>
              <a:t>git</a:t>
            </a:r>
            <a:r>
              <a:rPr lang="en-US" altLang="zh-CN" sz="1500" b="1" dirty="0" smtClean="0">
                <a:solidFill>
                  <a:schemeClr val="accent2"/>
                </a:solidFill>
              </a:rPr>
              <a:t>-core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Mac:</a:t>
            </a: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msysgit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我们即将使用的版本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TortoiseGit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 action="ppaction://hlinkfile"/>
              </a:rPr>
              <a:t>\\192.168.101.221\d\Tools\Git\Git-1.8.0-preview20121022.exe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2910" y="45005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Gerrit &amp; repo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5429264"/>
            <a:ext cx="8229600" cy="117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Gerrit : a code review system for git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repo: a tool to manage many git repository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开发的一个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写的脚本，调用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，主要用来下载和管理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项目的软件仓库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shot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1795168"/>
            <a:ext cx="4458323" cy="2133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config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--system   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  /etc/gitconfig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--global  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  ~/.gitconfig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--local  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  .git/config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  &lt;section&gt;.&lt;key&gt;  &lt;value&gt;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config --global user.name “user-name”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$ git config --global user.email “user-email”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 --list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config &lt;section&gt;.&lt;key&gt;</a:t>
            </a:r>
          </a:p>
          <a:p>
            <a:endParaRPr lang="en-US" altLang="zh-CN" sz="1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help &lt;verb&gt;</a:t>
            </a: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&lt;verb&gt; --help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242" y="4286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</a:t>
            </a:r>
            <a:r>
              <a:rPr kumimoji="0" lang="en-US" altLang="zh-CN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help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How to get a git repository?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init [path]</a:t>
            </a:r>
          </a:p>
          <a:p>
            <a:pPr lvl="1"/>
            <a:r>
              <a:rPr lang="en-US" altLang="zh-CN" sz="1600" b="1" dirty="0" smtClean="0">
                <a:solidFill>
                  <a:schemeClr val="accent2"/>
                </a:solidFill>
              </a:rPr>
              <a:t>.git</a:t>
            </a:r>
          </a:p>
          <a:p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en-US" altLang="zh-CN" sz="1800" b="1" dirty="0" smtClean="0">
                <a:solidFill>
                  <a:schemeClr val="accent2"/>
                </a:solidFill>
              </a:rPr>
              <a:t>$ git clone  &lt;url&gt;  [project-name]</a:t>
            </a: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&lt;url&gt;:</a:t>
            </a:r>
          </a:p>
          <a:p>
            <a:pPr lvl="2"/>
            <a:r>
              <a:rPr lang="en-US" altLang="zh-CN" sz="1200" b="1" dirty="0" smtClean="0">
                <a:solidFill>
                  <a:schemeClr val="accent2"/>
                </a:solidFill>
              </a:rPr>
              <a:t>user@server:/path.git      (ssh)</a:t>
            </a:r>
          </a:p>
          <a:p>
            <a:pPr lvl="2"/>
            <a:r>
              <a:rPr lang="en-US" altLang="zh-CN" sz="1200" b="1" dirty="0" smtClean="0">
                <a:solidFill>
                  <a:schemeClr val="accent2"/>
                </a:solidFill>
              </a:rPr>
              <a:t>https://server/path.git     (http(s)://)</a:t>
            </a:r>
          </a:p>
          <a:p>
            <a:pPr lvl="2"/>
            <a:r>
              <a:rPr lang="en-US" altLang="zh-CN" sz="1200" b="1" dirty="0" smtClean="0">
                <a:solidFill>
                  <a:schemeClr val="accent2"/>
                </a:solidFill>
              </a:rPr>
              <a:t>git://server/path.git          (git://)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400" b="1" dirty="0" smtClean="0">
                <a:solidFill>
                  <a:schemeClr val="accent2"/>
                </a:solidFill>
              </a:rPr>
              <a:t>[project-name]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可选，重命名了本地目录名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None/>
            </a:pP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/>
            <a:r>
              <a:rPr lang="en-US" altLang="zh-CN" sz="2200" b="1" dirty="0" smtClean="0">
                <a:solidFill>
                  <a:schemeClr val="accent2"/>
                </a:solidFill>
              </a:rPr>
              <a:t>$ ssh-keygen -t rsa</a:t>
            </a:r>
          </a:p>
          <a:p>
            <a:pPr marL="800100" lvl="1"/>
            <a:r>
              <a:rPr lang="en-US" altLang="zh-CN" sz="1800" b="1" dirty="0" smtClean="0">
                <a:solidFill>
                  <a:schemeClr val="accent2"/>
                </a:solidFill>
              </a:rPr>
              <a:t>-t rsa </a:t>
            </a:r>
            <a:r>
              <a:rPr lang="en-US" altLang="zh-CN" sz="1800" dirty="0" smtClean="0">
                <a:solidFill>
                  <a:schemeClr val="accent1"/>
                </a:solidFill>
              </a:rPr>
              <a:t>: </a:t>
            </a:r>
            <a:r>
              <a:rPr lang="zh-CN" altLang="en-US" sz="1400" dirty="0" smtClean="0">
                <a:solidFill>
                  <a:schemeClr val="accent1"/>
                </a:solidFill>
              </a:rPr>
              <a:t>指定密钥类型是</a:t>
            </a:r>
            <a:r>
              <a:rPr lang="en-US" altLang="zh-CN" sz="1400" dirty="0" smtClean="0">
                <a:solidFill>
                  <a:schemeClr val="accent1"/>
                </a:solidFill>
              </a:rPr>
              <a:t>RSA(SSH-2),</a:t>
            </a:r>
            <a:r>
              <a:rPr lang="zh-CN" altLang="en-US" sz="1400" dirty="0" smtClean="0">
                <a:solidFill>
                  <a:schemeClr val="accent1"/>
                </a:solidFill>
              </a:rPr>
              <a:t>其他类型：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rsa1(SSH-1),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dsa</a:t>
            </a:r>
            <a:r>
              <a:rPr lang="en-US" altLang="zh-CN" sz="1400" dirty="0" smtClean="0">
                <a:solidFill>
                  <a:schemeClr val="accent1"/>
                </a:solidFill>
              </a:rPr>
              <a:t>(SSH-2)</a:t>
            </a:r>
          </a:p>
          <a:p>
            <a:pPr marL="800100" lvl="1"/>
            <a:r>
              <a:rPr lang="en-US" altLang="zh-CN" sz="1400" b="1" dirty="0" smtClean="0">
                <a:solidFill>
                  <a:schemeClr val="accent2"/>
                </a:solidFill>
              </a:rPr>
              <a:t>$ ssh -T </a:t>
            </a:r>
            <a:r>
              <a:rPr lang="en-US" altLang="zh-CN" sz="1400" b="1" dirty="0" err="1" smtClean="0">
                <a:solidFill>
                  <a:schemeClr val="accent2"/>
                </a:solidFill>
              </a:rPr>
              <a:t>user@server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  </a:t>
            </a:r>
            <a:r>
              <a:rPr lang="zh-CN" altLang="en-US" sz="1400" dirty="0" smtClean="0">
                <a:solidFill>
                  <a:schemeClr val="accent1"/>
                </a:solidFill>
              </a:rPr>
              <a:t>可以验证公钥是否添加成功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Repository Directory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 descr="gitinit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667312"/>
            <a:ext cx="9929981" cy="6762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845425"/>
            <a:ext cx="4643470" cy="301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Git Basic -1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内容寻址文件系统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VCS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用户界面。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文件内容快照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，不关心文件具体变化。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哈希校验码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三种文件状态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Modified  -----&gt;   untracked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Staged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Committed</a:t>
            </a:r>
          </a:p>
          <a:p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四种文件对象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tree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blob</a:t>
            </a:r>
          </a:p>
          <a:p>
            <a:pPr lvl="1"/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</a:p>
          <a:p>
            <a:pPr lvl="2"/>
            <a:r>
              <a:rPr lang="en-US" alt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signature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71612"/>
            <a:ext cx="400052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71802" y="5143512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r>
              <a:rPr lang="en-US" altLang="zh-CN" sz="1000" dirty="0" smtClean="0">
                <a:solidFill>
                  <a:schemeClr val="accent1"/>
                </a:solidFill>
              </a:rPr>
              <a:t>+</a:t>
            </a:r>
            <a:r>
              <a:rPr lang="zh-CN" altLang="en-US" sz="1000" dirty="0" smtClean="0">
                <a:solidFill>
                  <a:schemeClr val="accent1"/>
                </a:solidFill>
              </a:rPr>
              <a:t>大小</a:t>
            </a:r>
            <a:r>
              <a:rPr lang="en-US" altLang="zh-CN" sz="1000" dirty="0" smtClean="0">
                <a:solidFill>
                  <a:schemeClr val="accent1"/>
                </a:solidFill>
              </a:rPr>
              <a:t>+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内容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5357826"/>
            <a:ext cx="1220875" cy="125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1550</Words>
  <PresentationFormat>全屏显示(4:3)</PresentationFormat>
  <Paragraphs>292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《Pro Git》</vt:lpstr>
      <vt:lpstr>Agenda</vt:lpstr>
      <vt:lpstr>What is SCM?</vt:lpstr>
      <vt:lpstr>What is Git?</vt:lpstr>
      <vt:lpstr>Git Versions</vt:lpstr>
      <vt:lpstr>git config</vt:lpstr>
      <vt:lpstr>How to get a git repository?</vt:lpstr>
      <vt:lpstr>Git Repository Directory</vt:lpstr>
      <vt:lpstr>Git Basic -1</vt:lpstr>
      <vt:lpstr>Git Basic -2</vt:lpstr>
      <vt:lpstr>Git Branch</vt:lpstr>
      <vt:lpstr>.gitignore</vt:lpstr>
      <vt:lpstr>git basic commands</vt:lpstr>
      <vt:lpstr>git basic commands - $ git add</vt:lpstr>
      <vt:lpstr>git basic commands - $ git commit</vt:lpstr>
      <vt:lpstr>git basic commands - $ git log</vt:lpstr>
      <vt:lpstr>git basic commands - $ git branch</vt:lpstr>
      <vt:lpstr>git basic commands - $ git merge</vt:lpstr>
      <vt:lpstr>git basic commands - $ git rebase</vt:lpstr>
      <vt:lpstr>git basic commands - $ git checkout</vt:lpstr>
      <vt:lpstr>git basic commands - $ git diff</vt:lpstr>
      <vt:lpstr>git basic commands - $ git reset</vt:lpstr>
      <vt:lpstr>git basic commands - $ git rm</vt:lpstr>
      <vt:lpstr>git basic commands - $ git tag</vt:lpstr>
      <vt:lpstr>git basic commands - $ git remote</vt:lpstr>
      <vt:lpstr>git basic commands - $ git fetch</vt:lpstr>
      <vt:lpstr>git basic commands - $ git push</vt:lpstr>
      <vt:lpstr>git basic commands - more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《Pro Git》阅读笔记</dc:title>
  <dc:creator>朱冬青</dc:creator>
  <cp:lastModifiedBy>004545</cp:lastModifiedBy>
  <cp:revision>760</cp:revision>
  <dcterms:created xsi:type="dcterms:W3CDTF">2014-12-04T07:27:43Z</dcterms:created>
  <dcterms:modified xsi:type="dcterms:W3CDTF">2014-12-15T05:38:55Z</dcterms:modified>
</cp:coreProperties>
</file>