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2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12" autoAdjust="0"/>
  </p:normalViewPr>
  <p:slideViewPr>
    <p:cSldViewPr>
      <p:cViewPr>
        <p:scale>
          <a:sx n="100" d="100"/>
          <a:sy n="100" d="100"/>
        </p:scale>
        <p:origin x="-19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98EB4-2307-40F8-908F-1DA44DD63F38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8D091-8201-4B73-9528-66C69B6D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8D091-8201-4B73-9528-66C69B6D50C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\\192.168.101.221\d\Tools\Git\Git-1.8.0-preview20121022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《Pro Git》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6248" y="5357826"/>
            <a:ext cx="4057656" cy="35241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                       2014.12.4</a:t>
            </a:r>
            <a:r>
              <a:rPr lang="zh-CN" altLang="en-US" dirty="0" smtClean="0"/>
              <a:t>  </a:t>
            </a:r>
            <a:r>
              <a:rPr lang="en-US" altLang="zh-CN" dirty="0" smtClean="0"/>
              <a:t>by dongqing.zhu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7752" y="285749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学习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分享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itHub\PGRN\images\pgrn\gitinit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8726" y="2285992"/>
            <a:ext cx="6223647" cy="457200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-2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根据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内文件状态的变化，可以将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分成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个工作区域：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工作区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实际编写文件的地方，在这里修改文件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暂存区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索引区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Staging Area</a:t>
            </a: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.git/index</a:t>
            </a: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等待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的对象清单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包含文件索引的目录树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tree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仓库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Repository</a:t>
            </a: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.git/objects</a:t>
            </a: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实际存放对象文件的地方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285992"/>
            <a:ext cx="55245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Branch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分支：一个指向提交对象的可变指针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.git/refs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目录下一个写着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 ID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的文件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分支之间独立工作，互不干扰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分支之间切换及其迅速快捷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可以有很多很多个分支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合并分支，实际上是合并分支指向的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对象，并产生一个新的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对象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作为默认分支名称。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：一个指向分支的可变指针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即指向指针的指针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用来标记当前工作的分支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本地分支：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.git/refs/heads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远程分支：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.git/refs/remotes</a:t>
            </a:r>
          </a:p>
          <a:p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.gitignore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chemeClr val="accent1"/>
                </a:solidFill>
              </a:rPr>
              <a:t>在工作目录中添加</a:t>
            </a:r>
            <a:r>
              <a:rPr lang="en-US" altLang="zh-CN" sz="1600" dirty="0" smtClean="0">
                <a:solidFill>
                  <a:schemeClr val="accent1"/>
                </a:solidFill>
              </a:rPr>
              <a:t>.</a:t>
            </a:r>
            <a:r>
              <a:rPr lang="en-US" altLang="zh-CN" sz="1600" dirty="0" err="1" smtClean="0">
                <a:solidFill>
                  <a:schemeClr val="accent1"/>
                </a:solidFill>
              </a:rPr>
              <a:t>gitignore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文件，标记让</a:t>
            </a:r>
            <a:r>
              <a:rPr lang="en-US" altLang="zh-CN" sz="1600" dirty="0" smtClean="0">
                <a:solidFill>
                  <a:schemeClr val="accent1"/>
                </a:solidFill>
              </a:rPr>
              <a:t>Git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忽略掉的文件。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#  </a:t>
            </a:r>
            <a:r>
              <a:rPr lang="zh-CN" altLang="en-US" sz="1600" dirty="0" smtClean="0">
                <a:solidFill>
                  <a:schemeClr val="accent1"/>
                </a:solidFill>
              </a:rPr>
              <a:t>开始的行表示注释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*.a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忽略所有</a:t>
            </a:r>
            <a:r>
              <a:rPr lang="en-US" altLang="zh-CN" sz="1600" dirty="0" smtClean="0">
                <a:solidFill>
                  <a:schemeClr val="accent1"/>
                </a:solidFill>
              </a:rPr>
              <a:t>.a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文件名结尾的文件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*.[ab] 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忽略所有</a:t>
            </a:r>
            <a:r>
              <a:rPr lang="en-US" altLang="zh-CN" sz="1600" dirty="0" smtClean="0">
                <a:solidFill>
                  <a:schemeClr val="accent1"/>
                </a:solidFill>
              </a:rPr>
              <a:t>.a</a:t>
            </a:r>
            <a:r>
              <a:rPr lang="zh-CN" altLang="en-US" sz="1600" dirty="0" smtClean="0">
                <a:solidFill>
                  <a:schemeClr val="accent1"/>
                </a:solidFill>
              </a:rPr>
              <a:t>或者</a:t>
            </a:r>
            <a:r>
              <a:rPr lang="en-US" altLang="zh-CN" sz="1600" dirty="0" smtClean="0">
                <a:solidFill>
                  <a:schemeClr val="accent1"/>
                </a:solidFill>
              </a:rPr>
              <a:t>.b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文件名结尾的文件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!n.a 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不要忽略</a:t>
            </a:r>
            <a:r>
              <a:rPr lang="en-US" altLang="zh-CN" sz="1600" dirty="0" smtClean="0">
                <a:solidFill>
                  <a:schemeClr val="accent1"/>
                </a:solidFill>
              </a:rPr>
              <a:t>n.a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nn.a	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</a:t>
            </a:r>
            <a:r>
              <a:rPr lang="en-US" altLang="zh-CN" sz="1600" dirty="0" smtClean="0">
                <a:solidFill>
                  <a:schemeClr val="accent1"/>
                </a:solidFill>
              </a:rPr>
              <a:t>nn.a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/b 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忽略根目录下的</a:t>
            </a:r>
            <a:r>
              <a:rPr lang="en-US" altLang="zh-CN" sz="1600" dirty="0" smtClean="0">
                <a:solidFill>
                  <a:schemeClr val="accent1"/>
                </a:solidFill>
              </a:rPr>
              <a:t>b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bin/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</a:t>
            </a:r>
            <a:r>
              <a:rPr lang="en-US" altLang="zh-CN" sz="1600" dirty="0" smtClean="0">
                <a:solidFill>
                  <a:schemeClr val="accent1"/>
                </a:solidFill>
              </a:rPr>
              <a:t>bin/</a:t>
            </a:r>
            <a:r>
              <a:rPr lang="zh-CN" altLang="en-US" sz="1600" dirty="0" smtClean="0">
                <a:solidFill>
                  <a:schemeClr val="accent1"/>
                </a:solidFill>
              </a:rPr>
              <a:t>目录下的所有文件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doc/*.tmp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</a:t>
            </a:r>
            <a:r>
              <a:rPr lang="en-US" altLang="zh-CN" sz="1600" dirty="0" smtClean="0">
                <a:solidFill>
                  <a:schemeClr val="accent1"/>
                </a:solidFill>
              </a:rPr>
              <a:t>doc/</a:t>
            </a:r>
            <a:r>
              <a:rPr lang="zh-CN" altLang="en-US" sz="1600" dirty="0" smtClean="0">
                <a:solidFill>
                  <a:schemeClr val="accent1"/>
                </a:solidFill>
              </a:rPr>
              <a:t>目录下的</a:t>
            </a:r>
            <a:r>
              <a:rPr lang="en-US" altLang="zh-CN" sz="1600" dirty="0" smtClean="0">
                <a:solidFill>
                  <a:schemeClr val="accent1"/>
                </a:solidFill>
              </a:rPr>
              <a:t>.tmp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</a:t>
            </a:r>
            <a:r>
              <a:rPr lang="en-US" altLang="zh-CN" sz="1600" dirty="0" smtClean="0">
                <a:solidFill>
                  <a:schemeClr val="accent1"/>
                </a:solidFill>
              </a:rPr>
              <a:t>,</a:t>
            </a:r>
            <a:r>
              <a:rPr lang="zh-CN" altLang="en-US" sz="1600" dirty="0" smtClean="0">
                <a:solidFill>
                  <a:schemeClr val="accent1"/>
                </a:solidFill>
              </a:rPr>
              <a:t>但不包括</a:t>
            </a:r>
            <a:r>
              <a:rPr lang="en-US" altLang="zh-CN" sz="1600" dirty="0" smtClean="0">
                <a:solidFill>
                  <a:schemeClr val="accent1"/>
                </a:solidFill>
              </a:rPr>
              <a:t>doc/</a:t>
            </a:r>
            <a:r>
              <a:rPr lang="zh-CN" altLang="en-US" sz="1600" dirty="0" smtClean="0">
                <a:solidFill>
                  <a:schemeClr val="accent1"/>
                </a:solidFill>
              </a:rPr>
              <a:t>的子目录下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accent1"/>
                </a:solidFill>
              </a:rPr>
              <a:t>.gitignore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文件的功能与</a:t>
            </a:r>
            <a:r>
              <a:rPr lang="en-US" altLang="zh-CN" sz="1600" dirty="0" smtClean="0">
                <a:solidFill>
                  <a:schemeClr val="accent1"/>
                </a:solidFill>
              </a:rPr>
              <a:t>.git/info/exclude</a:t>
            </a:r>
            <a:r>
              <a:rPr lang="zh-CN" altLang="en-US" sz="1600" dirty="0" smtClean="0">
                <a:solidFill>
                  <a:schemeClr val="accent1"/>
                </a:solidFill>
              </a:rPr>
              <a:t>功能类似，不同的是</a:t>
            </a:r>
            <a:r>
              <a:rPr lang="en-US" altLang="zh-CN" sz="1600" dirty="0" smtClean="0">
                <a:solidFill>
                  <a:schemeClr val="accent1"/>
                </a:solidFill>
              </a:rPr>
              <a:t>.gitignore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文件可以上传到</a:t>
            </a:r>
            <a:r>
              <a:rPr lang="en-US" altLang="zh-CN" sz="1600" dirty="0" smtClean="0">
                <a:solidFill>
                  <a:schemeClr val="accent1"/>
                </a:solidFill>
              </a:rPr>
              <a:t>git</a:t>
            </a:r>
            <a:r>
              <a:rPr lang="zh-CN" altLang="en-US" sz="1600" dirty="0" smtClean="0">
                <a:solidFill>
                  <a:schemeClr val="accent1"/>
                </a:solidFill>
              </a:rPr>
              <a:t>远程仓库，让所有参与项目的人使用相同的规则，而</a:t>
            </a:r>
            <a:r>
              <a:rPr lang="en-US" altLang="zh-CN" sz="1600" dirty="0" smtClean="0">
                <a:solidFill>
                  <a:schemeClr val="accent1"/>
                </a:solidFill>
              </a:rPr>
              <a:t>exclude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文件只在本地有效，并不会上传到远程仓库。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endParaRPr lang="en-US" altLang="zh-CN" sz="1600" dirty="0" smtClean="0">
              <a:solidFill>
                <a:schemeClr val="accent1"/>
              </a:solidFill>
            </a:endParaRPr>
          </a:p>
          <a:p>
            <a:endParaRPr lang="en-US" altLang="zh-CN" sz="16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status [-s]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add [file1-name] [file2-name] [file3-name]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commit –m “commit msg”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log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branch [branch-name]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merge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checkout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diff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reset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rm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mv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tag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fetch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pull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push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add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add [file1-name] [file2-name] 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add .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add path/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将指定的文件</a:t>
            </a:r>
            <a:r>
              <a:rPr lang="en-US" altLang="zh-CN" sz="1800" dirty="0" smtClean="0">
                <a:solidFill>
                  <a:schemeClr val="accent1"/>
                </a:solidFill>
              </a:rPr>
              <a:t>/</a:t>
            </a:r>
            <a:r>
              <a:rPr lang="zh-CN" altLang="en-US" sz="1800" dirty="0" smtClean="0">
                <a:solidFill>
                  <a:schemeClr val="accent1"/>
                </a:solidFill>
              </a:rPr>
              <a:t>当前工作区</a:t>
            </a:r>
            <a:r>
              <a:rPr lang="en-US" altLang="zh-CN" sz="1800" dirty="0" smtClean="0">
                <a:solidFill>
                  <a:schemeClr val="accent1"/>
                </a:solidFill>
              </a:rPr>
              <a:t>/</a:t>
            </a:r>
            <a:r>
              <a:rPr lang="zh-CN" altLang="en-US" sz="1800" dirty="0" smtClean="0">
                <a:solidFill>
                  <a:schemeClr val="accent1"/>
                </a:solidFill>
              </a:rPr>
              <a:t>指定目录下的文件快照添加到索引区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文件状态 </a:t>
            </a:r>
            <a:r>
              <a:rPr lang="en-US" altLang="zh-CN" sz="1800" dirty="0" smtClean="0">
                <a:solidFill>
                  <a:schemeClr val="accent1"/>
                </a:solidFill>
              </a:rPr>
              <a:t> untracked   -&gt;  staged 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文件快照 </a:t>
            </a:r>
            <a:r>
              <a:rPr lang="en-US" altLang="zh-CN" sz="1800" dirty="0" smtClean="0">
                <a:solidFill>
                  <a:schemeClr val="accent1"/>
                </a:solidFill>
              </a:rPr>
              <a:t>-&gt; .git/objects</a:t>
            </a:r>
          </a:p>
          <a:p>
            <a:r>
              <a:rPr lang="en-US" altLang="zh-CN" sz="1800" dirty="0" smtClean="0">
                <a:solidFill>
                  <a:schemeClr val="accent1"/>
                </a:solidFill>
              </a:rPr>
              <a:t>New tree</a:t>
            </a:r>
            <a:r>
              <a:rPr lang="zh-CN" altLang="en-US" sz="1800" dirty="0" smtClean="0">
                <a:solidFill>
                  <a:schemeClr val="accent1"/>
                </a:solidFill>
              </a:rPr>
              <a:t>对象 </a:t>
            </a:r>
            <a:r>
              <a:rPr lang="en-US" altLang="zh-CN" sz="1800" dirty="0" smtClean="0">
                <a:solidFill>
                  <a:schemeClr val="accent1"/>
                </a:solidFill>
              </a:rPr>
              <a:t>-&gt; .git/index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每修改一次文件，都要重新</a:t>
            </a:r>
            <a:r>
              <a:rPr lang="en-US" altLang="zh-CN" sz="1800" dirty="0" smtClean="0">
                <a:solidFill>
                  <a:schemeClr val="accent1"/>
                </a:solidFill>
              </a:rPr>
              <a:t>add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commit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commit  [-v]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commit  -a  -m “commit msg”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commit  --amend   </a:t>
            </a:r>
            <a:r>
              <a:rPr lang="en-US" altLang="zh-CN" sz="1800" dirty="0" smtClean="0">
                <a:solidFill>
                  <a:schemeClr val="accent1"/>
                </a:solidFill>
              </a:rPr>
              <a:t>: new commit id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索引区</a:t>
            </a:r>
            <a:r>
              <a:rPr lang="en-US" altLang="zh-CN" sz="1800" dirty="0" smtClean="0">
                <a:solidFill>
                  <a:schemeClr val="accent1"/>
                </a:solidFill>
              </a:rPr>
              <a:t>tree</a:t>
            </a:r>
            <a:r>
              <a:rPr lang="zh-CN" altLang="en-US" sz="1800" dirty="0" smtClean="0">
                <a:solidFill>
                  <a:schemeClr val="accent1"/>
                </a:solidFill>
              </a:rPr>
              <a:t> </a:t>
            </a:r>
            <a:r>
              <a:rPr lang="en-US" altLang="zh-CN" sz="1800" dirty="0" smtClean="0">
                <a:solidFill>
                  <a:schemeClr val="accent1"/>
                </a:solidFill>
              </a:rPr>
              <a:t>-&gt; .git/objects</a:t>
            </a:r>
          </a:p>
          <a:p>
            <a:r>
              <a:rPr lang="en-US" altLang="zh-CN" sz="1800" dirty="0" smtClean="0">
                <a:solidFill>
                  <a:schemeClr val="accent1"/>
                </a:solidFill>
              </a:rPr>
              <a:t>New commit</a:t>
            </a:r>
            <a:r>
              <a:rPr lang="zh-CN" altLang="en-US" sz="1800" dirty="0" smtClean="0">
                <a:solidFill>
                  <a:schemeClr val="accent1"/>
                </a:solidFill>
              </a:rPr>
              <a:t> 对象</a:t>
            </a:r>
            <a:r>
              <a:rPr lang="en-US" altLang="zh-CN" sz="1800" dirty="0" smtClean="0">
                <a:solidFill>
                  <a:schemeClr val="accent1"/>
                </a:solidFill>
              </a:rPr>
              <a:t>-&gt; .git/objects, point to tree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将</a:t>
            </a:r>
            <a:r>
              <a:rPr lang="en-US" altLang="zh-CN" sz="1800" dirty="0" smtClean="0">
                <a:solidFill>
                  <a:schemeClr val="accent1"/>
                </a:solidFill>
              </a:rPr>
              <a:t>branch</a:t>
            </a:r>
            <a:r>
              <a:rPr lang="zh-CN" altLang="en-US" sz="1800" dirty="0" smtClean="0">
                <a:solidFill>
                  <a:schemeClr val="accent1"/>
                </a:solidFill>
              </a:rPr>
              <a:t>分支指向新的</a:t>
            </a:r>
            <a:r>
              <a:rPr lang="en-US" altLang="zh-CN" sz="1800" dirty="0" smtClean="0">
                <a:solidFill>
                  <a:schemeClr val="accent1"/>
                </a:solidFill>
              </a:rPr>
              <a:t>commit</a:t>
            </a:r>
            <a:r>
              <a:rPr lang="zh-CN" altLang="en-US" sz="1800" dirty="0" smtClean="0">
                <a:solidFill>
                  <a:schemeClr val="accent1"/>
                </a:solidFill>
              </a:rPr>
              <a:t>对象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文件状态 </a:t>
            </a:r>
            <a:r>
              <a:rPr lang="en-US" altLang="zh-CN" sz="1800" dirty="0" smtClean="0">
                <a:solidFill>
                  <a:schemeClr val="accent1"/>
                </a:solidFill>
              </a:rPr>
              <a:t> staged -&gt;  committed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log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log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--pretty=oneline | short 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| raw| 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format:'%Cred%h%Creset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 -%C(yellow)%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d%Creset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 %s %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Cgreen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(%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cr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) %C(bold blue)&lt;%an&gt;%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Creset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'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--abbrev-commit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--graph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--p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--stat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-&lt;number&gt;  |  -n &lt;number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&gt;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--since | --after  | --until | --before   &lt;date&gt;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--author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--committer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--grep=&lt;commit msg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&gt;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chemeClr val="accent2"/>
                </a:solidFill>
              </a:rPr>
              <a:t>$ gitk</a:t>
            </a:r>
            <a:endParaRPr lang="en-US" altLang="zh-CN" sz="1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Agenda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简单介绍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基本原理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基础命令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Q&amp;A</a:t>
            </a:r>
          </a:p>
        </p:txBody>
      </p:sp>
      <p:pic>
        <p:nvPicPr>
          <p:cNvPr id="4" name="图片 3" descr="g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3214686"/>
            <a:ext cx="4229129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What is SCM?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9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oftware </a:t>
            </a:r>
            <a:r>
              <a:rPr lang="en-US" altLang="zh-CN" sz="19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onfiguration </a:t>
            </a:r>
            <a:r>
              <a:rPr lang="en-US" altLang="zh-CN" sz="19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anagement  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软件配置管理、源码管理、版本控制。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一种应用于软件开发过程的管理活动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常用工具：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SVN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Perforce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等。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目的：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标记管理受控文件版本变化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供随时查阅和恢复历史版本。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降低软件错误率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提高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Team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协作效率</a:t>
            </a:r>
            <a:endParaRPr lang="en-US" altLang="zh-CN" sz="1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本地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rcs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集中式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(CVCS)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CVS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SVN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Perforce</a:t>
            </a: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分布式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(DVCS)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BitKeeper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 descr="cv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83" y="2786058"/>
            <a:ext cx="3845969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What is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一个完全分布式的版本控制系统，是一个内容寻址文件系统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+VCS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用户界面。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内核开源社区设计开发，是为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系统内核开发设计的。所以非常具有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系统风格。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特点：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快，超快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完全分布式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强力支援并行分支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几乎所有对版本库的操作都是本地操作，无需网络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直接存储文件快照而非文件差异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与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P4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很重要的区别之一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时刻保持文件的完整性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以空间换速度，大多数对文件的操作都是添加而非删除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区别于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P4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P4 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集中式，</a:t>
            </a:r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分布式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P4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管理文件差异变化，</a:t>
            </a:r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保存文件快照，关心文件整体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P4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需时刻联网检查文件状态，</a:t>
            </a:r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几乎全部本地操作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 descr="dv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20" y="2571744"/>
            <a:ext cx="3181960" cy="3553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Versions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</a:p>
          <a:p>
            <a:pPr lvl="1"/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gitk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(GUI)</a:t>
            </a:r>
          </a:p>
          <a:p>
            <a:pPr lvl="1"/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Ubuntu</a:t>
            </a:r>
            <a:r>
              <a:rPr lang="en-US" altLang="zh-CN" sz="1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zh-CN" sz="1500" b="1" dirty="0" smtClean="0">
                <a:solidFill>
                  <a:schemeClr val="accent2"/>
                </a:solidFill>
              </a:rPr>
              <a:t>$ apt-get  </a:t>
            </a:r>
            <a:r>
              <a:rPr lang="en-US" altLang="zh-CN" sz="1500" b="1" dirty="0" err="1" smtClean="0">
                <a:solidFill>
                  <a:schemeClr val="accent2"/>
                </a:solidFill>
              </a:rPr>
              <a:t>instal</a:t>
            </a:r>
            <a:r>
              <a:rPr lang="en-US" altLang="zh-CN" sz="1500" b="1" dirty="0" smtClean="0">
                <a:solidFill>
                  <a:schemeClr val="accent2"/>
                </a:solidFill>
              </a:rPr>
              <a:t>  </a:t>
            </a:r>
            <a:r>
              <a:rPr lang="en-US" altLang="zh-CN" sz="1500" b="1" dirty="0" err="1" smtClean="0">
                <a:solidFill>
                  <a:schemeClr val="accent2"/>
                </a:solidFill>
              </a:rPr>
              <a:t>git</a:t>
            </a:r>
            <a:r>
              <a:rPr lang="en-US" altLang="zh-CN" sz="1500" b="1" dirty="0" smtClean="0">
                <a:solidFill>
                  <a:schemeClr val="accent2"/>
                </a:solidFill>
              </a:rPr>
              <a:t>-core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Mac:</a:t>
            </a: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msysgit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我们即将使用的版本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TortoiseGit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 action="ppaction://hlinkfile"/>
              </a:rPr>
              <a:t>\\192.168.101.221\d\Tools\Git\Git-1.8.0-preview20121022.exe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None/>
            </a:pP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2910" y="45005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Gerrit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repo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5429264"/>
            <a:ext cx="8229600" cy="117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Gerrit : a code review system for git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repo: a tool to manage many git repositiory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开发的一个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写的脚本，调用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，主要用来下载和管理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项目的软件仓库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shot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1795168"/>
            <a:ext cx="4458323" cy="2133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config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config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--system    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  /etc/gitconfig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--global   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  ~/.gitconfig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--local   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  .git/config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config  &lt;section&gt;.&lt;key&gt;  &lt;value&gt;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$ git config --global user.name “user-name”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$ git config --global user.email “user-email”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config --list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config &lt;section&gt;.&lt;key&gt;</a:t>
            </a:r>
          </a:p>
          <a:p>
            <a:endParaRPr lang="en-US" altLang="zh-CN" sz="1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help &lt;verb&gt;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&lt;verb&gt; --help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242" y="4286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</a:t>
            </a:r>
            <a:r>
              <a:rPr kumimoji="0" lang="en-US" altLang="zh-CN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help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How to get a git repository?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init [path]</a:t>
            </a:r>
          </a:p>
          <a:p>
            <a:pPr lvl="1"/>
            <a:r>
              <a:rPr lang="en-US" altLang="zh-CN" sz="1600" b="1" dirty="0" smtClean="0">
                <a:solidFill>
                  <a:schemeClr val="accent2"/>
                </a:solidFill>
              </a:rPr>
              <a:t>.git</a:t>
            </a:r>
          </a:p>
          <a:p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clone  &lt;url&gt;  [project-name]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&lt;url&gt;:</a:t>
            </a:r>
          </a:p>
          <a:p>
            <a:pPr lvl="2"/>
            <a:r>
              <a:rPr lang="en-US" altLang="zh-CN" sz="1200" b="1" dirty="0" smtClean="0">
                <a:solidFill>
                  <a:schemeClr val="accent2"/>
                </a:solidFill>
              </a:rPr>
              <a:t>user@server:/path.git      (ssh)</a:t>
            </a:r>
          </a:p>
          <a:p>
            <a:pPr lvl="2"/>
            <a:r>
              <a:rPr lang="en-US" altLang="zh-CN" sz="1200" b="1" dirty="0" smtClean="0">
                <a:solidFill>
                  <a:schemeClr val="accent2"/>
                </a:solidFill>
              </a:rPr>
              <a:t>https://server/path.git     (http(s)://)</a:t>
            </a:r>
          </a:p>
          <a:p>
            <a:pPr lvl="2"/>
            <a:r>
              <a:rPr lang="en-US" altLang="zh-CN" sz="1200" b="1" dirty="0" smtClean="0">
                <a:solidFill>
                  <a:schemeClr val="accent2"/>
                </a:solidFill>
              </a:rPr>
              <a:t>git://server/path.git          (git://)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[project-name]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可选，重命名了本地目录名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None/>
            </a:pP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/>
            <a:r>
              <a:rPr lang="en-US" altLang="zh-CN" sz="2200" b="1" dirty="0" smtClean="0">
                <a:solidFill>
                  <a:schemeClr val="accent2"/>
                </a:solidFill>
              </a:rPr>
              <a:t>$ ssh-keygen -t rsa</a:t>
            </a:r>
          </a:p>
          <a:p>
            <a:pPr marL="800100" lvl="1"/>
            <a:r>
              <a:rPr lang="en-US" altLang="zh-CN" sz="1800" b="1" dirty="0" smtClean="0">
                <a:solidFill>
                  <a:schemeClr val="accent2"/>
                </a:solidFill>
              </a:rPr>
              <a:t>-t rsa </a:t>
            </a:r>
            <a:r>
              <a:rPr lang="en-US" altLang="zh-CN" sz="1800" dirty="0" smtClean="0">
                <a:solidFill>
                  <a:schemeClr val="accent1"/>
                </a:solidFill>
              </a:rPr>
              <a:t>: </a:t>
            </a:r>
            <a:r>
              <a:rPr lang="zh-CN" altLang="en-US" sz="1400" dirty="0" smtClean="0">
                <a:solidFill>
                  <a:schemeClr val="accent1"/>
                </a:solidFill>
              </a:rPr>
              <a:t>指定密钥类型是</a:t>
            </a:r>
            <a:r>
              <a:rPr lang="en-US" altLang="zh-CN" sz="1400" dirty="0" smtClean="0">
                <a:solidFill>
                  <a:schemeClr val="accent1"/>
                </a:solidFill>
              </a:rPr>
              <a:t>RSA(SSH-2),</a:t>
            </a:r>
            <a:r>
              <a:rPr lang="zh-CN" altLang="en-US" sz="1400" dirty="0" smtClean="0">
                <a:solidFill>
                  <a:schemeClr val="accent1"/>
                </a:solidFill>
              </a:rPr>
              <a:t>其他类型：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rsa1(SSH-1),dsa(SSH-2)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Repository Directory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图片 4" descr="gitinit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22" y="667312"/>
            <a:ext cx="9929981" cy="6762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845425"/>
            <a:ext cx="4643470" cy="301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-1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内容寻址文件系统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en-US" altLang="zh-CN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VCS</a:t>
            </a:r>
            <a:r>
              <a:rPr lang="zh-CN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用户界面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文件快照，不关心文件具体变化。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哈希校验码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三种文件状态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Modified  -----&gt;   untracked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Staged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Committed</a:t>
            </a: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四种文件对象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committed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tree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blob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</a:t>
            </a:r>
          </a:p>
          <a:p>
            <a:pPr lvl="2"/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signature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71612"/>
            <a:ext cx="400052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71802" y="5143512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r>
              <a:rPr lang="en-US" altLang="zh-CN" sz="1000" dirty="0" smtClean="0">
                <a:solidFill>
                  <a:schemeClr val="accent1"/>
                </a:solidFill>
              </a:rPr>
              <a:t>+</a:t>
            </a:r>
            <a:r>
              <a:rPr lang="zh-CN" altLang="en-US" sz="1000" dirty="0" smtClean="0">
                <a:solidFill>
                  <a:schemeClr val="accent1"/>
                </a:solidFill>
              </a:rPr>
              <a:t>大小</a:t>
            </a:r>
            <a:r>
              <a:rPr lang="en-US" altLang="zh-CN" sz="1000" dirty="0" smtClean="0">
                <a:solidFill>
                  <a:schemeClr val="accent1"/>
                </a:solidFill>
              </a:rPr>
              <a:t>+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内容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5357826"/>
            <a:ext cx="1220875" cy="125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940</Words>
  <PresentationFormat>全屏显示(4:3)</PresentationFormat>
  <Paragraphs>178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《Pro Git》</vt:lpstr>
      <vt:lpstr>Agenda</vt:lpstr>
      <vt:lpstr>What is SCM?</vt:lpstr>
      <vt:lpstr>What is Git?</vt:lpstr>
      <vt:lpstr>Git Versions</vt:lpstr>
      <vt:lpstr>git config</vt:lpstr>
      <vt:lpstr>How to get a git repository?</vt:lpstr>
      <vt:lpstr>Git Repository Directory</vt:lpstr>
      <vt:lpstr>Git Basic -1</vt:lpstr>
      <vt:lpstr>Git Basic -2</vt:lpstr>
      <vt:lpstr>Git Branch</vt:lpstr>
      <vt:lpstr>.gitignore</vt:lpstr>
      <vt:lpstr>git basic commands</vt:lpstr>
      <vt:lpstr>git basic commands - $ git add</vt:lpstr>
      <vt:lpstr>git basic commands - $ git commit</vt:lpstr>
      <vt:lpstr>git basic commands - $ git log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《Pro Git》阅读笔记</dc:title>
  <dc:creator>朱冬青</dc:creator>
  <cp:lastModifiedBy>004545</cp:lastModifiedBy>
  <cp:revision>538</cp:revision>
  <dcterms:created xsi:type="dcterms:W3CDTF">2014-12-04T07:27:43Z</dcterms:created>
  <dcterms:modified xsi:type="dcterms:W3CDTF">2014-12-05T09:25:59Z</dcterms:modified>
</cp:coreProperties>
</file>