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F0590-4096-4A5C-85CB-5A5A8597B1A1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BA14-2232-45B9-B18E-FF6E2CE89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BA14-2232-45B9-B18E-FF6E2CE89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BA14-2232-45B9-B18E-FF6E2CE89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88EE-1896-4637-AD42-BF708FDD1DB3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45C3-7DDE-4AE7-8E47-254A5BCDC6C5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26B-FE53-404E-ACF0-0300A880AF5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5D7-CA09-457C-B420-7B501A5DA60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465C-09A1-4176-A0E7-BBFD6B933989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DCF5-51FE-4A7C-945C-07F98C5D998F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123E-394C-411C-A0C8-D564417B0473}" type="datetime1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21E2-D3D1-4AFA-BC32-B4FE0E11882E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6428-2809-4E54-A997-C4FCBD334EF1}" type="datetime1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1033-651D-435E-BD3B-5DE56DA1BAFD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E1BE-3401-4F8D-965C-AC0BC4C7612A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83F1-F266-4F4D-9078-65CCECDD4F23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FDE1-1255-40E7-8A52-C7211699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Heli</a:t>
            </a:r>
            <a:r>
              <a:rPr lang="en-US" smtClean="0"/>
              <a:t>-Tilt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Ismail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3ABC-011D-4C6A-826B-D1305528B4E8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Heli</a:t>
            </a:r>
            <a:r>
              <a:rPr lang="en-US" dirty="0" smtClean="0"/>
              <a:t>-Tilt Game by Ali Ismail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B583-6815-4738-9E44-89BBE64DCD7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70" y="1215596"/>
            <a:ext cx="7505700" cy="48387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2254" y="76801"/>
            <a:ext cx="10515600" cy="1325563"/>
          </a:xfrm>
        </p:spPr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51D3-174B-4618-B889-5009D56F9007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9510" y="2092996"/>
            <a:ext cx="1547327" cy="3341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AT89C51RC2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6884" y="3449371"/>
            <a:ext cx="2986215" cy="234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GDM12864HLCM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8068" y="2092996"/>
            <a:ext cx="2412532" cy="9540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Triple Axis Accelerometer Breakout - ADXL345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3226837" y="4089665"/>
            <a:ext cx="2750047" cy="382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226837" y="2332653"/>
            <a:ext cx="2971231" cy="373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Menu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eypad to navigate game menu</a:t>
            </a:r>
          </a:p>
          <a:p>
            <a:r>
              <a:rPr lang="en-US" dirty="0" smtClean="0"/>
              <a:t>Level Design</a:t>
            </a:r>
          </a:p>
          <a:p>
            <a:pPr lvl="1"/>
            <a:r>
              <a:rPr lang="en-US" dirty="0" smtClean="0"/>
              <a:t>Generate random bars on top and bottom of level</a:t>
            </a:r>
          </a:p>
          <a:p>
            <a:pPr lvl="1"/>
            <a:r>
              <a:rPr lang="en-US" dirty="0" smtClean="0"/>
              <a:t>Update bars as level progresses forward</a:t>
            </a:r>
          </a:p>
          <a:p>
            <a:r>
              <a:rPr lang="en-US" dirty="0" smtClean="0"/>
              <a:t>Distance Scoring</a:t>
            </a:r>
          </a:p>
          <a:p>
            <a:pPr lvl="1"/>
            <a:r>
              <a:rPr lang="en-US" dirty="0" smtClean="0"/>
              <a:t>Based on pixel moved forward</a:t>
            </a:r>
          </a:p>
          <a:p>
            <a:r>
              <a:rPr lang="en-US" dirty="0" smtClean="0"/>
              <a:t>Helicopter Accelerometer Positioning </a:t>
            </a:r>
          </a:p>
          <a:p>
            <a:pPr lvl="1"/>
            <a:r>
              <a:rPr lang="en-US" dirty="0" smtClean="0"/>
              <a:t>y direction (maybe x direction)</a:t>
            </a:r>
          </a:p>
          <a:p>
            <a:pPr lvl="1"/>
            <a:r>
              <a:rPr lang="en-US" dirty="0" smtClean="0"/>
              <a:t>Collisions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1A58-A15E-4A4A-8579-4BBBD46CEC8B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8059"/>
            <a:ext cx="10515600" cy="1325563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853"/>
            <a:ext cx="10515600" cy="5228318"/>
          </a:xfrm>
        </p:spPr>
        <p:txBody>
          <a:bodyPr/>
          <a:lstStyle/>
          <a:p>
            <a:r>
              <a:rPr lang="en-US" dirty="0" smtClean="0"/>
              <a:t>Week 1 (October 27</a:t>
            </a:r>
            <a:r>
              <a:rPr lang="en-US" baseline="30000" dirty="0" smtClean="0"/>
              <a:t>th</a:t>
            </a:r>
            <a:r>
              <a:rPr lang="en-US" dirty="0" smtClean="0"/>
              <a:t>)	</a:t>
            </a:r>
          </a:p>
          <a:p>
            <a:pPr lvl="1"/>
            <a:r>
              <a:rPr lang="en-US" dirty="0" smtClean="0"/>
              <a:t>Parts delivered</a:t>
            </a:r>
          </a:p>
          <a:p>
            <a:pPr lvl="1"/>
            <a:r>
              <a:rPr lang="en-US" dirty="0" smtClean="0"/>
              <a:t>Begin LCD interfacing</a:t>
            </a:r>
            <a:endParaRPr lang="en-US" dirty="0"/>
          </a:p>
          <a:p>
            <a:r>
              <a:rPr lang="en-US" dirty="0" smtClean="0"/>
              <a:t>Week 2 (November 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LCD Working</a:t>
            </a:r>
          </a:p>
          <a:p>
            <a:pPr lvl="1"/>
            <a:r>
              <a:rPr lang="en-US" dirty="0" smtClean="0"/>
              <a:t>Accelerometer Interfacing</a:t>
            </a:r>
            <a:endParaRPr lang="en-US" dirty="0"/>
          </a:p>
          <a:p>
            <a:r>
              <a:rPr lang="en-US" dirty="0" smtClean="0"/>
              <a:t>Week 3 (November 10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Accelerometer Working</a:t>
            </a:r>
          </a:p>
          <a:p>
            <a:pPr lvl="1"/>
            <a:r>
              <a:rPr lang="en-US" dirty="0" smtClean="0"/>
              <a:t>Game Menu and Level Building</a:t>
            </a:r>
          </a:p>
          <a:p>
            <a:r>
              <a:rPr lang="en-US" dirty="0" smtClean="0"/>
              <a:t>Week 4 (November 17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Menu and Level Building Working</a:t>
            </a:r>
          </a:p>
          <a:p>
            <a:pPr lvl="1"/>
            <a:r>
              <a:rPr lang="en-US" dirty="0" smtClean="0"/>
              <a:t>Helicopter Movement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657-71E5-41AE-B577-FDCC70512B47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Milestones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Week 5 (November 24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Helicopter moving and detecting collisions</a:t>
            </a:r>
          </a:p>
          <a:p>
            <a:pPr lvl="1"/>
            <a:r>
              <a:rPr lang="en-US" dirty="0" smtClean="0"/>
              <a:t>Game scoring Completed</a:t>
            </a:r>
          </a:p>
          <a:p>
            <a:r>
              <a:rPr lang="en-US" dirty="0" smtClean="0"/>
              <a:t>Week 6 (December 1</a:t>
            </a:r>
            <a:r>
              <a:rPr lang="en-US" baseline="30000" dirty="0" smtClean="0"/>
              <a:t>st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Last minute debugging</a:t>
            </a:r>
          </a:p>
          <a:p>
            <a:pPr lvl="1"/>
            <a:r>
              <a:rPr lang="en-US" dirty="0" smtClean="0"/>
              <a:t>Write Final Report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52E1-3F60-47C9-9764-8E211C54F586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Accelerometer Helicopter Tilting Game</a:t>
            </a:r>
          </a:p>
          <a:p>
            <a:r>
              <a:rPr lang="en-US" dirty="0" smtClean="0"/>
              <a:t>At a minimum</a:t>
            </a:r>
          </a:p>
          <a:p>
            <a:pPr lvl="1"/>
            <a:r>
              <a:rPr lang="en-US" dirty="0" smtClean="0"/>
              <a:t>Game Menu</a:t>
            </a:r>
          </a:p>
          <a:p>
            <a:pPr lvl="1"/>
            <a:r>
              <a:rPr lang="en-US" dirty="0" smtClean="0"/>
              <a:t>Tilting Helicopter moving through levels</a:t>
            </a:r>
          </a:p>
          <a:p>
            <a:pPr lvl="1"/>
            <a:r>
              <a:rPr lang="en-US" dirty="0" smtClean="0"/>
              <a:t>Basic Scoring Scheme</a:t>
            </a:r>
          </a:p>
          <a:p>
            <a:r>
              <a:rPr lang="en-US" dirty="0" smtClean="0"/>
              <a:t>More time</a:t>
            </a:r>
          </a:p>
          <a:p>
            <a:pPr lvl="1"/>
            <a:r>
              <a:rPr lang="en-US" dirty="0" smtClean="0"/>
              <a:t>Save High Scores</a:t>
            </a:r>
          </a:p>
          <a:p>
            <a:pPr lvl="1"/>
            <a:r>
              <a:rPr lang="en-US" dirty="0" smtClean="0"/>
              <a:t>Difficulty Setting</a:t>
            </a:r>
          </a:p>
          <a:p>
            <a:pPr lvl="1"/>
            <a:r>
              <a:rPr lang="en-US" dirty="0" smtClean="0"/>
              <a:t>Introduce x axis (vary speed)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5D7-CA09-457C-B420-7B501A5DA60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Project</a:t>
            </a:r>
          </a:p>
          <a:p>
            <a:pPr lvl="1"/>
            <a:r>
              <a:rPr lang="en-US" dirty="0"/>
              <a:t>Get LCD working </a:t>
            </a:r>
          </a:p>
          <a:p>
            <a:pPr lvl="1"/>
            <a:r>
              <a:rPr lang="en-US" dirty="0"/>
              <a:t>Get Accelerometer working</a:t>
            </a:r>
          </a:p>
          <a:p>
            <a:pPr lvl="1"/>
            <a:r>
              <a:rPr lang="en-US" dirty="0"/>
              <a:t>Integrate both parts (Incremental)</a:t>
            </a:r>
          </a:p>
          <a:p>
            <a:r>
              <a:rPr lang="en-US" dirty="0" smtClean="0"/>
              <a:t>Accelerometer Fails</a:t>
            </a:r>
          </a:p>
          <a:p>
            <a:pPr lvl="1"/>
            <a:r>
              <a:rPr lang="en-US" dirty="0"/>
              <a:t>If accelerometer fails, move helicopter with a </a:t>
            </a:r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5D7-CA09-457C-B420-7B501A5DA60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> Yes? No? Maybe So?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5D7-CA09-457C-B420-7B501A5DA60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Heli-Tilt Game by Ali Ismail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FDE1-1255-40E7-8A52-C7211699C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8794</TotalTime>
  <Words>224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 Presentation Heli-Tilt</vt:lpstr>
      <vt:lpstr>Game Concept</vt:lpstr>
      <vt:lpstr>New Hardware</vt:lpstr>
      <vt:lpstr>New Software</vt:lpstr>
      <vt:lpstr>Milestones</vt:lpstr>
      <vt:lpstr>Milestones Cont.</vt:lpstr>
      <vt:lpstr>Deliverables</vt:lpstr>
      <vt:lpstr>Back-Up Plan</vt:lpstr>
      <vt:lpstr>Questions?  Yes? No? Maybe So?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Ali</dc:creator>
  <cp:lastModifiedBy>Ali</cp:lastModifiedBy>
  <cp:revision>34</cp:revision>
  <dcterms:created xsi:type="dcterms:W3CDTF">2014-10-20T00:52:07Z</dcterms:created>
  <dcterms:modified xsi:type="dcterms:W3CDTF">2014-12-07T20:58:16Z</dcterms:modified>
</cp:coreProperties>
</file>