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4BF62-1AD7-4A3C-8341-01FF486721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DE7CE-BFD6-4130-9CF5-0F2C6D86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8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BA14-2232-45B9-B18E-FF6E2CE89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6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E7CE-BFD6-4130-9CF5-0F2C6D868D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2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3153-9CA6-4C11-8A1A-285A672D5F2E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F11-332C-4CDF-91CE-E6DE6ECC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4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F8FF-E55E-4100-8C63-D7004BA164F3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F11-332C-4CDF-91CE-E6DE6ECC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A8A-15D5-431C-A68E-4049891F0EE1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F11-332C-4CDF-91CE-E6DE6ECC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2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1830-CE1A-467D-8552-9271B7D56D8D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F11-332C-4CDF-91CE-E6DE6ECC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8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05C4-F59C-4C9A-BF30-8C282B14A438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F11-332C-4CDF-91CE-E6DE6ECC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3773-6A8C-4A2D-B7F0-C7E44C1DB2B3}" type="datetime1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F11-332C-4CDF-91CE-E6DE6ECC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10D3-0F7A-4674-B732-50A370F6BF65}" type="datetime1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F11-332C-4CDF-91CE-E6DE6ECC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6C88-FF0B-4004-8B4D-78110222B14C}" type="datetime1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F11-332C-4CDF-91CE-E6DE6ECC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2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8769-A0CA-46C1-93D3-B022631519D1}" type="datetime1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F11-332C-4CDF-91CE-E6DE6ECC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CE8D-C756-43C3-B6DE-9354DC203311}" type="datetime1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F11-332C-4CDF-91CE-E6DE6ECC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0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1AF2-B04E-4D8C-8A64-BAC66E605FAB}" type="datetime1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F11-332C-4CDF-91CE-E6DE6ECC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BAF49-5B1E-459E-B014-2ADE8A91584A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D6F11-332C-4CDF-91CE-E6DE6ECC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9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Presentation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Heli</a:t>
            </a:r>
            <a:r>
              <a:rPr lang="en-US" dirty="0" smtClean="0"/>
              <a:t>-Tilt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Ali Ismail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5ACC-D73B-43E6-A711-A46E82099A30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Heli_Tilt</a:t>
            </a:r>
            <a:r>
              <a:rPr lang="en-US" dirty="0" smtClean="0"/>
              <a:t> by Ali Ismail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1830-CE1A-467D-8552-9271B7D56D8D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Heli_Tilt</a:t>
            </a:r>
            <a:r>
              <a:rPr lang="en-US" smtClean="0"/>
              <a:t> by Ali Ismail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F11-332C-4CDF-91CE-E6DE6ECC9D69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102" y="1086055"/>
            <a:ext cx="7429098" cy="462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9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76785" y="1875587"/>
            <a:ext cx="1639329" cy="4480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8051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5959" y="1003858"/>
            <a:ext cx="1371601" cy="724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3.3 V Supply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5534" y="2272447"/>
            <a:ext cx="1931772" cy="949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Level Shifter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43911" y="4263466"/>
            <a:ext cx="3875902" cy="2092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128 x 64 GLCD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2736" y="4263466"/>
            <a:ext cx="4324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RS</a:t>
            </a:r>
          </a:p>
          <a:p>
            <a:r>
              <a:rPr lang="en-US" sz="1000" dirty="0" smtClean="0"/>
              <a:t>R/W</a:t>
            </a:r>
          </a:p>
          <a:p>
            <a:r>
              <a:rPr lang="en-US" sz="1000" dirty="0" smtClean="0"/>
              <a:t>/RES</a:t>
            </a:r>
          </a:p>
          <a:p>
            <a:r>
              <a:rPr lang="en-US" sz="1000" dirty="0" smtClean="0"/>
              <a:t>/CS1</a:t>
            </a:r>
          </a:p>
          <a:p>
            <a:r>
              <a:rPr lang="en-US" sz="1000" dirty="0" smtClean="0"/>
              <a:t>/CS2</a:t>
            </a:r>
          </a:p>
          <a:p>
            <a:r>
              <a:rPr lang="en-US" sz="1000" dirty="0" smtClean="0"/>
              <a:t>DB0</a:t>
            </a:r>
          </a:p>
          <a:p>
            <a:r>
              <a:rPr lang="en-US" sz="1000" dirty="0" smtClean="0"/>
              <a:t>DB1</a:t>
            </a:r>
          </a:p>
          <a:p>
            <a:r>
              <a:rPr lang="en-US" sz="1000" dirty="0" smtClean="0"/>
              <a:t>DB2</a:t>
            </a:r>
          </a:p>
          <a:p>
            <a:r>
              <a:rPr lang="en-US" sz="1000" dirty="0" smtClean="0"/>
              <a:t>DB3</a:t>
            </a:r>
          </a:p>
          <a:p>
            <a:r>
              <a:rPr lang="en-US" sz="1000" dirty="0" smtClean="0"/>
              <a:t>DB4</a:t>
            </a:r>
          </a:p>
          <a:p>
            <a:r>
              <a:rPr lang="en-US" sz="1000" dirty="0" smtClean="0"/>
              <a:t>DB5</a:t>
            </a:r>
          </a:p>
          <a:p>
            <a:r>
              <a:rPr lang="en-US" sz="1000" dirty="0" smtClean="0"/>
              <a:t>DB6</a:t>
            </a:r>
          </a:p>
          <a:p>
            <a:r>
              <a:rPr lang="en-US" sz="1000" dirty="0" smtClean="0"/>
              <a:t>DB7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3404" y="4263466"/>
            <a:ext cx="4324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RS</a:t>
            </a:r>
          </a:p>
          <a:p>
            <a:r>
              <a:rPr lang="en-US" sz="1000" dirty="0" smtClean="0"/>
              <a:t>R/W</a:t>
            </a:r>
          </a:p>
          <a:p>
            <a:r>
              <a:rPr lang="en-US" sz="1000" dirty="0" smtClean="0"/>
              <a:t>/RES</a:t>
            </a:r>
          </a:p>
          <a:p>
            <a:r>
              <a:rPr lang="en-US" sz="1000" dirty="0" smtClean="0"/>
              <a:t>/CS1</a:t>
            </a:r>
          </a:p>
          <a:p>
            <a:r>
              <a:rPr lang="en-US" sz="1000" dirty="0" smtClean="0"/>
              <a:t>/CS2</a:t>
            </a:r>
          </a:p>
          <a:p>
            <a:r>
              <a:rPr lang="en-US" sz="1000" dirty="0" smtClean="0"/>
              <a:t>DB0</a:t>
            </a:r>
          </a:p>
          <a:p>
            <a:r>
              <a:rPr lang="en-US" sz="1000" dirty="0" smtClean="0"/>
              <a:t>DB1</a:t>
            </a:r>
          </a:p>
          <a:p>
            <a:r>
              <a:rPr lang="en-US" sz="1000" dirty="0" smtClean="0"/>
              <a:t>DB2</a:t>
            </a:r>
          </a:p>
          <a:p>
            <a:r>
              <a:rPr lang="en-US" sz="1000" dirty="0" smtClean="0"/>
              <a:t>DB3</a:t>
            </a:r>
          </a:p>
          <a:p>
            <a:r>
              <a:rPr lang="en-US" sz="1000" dirty="0" smtClean="0"/>
              <a:t>DB4</a:t>
            </a:r>
          </a:p>
          <a:p>
            <a:r>
              <a:rPr lang="en-US" sz="1000" dirty="0" smtClean="0"/>
              <a:t>DB5</a:t>
            </a:r>
          </a:p>
          <a:p>
            <a:r>
              <a:rPr lang="en-US" sz="1000" dirty="0" smtClean="0"/>
              <a:t>DB6</a:t>
            </a:r>
          </a:p>
          <a:p>
            <a:r>
              <a:rPr lang="en-US" sz="1000" dirty="0" smtClean="0"/>
              <a:t>DB7</a:t>
            </a:r>
            <a:endParaRPr lang="en-US" sz="1000" dirty="0"/>
          </a:p>
        </p:txBody>
      </p:sp>
      <p:sp>
        <p:nvSpPr>
          <p:cNvPr id="12" name="Right Arrow 11"/>
          <p:cNvSpPr/>
          <p:nvPr/>
        </p:nvSpPr>
        <p:spPr>
          <a:xfrm>
            <a:off x="3516114" y="5149268"/>
            <a:ext cx="1606380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3414978" y="4331214"/>
            <a:ext cx="45719" cy="195738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5183404" y="4331212"/>
            <a:ext cx="45719" cy="1957387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75662" y="974684"/>
            <a:ext cx="1384574" cy="724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 V Supply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2570" y="2272447"/>
            <a:ext cx="1640565" cy="949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ADXL345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04304" y="2314374"/>
            <a:ext cx="432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LV1</a:t>
            </a:r>
          </a:p>
          <a:p>
            <a:r>
              <a:rPr lang="en-US" sz="1000" dirty="0" smtClean="0"/>
              <a:t>LV2</a:t>
            </a:r>
          </a:p>
          <a:p>
            <a:r>
              <a:rPr lang="en-US" sz="1000" dirty="0" smtClean="0"/>
              <a:t>LV</a:t>
            </a:r>
          </a:p>
          <a:p>
            <a:r>
              <a:rPr lang="en-US" sz="1000" dirty="0" smtClean="0"/>
              <a:t>LV3</a:t>
            </a:r>
          </a:p>
          <a:p>
            <a:r>
              <a:rPr lang="en-US" sz="1000" dirty="0" smtClean="0"/>
              <a:t>LV4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21729" y="2328487"/>
            <a:ext cx="432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</a:t>
            </a:r>
            <a:r>
              <a:rPr lang="en-US" sz="1000" dirty="0" smtClean="0"/>
              <a:t>V1</a:t>
            </a:r>
          </a:p>
          <a:p>
            <a:r>
              <a:rPr lang="en-US" sz="1000" dirty="0"/>
              <a:t>H</a:t>
            </a:r>
            <a:r>
              <a:rPr lang="en-US" sz="1000" dirty="0" smtClean="0"/>
              <a:t>V2</a:t>
            </a:r>
          </a:p>
          <a:p>
            <a:r>
              <a:rPr lang="en-US" sz="1000" dirty="0"/>
              <a:t>H</a:t>
            </a:r>
            <a:r>
              <a:rPr lang="en-US" sz="1000" dirty="0" smtClean="0"/>
              <a:t>V</a:t>
            </a:r>
          </a:p>
          <a:p>
            <a:r>
              <a:rPr lang="en-US" sz="1000" dirty="0"/>
              <a:t>H</a:t>
            </a:r>
            <a:r>
              <a:rPr lang="en-US" sz="1000" dirty="0" smtClean="0"/>
              <a:t>V3</a:t>
            </a:r>
          </a:p>
          <a:p>
            <a:r>
              <a:rPr lang="en-US" sz="1000" dirty="0"/>
              <a:t>H</a:t>
            </a:r>
            <a:r>
              <a:rPr lang="en-US" sz="1000" dirty="0" smtClean="0"/>
              <a:t>V4</a:t>
            </a:r>
          </a:p>
        </p:txBody>
      </p:sp>
      <p:cxnSp>
        <p:nvCxnSpPr>
          <p:cNvPr id="20" name="Elbow Connector 19"/>
          <p:cNvCxnSpPr>
            <a:stCxn id="15" idx="2"/>
            <a:endCxn id="7" idx="1"/>
          </p:cNvCxnSpPr>
          <p:nvPr/>
        </p:nvCxnSpPr>
        <p:spPr>
          <a:xfrm rot="16200000" flipH="1">
            <a:off x="4032869" y="1634693"/>
            <a:ext cx="1047744" cy="11775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7248" y="2745261"/>
            <a:ext cx="43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SDA</a:t>
            </a:r>
          </a:p>
          <a:p>
            <a:r>
              <a:rPr lang="en-US" sz="1000" dirty="0" smtClean="0"/>
              <a:t>SCL</a:t>
            </a:r>
          </a:p>
        </p:txBody>
      </p:sp>
      <p:cxnSp>
        <p:nvCxnSpPr>
          <p:cNvPr id="27" name="Elbow Connector 26"/>
          <p:cNvCxnSpPr/>
          <p:nvPr/>
        </p:nvCxnSpPr>
        <p:spPr>
          <a:xfrm>
            <a:off x="3536695" y="2890861"/>
            <a:ext cx="1611298" cy="64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3524103" y="3056565"/>
            <a:ext cx="1611298" cy="64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03590" y="2759374"/>
            <a:ext cx="43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SDA</a:t>
            </a:r>
          </a:p>
          <a:p>
            <a:r>
              <a:rPr lang="en-US" sz="1000" dirty="0" smtClean="0"/>
              <a:t>SCL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085046" y="3056565"/>
            <a:ext cx="113752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077306" y="2886856"/>
            <a:ext cx="113752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 flipV="1">
            <a:off x="7069792" y="1728787"/>
            <a:ext cx="1212262" cy="1016473"/>
          </a:xfrm>
          <a:prstGeom prst="bentConnector3">
            <a:avLst>
              <a:gd name="adj1" fmla="val 292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121729" y="3470788"/>
            <a:ext cx="1371601" cy="724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EPROM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3516114" y="2886856"/>
            <a:ext cx="1597875" cy="735689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>
            <a:off x="4339885" y="3056565"/>
            <a:ext cx="781844" cy="77668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13989" y="3524395"/>
            <a:ext cx="43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SDA</a:t>
            </a:r>
          </a:p>
          <a:p>
            <a:r>
              <a:rPr lang="en-US" sz="1000" dirty="0" smtClean="0"/>
              <a:t>SCL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06263" y="1003858"/>
            <a:ext cx="1384574" cy="724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Haptic Motor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97546" y="2028253"/>
            <a:ext cx="937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MOTOR_CTRL</a:t>
            </a:r>
          </a:p>
        </p:txBody>
      </p:sp>
      <p:cxnSp>
        <p:nvCxnSpPr>
          <p:cNvPr id="59" name="Elbow Connector 58"/>
          <p:cNvCxnSpPr>
            <a:stCxn id="57" idx="3"/>
            <a:endCxn id="56" idx="2"/>
          </p:cNvCxnSpPr>
          <p:nvPr/>
        </p:nvCxnSpPr>
        <p:spPr>
          <a:xfrm flipV="1">
            <a:off x="3535094" y="1728788"/>
            <a:ext cx="2363456" cy="4225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318D-3A2A-480B-9985-A9565614101D}" type="datetime1">
              <a:rPr lang="en-US" smtClean="0"/>
              <a:t>12/7/2014</a:t>
            </a:fld>
            <a:endParaRPr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Heli_Tilt</a:t>
            </a:r>
            <a:r>
              <a:rPr lang="en-US" dirty="0" smtClean="0"/>
              <a:t> by Ali Ismail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F11-332C-4CDF-91CE-E6DE6ECC9D69}" type="slidenum">
              <a:rPr lang="en-US" smtClean="0"/>
              <a:t>3</a:t>
            </a:fld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32130" y="146131"/>
            <a:ext cx="6804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Hardware Block Diagram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04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1830-CE1A-467D-8552-9271B7D56D8D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Heli_Tilt</a:t>
            </a:r>
            <a:r>
              <a:rPr lang="en-US" dirty="0" smtClean="0"/>
              <a:t> by Ali Ismail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F11-332C-4CDF-91CE-E6DE6ECC9D69}" type="slidenum">
              <a:rPr lang="en-US" smtClean="0"/>
              <a:t>4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3381" y="942972"/>
            <a:ext cx="1464469" cy="703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</a:t>
            </a:r>
            <a:r>
              <a:rPr lang="en-US" sz="1600" dirty="0" err="1" smtClean="0">
                <a:solidFill>
                  <a:schemeClr val="tx1"/>
                </a:solidFill>
              </a:rPr>
              <a:t>play_game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2228850" y="928685"/>
            <a:ext cx="1485899" cy="73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  <a:r>
              <a:rPr lang="en-US" sz="1600" dirty="0" smtClean="0">
                <a:solidFill>
                  <a:schemeClr val="tx1"/>
                </a:solidFill>
              </a:rPr>
              <a:t>redits/still screen()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10049" y="935826"/>
            <a:ext cx="1509715" cy="703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draw_level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96000" y="935826"/>
            <a:ext cx="1562100" cy="7175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</a:t>
            </a:r>
            <a:r>
              <a:rPr lang="en-US" sz="1600" dirty="0" err="1" smtClean="0">
                <a:solidFill>
                  <a:schemeClr val="tx1"/>
                </a:solidFill>
              </a:rPr>
              <a:t>update_heli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8101015" y="935834"/>
            <a:ext cx="1819275" cy="717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</a:t>
            </a:r>
            <a:r>
              <a:rPr lang="en-US" sz="1600" dirty="0" err="1" smtClean="0">
                <a:solidFill>
                  <a:schemeClr val="tx1"/>
                </a:solidFill>
              </a:rPr>
              <a:t>detect_collision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10244135" y="935826"/>
            <a:ext cx="1700215" cy="7175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</a:t>
            </a:r>
            <a:r>
              <a:rPr lang="en-US" sz="1600" dirty="0" err="1" smtClean="0">
                <a:solidFill>
                  <a:schemeClr val="tx1"/>
                </a:solidFill>
              </a:rPr>
              <a:t>update_score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0" idx="3"/>
            <a:endCxn id="13" idx="1"/>
          </p:cNvCxnSpPr>
          <p:nvPr/>
        </p:nvCxnSpPr>
        <p:spPr>
          <a:xfrm flipV="1">
            <a:off x="1847850" y="1294602"/>
            <a:ext cx="3810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4" idx="1"/>
          </p:cNvCxnSpPr>
          <p:nvPr/>
        </p:nvCxnSpPr>
        <p:spPr>
          <a:xfrm flipV="1">
            <a:off x="3714749" y="1287458"/>
            <a:ext cx="495300" cy="7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15" idx="1"/>
          </p:cNvCxnSpPr>
          <p:nvPr/>
        </p:nvCxnSpPr>
        <p:spPr>
          <a:xfrm>
            <a:off x="5719764" y="1287458"/>
            <a:ext cx="376236" cy="7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16" idx="1"/>
          </p:cNvCxnSpPr>
          <p:nvPr/>
        </p:nvCxnSpPr>
        <p:spPr>
          <a:xfrm>
            <a:off x="7658100" y="1294601"/>
            <a:ext cx="442915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7" idx="1"/>
          </p:cNvCxnSpPr>
          <p:nvPr/>
        </p:nvCxnSpPr>
        <p:spPr>
          <a:xfrm flipV="1">
            <a:off x="9920290" y="1294601"/>
            <a:ext cx="323845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453436" y="2055016"/>
            <a:ext cx="1485899" cy="73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</a:t>
            </a:r>
            <a:r>
              <a:rPr lang="en-US" sz="1600" dirty="0" err="1" smtClean="0">
                <a:solidFill>
                  <a:schemeClr val="tx1"/>
                </a:solidFill>
              </a:rPr>
              <a:t>omp_score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434635" y="2062157"/>
            <a:ext cx="1509715" cy="703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w</a:t>
            </a:r>
            <a:r>
              <a:rPr lang="en-US" sz="1600" dirty="0" err="1" smtClean="0">
                <a:solidFill>
                  <a:schemeClr val="tx1"/>
                </a:solidFill>
              </a:rPr>
              <a:t>rite_score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3" idx="3"/>
            <a:endCxn id="34" idx="1"/>
          </p:cNvCxnSpPr>
          <p:nvPr/>
        </p:nvCxnSpPr>
        <p:spPr>
          <a:xfrm flipV="1">
            <a:off x="9939335" y="2413789"/>
            <a:ext cx="495300" cy="7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97652" y="4058445"/>
            <a:ext cx="1631153" cy="703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</a:t>
            </a:r>
            <a:r>
              <a:rPr lang="en-US" sz="1600" dirty="0" err="1" smtClean="0">
                <a:solidFill>
                  <a:schemeClr val="tx1"/>
                </a:solidFill>
              </a:rPr>
              <a:t>set_difficulty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/>
          </a:p>
        </p:txBody>
      </p:sp>
      <p:sp>
        <p:nvSpPr>
          <p:cNvPr id="44" name="Rounded Rectangle 43"/>
          <p:cNvSpPr/>
          <p:nvPr/>
        </p:nvSpPr>
        <p:spPr>
          <a:xfrm>
            <a:off x="2390769" y="4044158"/>
            <a:ext cx="1790699" cy="73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difficulty_screen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586285" y="4044158"/>
            <a:ext cx="1814515" cy="703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Wait_for_choice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3"/>
            <a:endCxn id="44" idx="1"/>
          </p:cNvCxnSpPr>
          <p:nvPr/>
        </p:nvCxnSpPr>
        <p:spPr>
          <a:xfrm flipV="1">
            <a:off x="1928805" y="4410075"/>
            <a:ext cx="46196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3"/>
            <a:endCxn id="45" idx="1"/>
          </p:cNvCxnSpPr>
          <p:nvPr/>
        </p:nvCxnSpPr>
        <p:spPr>
          <a:xfrm flipV="1">
            <a:off x="4181468" y="4395790"/>
            <a:ext cx="404817" cy="14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45281" y="5308601"/>
            <a:ext cx="1464469" cy="703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</a:t>
            </a:r>
            <a:r>
              <a:rPr lang="en-US" sz="1600" dirty="0" err="1" smtClean="0">
                <a:solidFill>
                  <a:schemeClr val="tx1"/>
                </a:solidFill>
              </a:rPr>
              <a:t>ccel_screen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4" idx="3"/>
            <a:endCxn id="94" idx="1"/>
          </p:cNvCxnSpPr>
          <p:nvPr/>
        </p:nvCxnSpPr>
        <p:spPr>
          <a:xfrm flipV="1">
            <a:off x="1809750" y="5656660"/>
            <a:ext cx="585784" cy="3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26231" y="2863053"/>
            <a:ext cx="1602574" cy="703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</a:t>
            </a:r>
            <a:r>
              <a:rPr lang="en-US" sz="1600" dirty="0" err="1" smtClean="0">
                <a:solidFill>
                  <a:schemeClr val="tx1"/>
                </a:solidFill>
              </a:rPr>
              <a:t>high_scores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486025" y="2834481"/>
            <a:ext cx="1485899" cy="73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disp_score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3"/>
            <a:endCxn id="68" idx="1"/>
          </p:cNvCxnSpPr>
          <p:nvPr/>
        </p:nvCxnSpPr>
        <p:spPr>
          <a:xfrm flipV="1">
            <a:off x="1928805" y="3200398"/>
            <a:ext cx="557220" cy="142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7" idx="0"/>
            <a:endCxn id="14" idx="0"/>
          </p:cNvCxnSpPr>
          <p:nvPr/>
        </p:nvCxnSpPr>
        <p:spPr>
          <a:xfrm rot="16200000" flipV="1">
            <a:off x="8029575" y="-2128842"/>
            <a:ext cx="12700" cy="6129336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7" idx="3"/>
            <a:endCxn id="33" idx="1"/>
          </p:cNvCxnSpPr>
          <p:nvPr/>
        </p:nvCxnSpPr>
        <p:spPr>
          <a:xfrm flipH="1">
            <a:off x="8453436" y="1294601"/>
            <a:ext cx="3490914" cy="1126332"/>
          </a:xfrm>
          <a:prstGeom prst="bentConnector5">
            <a:avLst>
              <a:gd name="adj1" fmla="val -3819"/>
              <a:gd name="adj2" fmla="val 49683"/>
              <a:gd name="adj3" fmla="val 1065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45" idx="3"/>
            <a:endCxn id="45" idx="0"/>
          </p:cNvCxnSpPr>
          <p:nvPr/>
        </p:nvCxnSpPr>
        <p:spPr>
          <a:xfrm flipH="1" flipV="1">
            <a:off x="5493543" y="4044158"/>
            <a:ext cx="907257" cy="351632"/>
          </a:xfrm>
          <a:prstGeom prst="bentConnector4">
            <a:avLst>
              <a:gd name="adj1" fmla="val -25197"/>
              <a:gd name="adj2" fmla="val 1650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395534" y="5305028"/>
            <a:ext cx="1814515" cy="703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isp_readings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5" name="Elbow Connector 94"/>
          <p:cNvCxnSpPr>
            <a:stCxn id="94" idx="3"/>
            <a:endCxn id="94" idx="0"/>
          </p:cNvCxnSpPr>
          <p:nvPr/>
        </p:nvCxnSpPr>
        <p:spPr>
          <a:xfrm flipH="1" flipV="1">
            <a:off x="3302792" y="5305028"/>
            <a:ext cx="907257" cy="351632"/>
          </a:xfrm>
          <a:prstGeom prst="bentConnector4">
            <a:avLst>
              <a:gd name="adj1" fmla="val -25197"/>
              <a:gd name="adj2" fmla="val 1650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5117307" y="5280029"/>
            <a:ext cx="1485899" cy="73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  <a:r>
              <a:rPr lang="en-US" sz="1600" dirty="0" smtClean="0">
                <a:solidFill>
                  <a:schemeClr val="tx1"/>
                </a:solidFill>
              </a:rPr>
              <a:t>alibrate()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4" idx="3"/>
            <a:endCxn id="98" idx="1"/>
          </p:cNvCxnSpPr>
          <p:nvPr/>
        </p:nvCxnSpPr>
        <p:spPr>
          <a:xfrm flipV="1">
            <a:off x="4210049" y="5645946"/>
            <a:ext cx="907258" cy="10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9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135</Words>
  <Application>Microsoft Office PowerPoint</Application>
  <PresentationFormat>Widescreen</PresentationFormat>
  <Paragraphs>84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Final Project Presentation Heli-Tilt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Ali</cp:lastModifiedBy>
  <cp:revision>17</cp:revision>
  <dcterms:created xsi:type="dcterms:W3CDTF">2014-12-07T20:22:33Z</dcterms:created>
  <dcterms:modified xsi:type="dcterms:W3CDTF">2014-12-08T01:02:26Z</dcterms:modified>
</cp:coreProperties>
</file>