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68" r:id="rId5"/>
    <p:sldId id="259" r:id="rId6"/>
    <p:sldId id="260" r:id="rId7"/>
    <p:sldId id="266" r:id="rId8"/>
    <p:sldId id="263" r:id="rId9"/>
    <p:sldId id="267" r:id="rId10"/>
    <p:sldId id="264" r:id="rId11"/>
    <p:sldId id="261" r:id="rId12"/>
    <p:sldId id="262" r:id="rId13"/>
    <p:sldId id="272" r:id="rId14"/>
    <p:sldId id="265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1D272-FE7C-4834-8F1C-1365677262CC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1050B-5EC6-459E-8037-C85AE73E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050B-5EC6-459E-8037-C85AE73E6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Tendency of a force to rotate an object.</a:t>
            </a:r>
          </a:p>
          <a:p>
            <a:r>
              <a:rPr lang="en-US" dirty="0" smtClean="0"/>
              <a:t>More torque,</a:t>
            </a:r>
            <a:r>
              <a:rPr lang="en-US" baseline="0" dirty="0" smtClean="0"/>
              <a:t> the more force. The more force, the greater payload you can handle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050B-5EC6-459E-8037-C85AE73E6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7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050B-5EC6-459E-8037-C85AE73E6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Reduce </a:t>
            </a:r>
            <a:r>
              <a:rPr lang="en-US" dirty="0" err="1" smtClean="0"/>
              <a:t>airgap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050B-5EC6-459E-8037-C85AE73E6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Reluctance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050B-5EC6-459E-8037-C85AE73E6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7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62C-13E4-49DC-8876-BF80FF6A215B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4A4-3ABC-4F73-8549-E438B9EE4B6F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85E0-8520-4E3D-A569-96637710A7EB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2507-9B03-4B54-B277-4BB651711854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56D0-3DD7-49AD-9C3A-94F8D5CDFC1F}" type="datetime1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9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942-03A7-4E11-96F3-17FF8EE87906}" type="datetime1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509C-6109-4178-A988-D2208B1743B1}" type="datetime1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AACA-03F5-403E-A154-383A455CA66A}" type="datetime1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F9A-CF97-47D8-A290-DCF49A4505ED}" type="datetime1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7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B268-ACEF-44C7-8CAE-854B5F7377E5}" type="datetime1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05A8-96BB-4374-BD93-50C6ED2AE909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9A200-91A2-4A55-B40F-696EF720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ancet.mit.edu/motors" TargetMode="External"/><Relationship Id="rId7" Type="http://schemas.openxmlformats.org/officeDocument/2006/relationships/hyperlink" Target="http://www.engineersgarage.com/tutorials/how-use-pmdc-motor-electronic-" TargetMode="External"/><Relationship Id="rId2" Type="http://schemas.openxmlformats.org/officeDocument/2006/relationships/hyperlink" Target="https://www.modmypi.com/blog/whats-the-difference-between-dc-servo-stepper-mo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reescale.com/files/microcontrollers/doc/app_note/AN2974.pdf" TargetMode="External"/><Relationship Id="rId5" Type="http://schemas.openxmlformats.org/officeDocument/2006/relationships/hyperlink" Target="https://www.youtube.com/watch?v=tsrAP8EgcbQ" TargetMode="External"/><Relationship Id="rId4" Type="http://schemas.openxmlformats.org/officeDocument/2006/relationships/hyperlink" Target="http://www.servocity.com/html/how_do_servos_work_.html#.VE65-vl4pG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ineersgarage.com/tutorials/how-use-pmdc-motor-electronic-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ineersgarage.com/tutorials/how-use-pmdc-motor-electronic-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ineersgarage.com/tutorials/how-use-pmdc-motor-electronic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Topics Presentation</a:t>
            </a:r>
            <a:br>
              <a:rPr lang="en-US" dirty="0" smtClean="0"/>
            </a:br>
            <a:r>
              <a:rPr lang="en-US" dirty="0" smtClean="0"/>
              <a:t>Motors and Motor Drivers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Ali Ismail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9BA7-9EEB-4A4B-9024-DA6D9E7BED67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Motor Control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2" y="1687280"/>
            <a:ext cx="4419908" cy="24611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94796" y="5470617"/>
            <a:ext cx="38175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Source: </a:t>
            </a:r>
            <a:r>
              <a:rPr lang="en-US" sz="1200" dirty="0" smtClean="0"/>
              <a:t>https://www.youtube.com/watch?v=tsrAP8EgcbQ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49" y="1687280"/>
            <a:ext cx="4452801" cy="246315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852086" y="2619632"/>
            <a:ext cx="1902941" cy="387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89" y="159857"/>
            <a:ext cx="10515600" cy="982234"/>
          </a:xfrm>
        </p:spPr>
        <p:txBody>
          <a:bodyPr/>
          <a:lstStyle/>
          <a:p>
            <a:r>
              <a:rPr lang="en-US" dirty="0" smtClean="0"/>
              <a:t>Stepper Motors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58684" y="5725297"/>
            <a:ext cx="3937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Source: </a:t>
            </a:r>
            <a:r>
              <a:rPr lang="en-US" sz="1200" dirty="0" smtClean="0"/>
              <a:t>https://www.youtube.com/watch?v=0hWe1oF5UBg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52" y="1137871"/>
            <a:ext cx="5969472" cy="44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3" y="145577"/>
            <a:ext cx="10515600" cy="735099"/>
          </a:xfrm>
        </p:spPr>
        <p:txBody>
          <a:bodyPr/>
          <a:lstStyle/>
          <a:p>
            <a:r>
              <a:rPr lang="en-US" dirty="0" smtClean="0"/>
              <a:t>Enhanced Stepper Motors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74076" y="5626356"/>
            <a:ext cx="3937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Source: </a:t>
            </a:r>
            <a:r>
              <a:rPr lang="en-US" sz="1200" dirty="0" smtClean="0"/>
              <a:t>https://www.youtube.com/watch?v=0hWe1oF5UBg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53" y="1000563"/>
            <a:ext cx="6019253" cy="43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76" y="90616"/>
            <a:ext cx="10515600" cy="1237607"/>
          </a:xfrm>
        </p:spPr>
        <p:txBody>
          <a:bodyPr/>
          <a:lstStyle/>
          <a:p>
            <a:r>
              <a:rPr lang="en-US" dirty="0" smtClean="0"/>
              <a:t>Stepper Motor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17" y="1244474"/>
            <a:ext cx="4797383" cy="48309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152" y="1944129"/>
            <a:ext cx="4922772" cy="2457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5417194"/>
            <a:ext cx="5485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Source: </a:t>
            </a:r>
            <a:r>
              <a:rPr lang="en-US" sz="1200" dirty="0"/>
              <a:t>http://www.freescale.com/files/microcontrollers/doc/app_note/AN2974.pdf</a:t>
            </a:r>
          </a:p>
        </p:txBody>
      </p:sp>
    </p:spTree>
    <p:extLst>
      <p:ext uri="{BB962C8B-B14F-4D97-AF65-F5344CB8AC3E}">
        <p14:creationId xmlns:p14="http://schemas.microsoft.com/office/powerpoint/2010/main" val="4418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Stepper Motor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51" y="1690688"/>
            <a:ext cx="7552096" cy="39767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27095" y="5852853"/>
            <a:ext cx="3937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Source: </a:t>
            </a:r>
            <a:r>
              <a:rPr lang="en-US" sz="1200" dirty="0" smtClean="0"/>
              <a:t>https://www.youtube.com/watch?v=0hWe1oF5UBg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9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www.modmypi.com/blog/whats-the-difference-between-dc-servo-stepper-motors</a:t>
            </a:r>
            <a:endParaRPr lang="en-US" dirty="0" smtClean="0"/>
          </a:p>
          <a:p>
            <a:r>
              <a:rPr lang="en-US" b="1" dirty="0"/>
              <a:t>Source: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lancet.mit.edu/motors</a:t>
            </a:r>
            <a:endParaRPr lang="en-US" dirty="0" smtClean="0"/>
          </a:p>
          <a:p>
            <a:r>
              <a:rPr lang="en-US" b="1" dirty="0"/>
              <a:t>Source: </a:t>
            </a:r>
            <a:r>
              <a:rPr lang="en-US" dirty="0"/>
              <a:t>https://www.youtube.com/watch?v=LAtPHANEfQo</a:t>
            </a:r>
          </a:p>
          <a:p>
            <a:r>
              <a:rPr lang="en-US" b="1" dirty="0"/>
              <a:t>Source: </a:t>
            </a:r>
            <a:r>
              <a:rPr lang="en-US" dirty="0"/>
              <a:t>http://www.electronics-tutorials.ws/blog/pulse-width-modulation.html</a:t>
            </a:r>
          </a:p>
          <a:p>
            <a:r>
              <a:rPr lang="en-US" b="1" dirty="0"/>
              <a:t>Source: </a:t>
            </a:r>
            <a:r>
              <a:rPr lang="en-US" dirty="0"/>
              <a:t>https://www.youtube.com/watch?v=0hWe1oF5UBg</a:t>
            </a:r>
          </a:p>
          <a:p>
            <a:r>
              <a:rPr lang="en-US" b="1" dirty="0"/>
              <a:t>Source: </a:t>
            </a:r>
            <a:r>
              <a:rPr lang="en-US" dirty="0">
                <a:hlinkClick r:id="rId4"/>
              </a:rPr>
              <a:t>http://www.servocity.com/html/how_do_servos_work_.html#.</a:t>
            </a:r>
            <a:r>
              <a:rPr lang="en-US" dirty="0" smtClean="0">
                <a:hlinkClick r:id="rId4"/>
              </a:rPr>
              <a:t>VE65-vl4pGM</a:t>
            </a:r>
            <a:endParaRPr lang="en-US" dirty="0" smtClean="0"/>
          </a:p>
          <a:p>
            <a:r>
              <a:rPr lang="en-US" b="1" dirty="0"/>
              <a:t>Source: </a:t>
            </a:r>
            <a:r>
              <a:rPr lang="en-US" dirty="0"/>
              <a:t>http://www.servocity.com/html/how_do_servos_work_.html#.VE65-vl4pGM</a:t>
            </a:r>
          </a:p>
          <a:p>
            <a:r>
              <a:rPr lang="en-US" b="1" dirty="0"/>
              <a:t>Source: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www.youtube.com/watch?v=tsrAP8EgcbQ</a:t>
            </a:r>
            <a:endParaRPr lang="en-US" dirty="0" smtClean="0"/>
          </a:p>
          <a:p>
            <a:r>
              <a:rPr lang="en-US" b="1" dirty="0"/>
              <a:t>Source: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www.freescale.com/files/microcontrollers/doc/app_note/AN2974.pdf</a:t>
            </a:r>
            <a:endParaRPr lang="en-US" dirty="0" smtClean="0"/>
          </a:p>
          <a:p>
            <a:r>
              <a:rPr lang="en-US" b="1" dirty="0"/>
              <a:t>Source: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www.engineersgarage.com/tutorials/how-use-pmdc-motor-electronic-</a:t>
            </a:r>
            <a:r>
              <a:rPr lang="en-US" dirty="0" smtClean="0"/>
              <a:t>  </a:t>
            </a:r>
            <a:r>
              <a:rPr lang="en-US" dirty="0" err="1" smtClean="0"/>
              <a:t>circuits?page</a:t>
            </a:r>
            <a:r>
              <a:rPr lang="en-US" dirty="0" smtClean="0"/>
              <a:t>=1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271643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Supplemental Slides/Questions?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8329"/>
          </a:xfrm>
        </p:spPr>
        <p:txBody>
          <a:bodyPr/>
          <a:lstStyle/>
          <a:p>
            <a:r>
              <a:rPr lang="en-US" i="1" dirty="0"/>
              <a:t>T = K</a:t>
            </a:r>
            <a:r>
              <a:rPr lang="en-US" i="1" baseline="-25000" dirty="0"/>
              <a:t>T </a:t>
            </a:r>
            <a:r>
              <a:rPr lang="en-US" i="1" dirty="0"/>
              <a:t>* </a:t>
            </a:r>
            <a:r>
              <a:rPr lang="en-US" i="1" dirty="0" smtClean="0"/>
              <a:t>I</a:t>
            </a:r>
          </a:p>
          <a:p>
            <a:endParaRPr lang="en-US" i="1" dirty="0"/>
          </a:p>
          <a:p>
            <a:r>
              <a:rPr lang="en-US" i="1" dirty="0"/>
              <a:t>K</a:t>
            </a:r>
            <a:r>
              <a:rPr lang="en-US" i="1" baseline="-25000" dirty="0"/>
              <a:t>T </a:t>
            </a:r>
            <a:r>
              <a:rPr lang="en-US" i="1" dirty="0"/>
              <a:t>= NOMINAL TORQUE / NOMINAL CURRENT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45751" y="5318133"/>
            <a:ext cx="6500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Source: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www.engineersgarage.com/tutorials/how-use-pmdc-motor-electronic-</a:t>
            </a:r>
            <a:r>
              <a:rPr lang="en-US" sz="1200" dirty="0" smtClean="0"/>
              <a:t>circuits?page=1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17" y="-148681"/>
            <a:ext cx="10515600" cy="1325563"/>
          </a:xfrm>
        </p:spPr>
        <p:txBody>
          <a:bodyPr/>
          <a:lstStyle/>
          <a:p>
            <a:r>
              <a:rPr lang="en-US" dirty="0" smtClean="0"/>
              <a:t>Voltage Relationships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77" y="1089130"/>
            <a:ext cx="4854223" cy="3449053"/>
          </a:xfrm>
          <a:prstGeom prst="rect">
            <a:avLst/>
          </a:prstGeom>
        </p:spPr>
      </p:pic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99177" y="4708602"/>
            <a:ext cx="539060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Vind</a:t>
            </a:r>
            <a:r>
              <a:rPr kumimoji="0" lang="en-US" altLang="en-US" sz="160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= V – </a:t>
            </a:r>
            <a:r>
              <a:rPr kumimoji="0" lang="en-US" altLang="en-US" sz="160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Vdrop</a:t>
            </a:r>
            <a:endParaRPr kumimoji="0" lang="en-US" altLang="en-US" sz="1600" i="1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600" i="1" dirty="0" err="1"/>
              <a:t>Vind</a:t>
            </a:r>
            <a:r>
              <a:rPr lang="en-US" sz="1600" i="1" dirty="0"/>
              <a:t> = K</a:t>
            </a:r>
            <a:r>
              <a:rPr lang="en-US" sz="1600" i="1" baseline="-25000" dirty="0"/>
              <a:t>E </a:t>
            </a:r>
            <a:r>
              <a:rPr lang="en-US" sz="1600" i="1" dirty="0"/>
              <a:t>* S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RPM = </a:t>
            </a:r>
            <a:r>
              <a:rPr lang="en-US" altLang="en-US" sz="1600" i="1" dirty="0">
                <a:solidFill>
                  <a:srgbClr val="333333"/>
                </a:solidFill>
                <a:cs typeface="Arial" panose="020B0604020202020204" pitchFamily="34" charset="0"/>
              </a:rPr>
              <a:t>( ( V – I ( R + </a:t>
            </a:r>
            <a:r>
              <a:rPr lang="en-US" altLang="en-US" sz="1600" i="1" dirty="0" err="1">
                <a:solidFill>
                  <a:srgbClr val="333333"/>
                </a:solidFill>
                <a:cs typeface="Arial" panose="020B0604020202020204" pitchFamily="34" charset="0"/>
              </a:rPr>
              <a:t>Rint</a:t>
            </a:r>
            <a:r>
              <a:rPr lang="en-US" altLang="en-US" sz="1600" i="1" dirty="0">
                <a:solidFill>
                  <a:srgbClr val="333333"/>
                </a:solidFill>
                <a:cs typeface="Arial" panose="020B0604020202020204" pitchFamily="34" charset="0"/>
              </a:rPr>
              <a:t> ) ) / K</a:t>
            </a:r>
            <a:r>
              <a:rPr lang="en-US" altLang="en-US" sz="1600" i="1" baseline="-30000" dirty="0">
                <a:solidFill>
                  <a:srgbClr val="333333"/>
                </a:solidFill>
                <a:cs typeface="Arial" panose="020B0604020202020204" pitchFamily="34" charset="0"/>
              </a:rPr>
              <a:t>E</a:t>
            </a:r>
            <a:r>
              <a:rPr lang="en-US" altLang="en-US" sz="1600" i="1" dirty="0">
                <a:solidFill>
                  <a:srgbClr val="333333"/>
                </a:solidFill>
                <a:cs typeface="Arial" panose="020B0604020202020204" pitchFamily="34" charset="0"/>
              </a:rPr>
              <a:t> ) * ( 60 /  </a:t>
            </a:r>
            <a:r>
              <a:rPr lang="en-US" altLang="en-US" sz="1600" i="1" dirty="0" smtClean="0">
                <a:solidFill>
                  <a:srgbClr val="333333"/>
                </a:solidFill>
                <a:cs typeface="Arial" panose="020B0604020202020204" pitchFamily="34" charset="0"/>
              </a:rPr>
              <a:t>2pi</a:t>
            </a:r>
            <a:r>
              <a:rPr lang="en-US" altLang="en-US" sz="1400" i="1" dirty="0" smtClean="0">
                <a:solidFill>
                  <a:srgbClr val="333333"/>
                </a:solidFill>
                <a:cs typeface="Arial" panose="020B0604020202020204" pitchFamily="34" charset="0"/>
              </a:rPr>
              <a:t>) 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043902" y="-69249"/>
            <a:ext cx="104196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6039" y="5624809"/>
            <a:ext cx="6500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www.engineersgarage.com/tutorials/how-use-pmdc-motor-electronic-</a:t>
            </a:r>
            <a:r>
              <a:rPr lang="en-US" sz="1200" dirty="0" smtClean="0"/>
              <a:t>circuits?page=1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91"/>
            <a:ext cx="10515600" cy="4191998"/>
          </a:xfrm>
        </p:spPr>
        <p:txBody>
          <a:bodyPr/>
          <a:lstStyle/>
          <a:p>
            <a:r>
              <a:rPr lang="en-US" dirty="0" smtClean="0"/>
              <a:t>If connecting motor to circuit:</a:t>
            </a:r>
          </a:p>
          <a:p>
            <a:pPr lvl="1"/>
            <a:r>
              <a:rPr lang="en-US" dirty="0" smtClean="0"/>
              <a:t>Provides required voltage</a:t>
            </a:r>
          </a:p>
          <a:p>
            <a:pPr lvl="1"/>
            <a:r>
              <a:rPr lang="en-US" dirty="0" smtClean="0"/>
              <a:t>Sources more current than CURRENT AT MAXIMUM POWER</a:t>
            </a:r>
          </a:p>
          <a:p>
            <a:pPr lvl="1"/>
            <a:endParaRPr lang="en-US" dirty="0"/>
          </a:p>
          <a:p>
            <a:r>
              <a:rPr lang="en-US" dirty="0" smtClean="0"/>
              <a:t>Providing enough current:</a:t>
            </a:r>
          </a:p>
          <a:p>
            <a:pPr lvl="1"/>
            <a:r>
              <a:rPr lang="en-US" dirty="0"/>
              <a:t>ULN200X stepper motor driver </a:t>
            </a:r>
            <a:r>
              <a:rPr lang="en-US" dirty="0" smtClean="0"/>
              <a:t>ICs</a:t>
            </a:r>
          </a:p>
          <a:p>
            <a:pPr lvl="2"/>
            <a:r>
              <a:rPr lang="en-US" dirty="0" smtClean="0"/>
              <a:t>Darlington Pairs</a:t>
            </a:r>
          </a:p>
          <a:p>
            <a:r>
              <a:rPr lang="en-US" dirty="0" smtClean="0"/>
              <a:t>H-bridges</a:t>
            </a:r>
          </a:p>
          <a:p>
            <a:pPr lvl="1"/>
            <a:r>
              <a:rPr lang="en-US" dirty="0" smtClean="0"/>
              <a:t>ICs that enables voltage to be applied in different directions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7482" y="5710019"/>
            <a:ext cx="6500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Source: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www.engineersgarage.com/tutorials/how-use-pmdc-motor-electronic-</a:t>
            </a:r>
            <a:r>
              <a:rPr lang="en-US" sz="1200" dirty="0" smtClean="0"/>
              <a:t>circuits?page=1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Different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Direct Current (DC)</a:t>
            </a:r>
          </a:p>
          <a:p>
            <a:pPr lvl="1"/>
            <a:r>
              <a:rPr lang="en-US" dirty="0" smtClean="0"/>
              <a:t>Two wires (power and ground) and continuous motion</a:t>
            </a:r>
          </a:p>
          <a:p>
            <a:pPr lvl="1"/>
            <a:r>
              <a:rPr lang="en-US" dirty="0" smtClean="0"/>
              <a:t>Applications include computer cooling fans and remote control car wheels</a:t>
            </a:r>
          </a:p>
          <a:p>
            <a:r>
              <a:rPr lang="en-US" dirty="0" smtClean="0"/>
              <a:t>Servo </a:t>
            </a:r>
          </a:p>
          <a:p>
            <a:pPr lvl="1"/>
            <a:r>
              <a:rPr lang="en-US" dirty="0" smtClean="0"/>
              <a:t>Three wires (power, ground, and control)</a:t>
            </a:r>
          </a:p>
          <a:p>
            <a:pPr lvl="1"/>
            <a:r>
              <a:rPr lang="en-US" dirty="0" smtClean="0"/>
              <a:t>DC motor, gear set, control circuit and position-sensor</a:t>
            </a:r>
          </a:p>
          <a:p>
            <a:pPr lvl="1"/>
            <a:r>
              <a:rPr lang="en-US" dirty="0" smtClean="0"/>
              <a:t>Applications include boat rudder or robotic arm</a:t>
            </a:r>
          </a:p>
          <a:p>
            <a:r>
              <a:rPr lang="en-US" dirty="0" smtClean="0"/>
              <a:t>Stepper</a:t>
            </a:r>
          </a:p>
          <a:p>
            <a:pPr lvl="1"/>
            <a:r>
              <a:rPr lang="en-US" dirty="0" smtClean="0"/>
              <a:t>Utilizes toothed electromagnets arranged around central gear</a:t>
            </a:r>
          </a:p>
          <a:p>
            <a:pPr lvl="1"/>
            <a:r>
              <a:rPr lang="en-US" dirty="0" smtClean="0"/>
              <a:t>4 or 8 leads</a:t>
            </a:r>
          </a:p>
          <a:p>
            <a:pPr lvl="1"/>
            <a:r>
              <a:rPr lang="en-US" dirty="0" smtClean="0"/>
              <a:t>Require external circuitry to control magnets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500" b="1" dirty="0" smtClean="0"/>
              <a:t>Source: </a:t>
            </a:r>
            <a:r>
              <a:rPr lang="en-US" sz="1500" dirty="0" smtClean="0"/>
              <a:t>https://www.modmypi.com/blog/whats-the-difference-between-dc-servo-stepper-motors</a:t>
            </a:r>
            <a:endParaRPr lang="en-US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</a:t>
            </a:r>
          </a:p>
          <a:p>
            <a:pPr lvl="1"/>
            <a:r>
              <a:rPr lang="en-US" dirty="0"/>
              <a:t>SI: Newton-Meters</a:t>
            </a:r>
          </a:p>
          <a:p>
            <a:pPr lvl="1"/>
            <a:r>
              <a:rPr lang="en-US" dirty="0"/>
              <a:t>English: inch-pounds</a:t>
            </a:r>
          </a:p>
          <a:p>
            <a:r>
              <a:rPr lang="en-US" dirty="0" smtClean="0"/>
              <a:t>Speed (Angular Velocity)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Revolutions per </a:t>
            </a:r>
            <a:r>
              <a:rPr lang="en-US" dirty="0" smtClean="0"/>
              <a:t>minute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Power</a:t>
            </a:r>
            <a:endParaRPr lang="en-US" sz="2800" dirty="0"/>
          </a:p>
          <a:p>
            <a:pPr lvl="1"/>
            <a:r>
              <a:rPr lang="en-US" dirty="0" smtClean="0"/>
              <a:t>Torque maintained at a certain speed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 and Speed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5824" y="5066270"/>
            <a:ext cx="5900351" cy="84708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1200" b="1" dirty="0" smtClean="0"/>
              <a:t>Source:</a:t>
            </a:r>
            <a:r>
              <a:rPr lang="en-US" sz="1200" dirty="0" smtClean="0"/>
              <a:t> http</a:t>
            </a:r>
            <a:r>
              <a:rPr lang="en-US" sz="1200" dirty="0"/>
              <a:t>://lancet.mit.edu/motors/motors3.html#torque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00" y="1958044"/>
            <a:ext cx="3990474" cy="3108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192" y="1685424"/>
            <a:ext cx="4068590" cy="369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84" y="0"/>
            <a:ext cx="10515600" cy="1325563"/>
          </a:xfrm>
        </p:spPr>
        <p:txBody>
          <a:bodyPr/>
          <a:lstStyle/>
          <a:p>
            <a:r>
              <a:rPr lang="en-US" dirty="0" smtClean="0"/>
              <a:t>Basic DC Motors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44" y="1021987"/>
            <a:ext cx="5982472" cy="4490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93136" y="5955957"/>
            <a:ext cx="322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Source: </a:t>
            </a:r>
            <a:r>
              <a:rPr lang="en-US" sz="1200" dirty="0" smtClean="0"/>
              <a:t>http://lancet.mit.edu/motors/matt1.jpg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0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DC Motors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04" y="1491049"/>
            <a:ext cx="6105654" cy="401813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700584" y="889686"/>
            <a:ext cx="1474573" cy="104620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37754" y="459216"/>
            <a:ext cx="459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Steel slots increase magnetic flux interaction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86897" y="2353189"/>
            <a:ext cx="2088292" cy="101130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2501" y="1793537"/>
            <a:ext cx="268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Increased # of armatures smoothens rotations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98789" y="6033184"/>
            <a:ext cx="6466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Source: </a:t>
            </a:r>
            <a:r>
              <a:rPr lang="en-US" sz="1200" dirty="0" smtClean="0"/>
              <a:t>https://www.youtube.com/watch?v=LAtPHANEfQo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21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08" y="2290119"/>
            <a:ext cx="6326722" cy="2282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2822" y="5325804"/>
            <a:ext cx="7998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Source: </a:t>
            </a:r>
            <a:r>
              <a:rPr lang="en-US" sz="1200" dirty="0"/>
              <a:t>http://www.electronics-tutorials.ws/blog/pulse-width-modulation.html</a:t>
            </a:r>
          </a:p>
        </p:txBody>
      </p:sp>
    </p:spTree>
    <p:extLst>
      <p:ext uri="{BB962C8B-B14F-4D97-AF65-F5344CB8AC3E}">
        <p14:creationId xmlns:p14="http://schemas.microsoft.com/office/powerpoint/2010/main" val="38811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Servo Motors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64" y="1589903"/>
            <a:ext cx="7290272" cy="38350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27095" y="5752176"/>
            <a:ext cx="3937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Source: </a:t>
            </a:r>
            <a:r>
              <a:rPr lang="en-US" sz="1200" dirty="0" smtClean="0"/>
              <a:t>https://www.youtube.com/watch?v=0hWe1oF5UBg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23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PWM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7EC3-0439-4BAF-8639-E838805717C1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Current Topic: Motors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A200-91A2-4A55-B40F-696EF720C1D1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0889" y="5273598"/>
            <a:ext cx="5490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Source: </a:t>
            </a:r>
            <a:r>
              <a:rPr lang="en-US" sz="1200" dirty="0" smtClean="0"/>
              <a:t>http://www.servocity.com/html/how_do_servos_work_.html#.VE65-vl4pGM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77" y="2185880"/>
            <a:ext cx="6248400" cy="25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496</Words>
  <Application>Microsoft Office PowerPoint</Application>
  <PresentationFormat>Widescreen</PresentationFormat>
  <Paragraphs>152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Office Theme</vt:lpstr>
      <vt:lpstr>Current Topics Presentation Motors and Motor Drivers</vt:lpstr>
      <vt:lpstr>3 Different Motors</vt:lpstr>
      <vt:lpstr>Motor Characteristics</vt:lpstr>
      <vt:lpstr>Torque and Speed Explained</vt:lpstr>
      <vt:lpstr>Basic DC Motors</vt:lpstr>
      <vt:lpstr>Enhanced DC Motors</vt:lpstr>
      <vt:lpstr>DC Motor Control</vt:lpstr>
      <vt:lpstr>Basic Servo Motors</vt:lpstr>
      <vt:lpstr>Servo PWM Control</vt:lpstr>
      <vt:lpstr>Servo Motor Control </vt:lpstr>
      <vt:lpstr>Stepper Motors</vt:lpstr>
      <vt:lpstr>Enhanced Stepper Motors</vt:lpstr>
      <vt:lpstr>Stepper Motor Control</vt:lpstr>
      <vt:lpstr>Stepper Motor Control</vt:lpstr>
      <vt:lpstr>References</vt:lpstr>
      <vt:lpstr>Supplemental Slides/Questions?</vt:lpstr>
      <vt:lpstr>Current Relationships</vt:lpstr>
      <vt:lpstr>Voltage Relationships</vt:lpstr>
      <vt:lpstr>Design Considerations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</cp:lastModifiedBy>
  <cp:revision>39</cp:revision>
  <dcterms:created xsi:type="dcterms:W3CDTF">2014-10-27T17:21:44Z</dcterms:created>
  <dcterms:modified xsi:type="dcterms:W3CDTF">2014-11-09T21:25:31Z</dcterms:modified>
</cp:coreProperties>
</file>