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2" r:id="rId5"/>
    <p:sldId id="264" r:id="rId6"/>
    <p:sldId id="261" r:id="rId7"/>
    <p:sldId id="260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 ayier" initials="Ua" lastIdx="1" clrIdx="0">
    <p:extLst>
      <p:ext uri="{19B8F6BF-5375-455C-9EA6-DF929625EA0E}">
        <p15:presenceInfo xmlns:p15="http://schemas.microsoft.com/office/powerpoint/2012/main" userId="8d4a5a39e84d1bb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9211-6E9C-4CA1-A13F-7212D267CC94}" type="datetimeFigureOut">
              <a:rPr kumimoji="1" lang="ja-JP" altLang="en-US" smtClean="0"/>
              <a:t>2022/2/22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B167-B4FD-4097-90B6-03ED26168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2701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9211-6E9C-4CA1-A13F-7212D267CC94}" type="datetimeFigureOut">
              <a:rPr kumimoji="1" lang="ja-JP" altLang="en-US" smtClean="0"/>
              <a:t>2022/2/22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B167-B4FD-4097-90B6-03ED26168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858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9211-6E9C-4CA1-A13F-7212D267CC94}" type="datetimeFigureOut">
              <a:rPr kumimoji="1" lang="ja-JP" altLang="en-US" smtClean="0"/>
              <a:t>2022/2/22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B167-B4FD-4097-90B6-03ED26168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9634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9211-6E9C-4CA1-A13F-7212D267CC94}" type="datetimeFigureOut">
              <a:rPr kumimoji="1" lang="ja-JP" altLang="en-US" smtClean="0"/>
              <a:t>2022/2/22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B167-B4FD-4097-90B6-03ED26168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8049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9211-6E9C-4CA1-A13F-7212D267CC94}" type="datetimeFigureOut">
              <a:rPr kumimoji="1" lang="ja-JP" altLang="en-US" smtClean="0"/>
              <a:t>2022/2/22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B167-B4FD-4097-90B6-03ED26168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6643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9211-6E9C-4CA1-A13F-7212D267CC94}" type="datetimeFigureOut">
              <a:rPr kumimoji="1" lang="ja-JP" altLang="en-US" smtClean="0"/>
              <a:t>2022/2/22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B167-B4FD-4097-90B6-03ED26168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080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9211-6E9C-4CA1-A13F-7212D267CC94}" type="datetimeFigureOut">
              <a:rPr kumimoji="1" lang="ja-JP" altLang="en-US" smtClean="0"/>
              <a:t>2022/2/22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B167-B4FD-4097-90B6-03ED26168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847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9211-6E9C-4CA1-A13F-7212D267CC94}" type="datetimeFigureOut">
              <a:rPr kumimoji="1" lang="ja-JP" altLang="en-US" smtClean="0"/>
              <a:t>2022/2/22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B167-B4FD-4097-90B6-03ED26168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7408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9211-6E9C-4CA1-A13F-7212D267CC94}" type="datetimeFigureOut">
              <a:rPr kumimoji="1" lang="ja-JP" altLang="en-US" smtClean="0"/>
              <a:t>2022/2/22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B167-B4FD-4097-90B6-03ED26168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4551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9211-6E9C-4CA1-A13F-7212D267CC94}" type="datetimeFigureOut">
              <a:rPr kumimoji="1" lang="ja-JP" altLang="en-US" smtClean="0"/>
              <a:t>2022/2/22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B167-B4FD-4097-90B6-03ED26168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268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9211-6E9C-4CA1-A13F-7212D267CC94}" type="datetimeFigureOut">
              <a:rPr kumimoji="1" lang="ja-JP" altLang="en-US" smtClean="0"/>
              <a:t>2022/2/22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B167-B4FD-4097-90B6-03ED26168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350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39211-6E9C-4CA1-A13F-7212D267CC94}" type="datetimeFigureOut">
              <a:rPr kumimoji="1" lang="ja-JP" altLang="en-US" smtClean="0"/>
              <a:t>2022/2/22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AB167-B4FD-4097-90B6-03ED26168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6448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tx1">
                <a:lumMod val="100000"/>
              </a:schemeClr>
            </a:gs>
            <a:gs pos="100000">
              <a:schemeClr val="bg1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096933" y="931333"/>
            <a:ext cx="218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 smtClean="0">
                <a:effectLst>
                  <a:glow rad="127000">
                    <a:schemeClr val="bg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rPr>
              <a:t>白</a:t>
            </a:r>
            <a:r>
              <a:rPr kumimoji="1" lang="ja-JP" altLang="en-US" sz="4400" dirty="0" smtClean="0">
                <a:latin typeface="PixelMplus12" panose="020B0509020203020207" pitchFamily="49" charset="-128"/>
                <a:ea typeface="PixelMplus12" panose="020B0509020203020207" pitchFamily="49" charset="-128"/>
              </a:rPr>
              <a:t>と</a:t>
            </a:r>
            <a:r>
              <a:rPr kumimoji="1" lang="ja-JP" altLang="en-US" sz="5400" dirty="0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rPr>
              <a:t>黒</a:t>
            </a:r>
            <a:endParaRPr kumimoji="1" lang="ja-JP" altLang="en-US" sz="5400" dirty="0">
              <a:solidFill>
                <a:schemeClr val="bg1"/>
              </a:solidFill>
              <a:effectLst>
                <a:glow rad="127000">
                  <a:schemeClr val="tx1"/>
                </a:glow>
              </a:effectLst>
              <a:latin typeface="PixelMplus12" panose="020B0509020203020207" pitchFamily="49" charset="-128"/>
              <a:ea typeface="PixelMplus12" panose="020B0509020203020207" pitchFamily="49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096933" y="2895093"/>
            <a:ext cx="391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rPr>
              <a:t>Start</a:t>
            </a:r>
            <a:endParaRPr kumimoji="1" lang="ja-JP" altLang="en-US" sz="3600" dirty="0">
              <a:solidFill>
                <a:schemeClr val="bg1"/>
              </a:solidFill>
              <a:effectLst>
                <a:glow rad="127000">
                  <a:schemeClr val="tx1"/>
                </a:glow>
              </a:effectLst>
              <a:latin typeface="PixelMplus12" panose="020B0509020203020207" pitchFamily="49" charset="-128"/>
              <a:ea typeface="PixelMplus12" panose="020B0509020203020207" pitchFamily="49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096933" y="4028532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rPr>
              <a:t>Tutorial</a:t>
            </a:r>
            <a:endParaRPr kumimoji="1" lang="ja-JP" altLang="en-US" sz="5400" dirty="0">
              <a:solidFill>
                <a:schemeClr val="bg1"/>
              </a:solidFill>
              <a:effectLst>
                <a:glow rad="127000">
                  <a:schemeClr val="tx1"/>
                </a:glow>
              </a:effectLst>
              <a:latin typeface="PixelMplus12" panose="020B0509020203020207" pitchFamily="49" charset="-128"/>
              <a:ea typeface="PixelMplus12" panose="020B0509020203020207" pitchFamily="49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96933" y="5189603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rPr>
              <a:t>Score</a:t>
            </a:r>
            <a:endParaRPr kumimoji="1" lang="ja-JP" altLang="en-US" sz="5400" dirty="0">
              <a:solidFill>
                <a:schemeClr val="bg1"/>
              </a:solidFill>
              <a:effectLst>
                <a:glow rad="127000">
                  <a:schemeClr val="tx1"/>
                </a:glow>
              </a:effectLst>
              <a:latin typeface="PixelMplus12" panose="020B0509020203020207" pitchFamily="49" charset="-128"/>
              <a:ea typeface="PixelMplus12" panose="020B0509020203020207" pitchFamily="49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281333" y="2897956"/>
            <a:ext cx="391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effectLst>
                  <a:glow rad="127000">
                    <a:schemeClr val="bg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rPr>
              <a:t>Start</a:t>
            </a:r>
            <a:endParaRPr kumimoji="1" lang="ja-JP" altLang="en-US" sz="3600" dirty="0">
              <a:effectLst>
                <a:glow rad="127000">
                  <a:schemeClr val="bg1"/>
                </a:glow>
              </a:effectLst>
              <a:latin typeface="PixelMplus12" panose="020B0509020203020207" pitchFamily="49" charset="-128"/>
              <a:ea typeface="PixelMplus12" panose="020B0509020203020207" pitchFamily="49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602133" y="4056164"/>
            <a:ext cx="391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effectLst>
                  <a:glow rad="127000">
                    <a:schemeClr val="bg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rPr>
              <a:t>Tutorial</a:t>
            </a:r>
            <a:endParaRPr kumimoji="1" lang="ja-JP" altLang="en-US" sz="3600" dirty="0">
              <a:effectLst>
                <a:glow rad="127000">
                  <a:schemeClr val="bg1"/>
                </a:glow>
              </a:effectLst>
              <a:latin typeface="PixelMplus12" panose="020B0509020203020207" pitchFamily="49" charset="-128"/>
              <a:ea typeface="PixelMplus12" panose="020B0509020203020207" pitchFamily="49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611533" y="5186740"/>
            <a:ext cx="391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effectLst>
                  <a:glow rad="127000">
                    <a:schemeClr val="bg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rPr>
              <a:t>Score</a:t>
            </a:r>
            <a:endParaRPr kumimoji="1" lang="ja-JP" altLang="en-US" sz="3600" dirty="0">
              <a:effectLst>
                <a:glow rad="127000">
                  <a:schemeClr val="bg1"/>
                </a:glow>
              </a:effectLst>
              <a:latin typeface="PixelMplus12" panose="020B0509020203020207" pitchFamily="49" charset="-128"/>
              <a:ea typeface="PixelMplus12" panose="020B0509020203020207" pitchFamily="49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131733" y="2895093"/>
            <a:ext cx="677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rPr>
              <a:t>→</a:t>
            </a:r>
            <a:endParaRPr kumimoji="1" lang="ja-JP" altLang="en-US" sz="3600" dirty="0">
              <a:solidFill>
                <a:schemeClr val="bg1"/>
              </a:solidFill>
              <a:effectLst>
                <a:glow rad="127000">
                  <a:schemeClr val="tx1"/>
                </a:glow>
              </a:effectLst>
              <a:latin typeface="PixelMplus12" panose="020B0509020203020207" pitchFamily="49" charset="-128"/>
              <a:ea typeface="PixelMplus12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499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tx1">
                <a:lumMod val="100000"/>
              </a:schemeClr>
            </a:gs>
            <a:gs pos="100000">
              <a:schemeClr val="bg1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2134560" y="732125"/>
            <a:ext cx="8229600" cy="4857929"/>
            <a:chOff x="1998133" y="312803"/>
            <a:chExt cx="8280400" cy="4857929"/>
          </a:xfrm>
        </p:grpSpPr>
        <p:sp>
          <p:nvSpPr>
            <p:cNvPr id="6" name="テキスト ボックス 5"/>
            <p:cNvSpPr txBox="1"/>
            <p:nvPr/>
          </p:nvSpPr>
          <p:spPr>
            <a:xfrm>
              <a:off x="4919133" y="312803"/>
              <a:ext cx="459269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400" dirty="0" smtClean="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PixelMplus12" panose="020B0509020203020207" pitchFamily="49" charset="-128"/>
                  <a:ea typeface="PixelMplus12" panose="020B0509020203020207" pitchFamily="49" charset="-128"/>
                </a:rPr>
                <a:t>Score</a:t>
              </a:r>
              <a:endParaRPr kumimoji="1" lang="ja-JP" altLang="en-US" sz="5400" dirty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1998133" y="2040003"/>
              <a:ext cx="5842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600" dirty="0" smtClean="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PixelMplus12" panose="020B0509020203020207" pitchFamily="49" charset="-128"/>
                  <a:ea typeface="PixelMplus12" panose="020B0509020203020207" pitchFamily="49" charset="-128"/>
                </a:rPr>
                <a:t>Life Bonus</a:t>
              </a:r>
              <a:r>
                <a:rPr kumimoji="1" lang="ja-JP" altLang="en-US" sz="3600" dirty="0" smtClean="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PixelMplus12" panose="020B0509020203020207" pitchFamily="49" charset="-128"/>
                  <a:ea typeface="PixelMplus12" panose="020B0509020203020207" pitchFamily="49" charset="-128"/>
                </a:rPr>
                <a:t>：</a:t>
              </a:r>
              <a:endParaRPr kumimoji="1" lang="ja-JP" altLang="en-US" sz="3600" dirty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1998133" y="2977402"/>
              <a:ext cx="701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600" dirty="0" smtClean="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PixelMplus12" panose="020B0509020203020207" pitchFamily="49" charset="-128"/>
                  <a:ea typeface="PixelMplus12" panose="020B0509020203020207" pitchFamily="49" charset="-128"/>
                </a:rPr>
                <a:t>Special Bonus</a:t>
              </a:r>
              <a:r>
                <a:rPr kumimoji="1" lang="ja-JP" altLang="en-US" sz="3600" dirty="0" smtClean="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PixelMplus12" panose="020B0509020203020207" pitchFamily="49" charset="-128"/>
                  <a:ea typeface="PixelMplus12" panose="020B0509020203020207" pitchFamily="49" charset="-128"/>
                </a:rPr>
                <a:t>：</a:t>
              </a:r>
              <a:endParaRPr kumimoji="1" lang="ja-JP" altLang="en-US" sz="3600" dirty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1998133" y="4524401"/>
              <a:ext cx="701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600" dirty="0" smtClean="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PixelMplus12" panose="020B0509020203020207" pitchFamily="49" charset="-128"/>
                  <a:ea typeface="PixelMplus12" panose="020B0509020203020207" pitchFamily="49" charset="-128"/>
                </a:rPr>
                <a:t>Total</a:t>
              </a:r>
              <a:r>
                <a:rPr kumimoji="1" lang="ja-JP" altLang="en-US" sz="3600" dirty="0" smtClean="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PixelMplus12" panose="020B0509020203020207" pitchFamily="49" charset="-128"/>
                  <a:ea typeface="PixelMplus12" panose="020B0509020203020207" pitchFamily="49" charset="-128"/>
                </a:rPr>
                <a:t>：</a:t>
              </a:r>
              <a:endParaRPr kumimoji="1" lang="ja-JP" altLang="en-US" sz="3600" dirty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1998133" y="3721036"/>
              <a:ext cx="828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600" dirty="0" smtClean="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PixelMplus12" panose="020B0509020203020207" pitchFamily="49" charset="-128"/>
                  <a:ea typeface="PixelMplus12" panose="020B0509020203020207" pitchFamily="49" charset="-128"/>
                </a:rPr>
                <a:t>----------------------------------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945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98000">
              <a:schemeClr val="tx1"/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778933" y="524933"/>
            <a:ext cx="25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rPr>
              <a:t>Tutorial</a:t>
            </a:r>
            <a:endParaRPr kumimoji="1" lang="ja-JP" altLang="en-US" sz="2400" dirty="0">
              <a:solidFill>
                <a:schemeClr val="bg1"/>
              </a:solidFill>
              <a:effectLst>
                <a:glow rad="127000">
                  <a:schemeClr val="tx1"/>
                </a:glow>
              </a:effectLst>
              <a:latin typeface="PixelMplus12" panose="020B0509020203020207" pitchFamily="49" charset="-128"/>
              <a:ea typeface="PixelMplus12" panose="020B0509020203020207" pitchFamily="49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007600" y="6214533"/>
            <a:ext cx="218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rPr>
              <a:t>Enter</a:t>
            </a:r>
            <a:r>
              <a:rPr lang="ja-JP" altLang="en-US" sz="2400" dirty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kumimoji="1" lang="ja-JP" altLang="en-US" sz="2400" dirty="0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rPr>
              <a:t>→</a:t>
            </a:r>
            <a:endParaRPr kumimoji="1" lang="ja-JP" altLang="en-US" sz="2400" dirty="0">
              <a:solidFill>
                <a:schemeClr val="bg1"/>
              </a:solidFill>
              <a:effectLst>
                <a:glow rad="127000">
                  <a:schemeClr val="tx1"/>
                </a:glow>
              </a:effectLst>
              <a:latin typeface="PixelMplus12" panose="020B0509020203020207" pitchFamily="49" charset="-128"/>
              <a:ea typeface="PixelMplus12" panose="020B0509020203020207" pitchFamily="49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578" y="524933"/>
            <a:ext cx="7393809" cy="4159017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438908" y="1896198"/>
            <a:ext cx="3220050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ja-JP" dirty="0" smtClean="0"/>
          </a:p>
          <a:p>
            <a:r>
              <a:rPr lang="ja-JP" altLang="en-US" dirty="0" smtClean="0"/>
              <a:t>基本操作は右枠にあります。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(Change</a:t>
            </a:r>
            <a:r>
              <a:rPr lang="ja-JP" altLang="en-US" dirty="0" smtClean="0"/>
              <a:t>はスペースバーです</a:t>
            </a:r>
            <a:r>
              <a:rPr lang="en-US" altLang="ja-JP" dirty="0" smtClean="0"/>
              <a:t>)</a:t>
            </a:r>
          </a:p>
          <a:p>
            <a:endParaRPr lang="en-US" altLang="ja-JP" dirty="0" smtClean="0"/>
          </a:p>
        </p:txBody>
      </p:sp>
      <p:sp>
        <p:nvSpPr>
          <p:cNvPr id="8" name="楕円 7"/>
          <p:cNvSpPr/>
          <p:nvPr/>
        </p:nvSpPr>
        <p:spPr>
          <a:xfrm>
            <a:off x="8640565" y="2732926"/>
            <a:ext cx="3092523" cy="2219218"/>
          </a:xfrm>
          <a:prstGeom prst="ellipse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/>
          <p:cNvCxnSpPr>
            <a:endCxn id="3" idx="3"/>
          </p:cNvCxnSpPr>
          <p:nvPr/>
        </p:nvCxnSpPr>
        <p:spPr>
          <a:xfrm flipH="1" flipV="1">
            <a:off x="3658958" y="2634862"/>
            <a:ext cx="5012432" cy="1207677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65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98000">
              <a:schemeClr val="tx1"/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778933" y="524933"/>
            <a:ext cx="25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rPr>
              <a:t>Tutorial</a:t>
            </a:r>
            <a:endParaRPr kumimoji="1" lang="ja-JP" altLang="en-US" sz="2400" dirty="0">
              <a:solidFill>
                <a:schemeClr val="bg1"/>
              </a:solidFill>
              <a:effectLst>
                <a:glow rad="127000">
                  <a:schemeClr val="tx1"/>
                </a:glow>
              </a:effectLst>
              <a:latin typeface="PixelMplus12" panose="020B0509020203020207" pitchFamily="49" charset="-128"/>
              <a:ea typeface="PixelMplus12" panose="020B0509020203020207" pitchFamily="49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007600" y="6214533"/>
            <a:ext cx="218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rPr>
              <a:t>Enter</a:t>
            </a:r>
            <a:r>
              <a:rPr lang="ja-JP" altLang="en-US" sz="2400" dirty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kumimoji="1" lang="ja-JP" altLang="en-US" sz="2400" dirty="0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rPr>
              <a:t>→</a:t>
            </a:r>
            <a:endParaRPr kumimoji="1" lang="ja-JP" altLang="en-US" sz="2400" dirty="0">
              <a:solidFill>
                <a:schemeClr val="bg1"/>
              </a:solidFill>
              <a:effectLst>
                <a:glow rad="127000">
                  <a:schemeClr val="tx1"/>
                </a:glow>
              </a:effectLst>
              <a:latin typeface="PixelMplus12" panose="020B0509020203020207" pitchFamily="49" charset="-128"/>
              <a:ea typeface="PixelMplus12" panose="020B0509020203020207" pitchFamily="49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578" y="524933"/>
            <a:ext cx="7393809" cy="4159017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438908" y="1896198"/>
            <a:ext cx="3220050" cy="31393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ja-JP" dirty="0" smtClean="0"/>
          </a:p>
          <a:p>
            <a:r>
              <a:rPr lang="en-US" altLang="ja-JP" dirty="0" smtClean="0"/>
              <a:t>Score</a:t>
            </a:r>
            <a:r>
              <a:rPr lang="ja-JP" altLang="en-US" dirty="0" smtClean="0"/>
              <a:t>：現在のスコアです。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Player</a:t>
            </a:r>
            <a:r>
              <a:rPr lang="ja-JP" altLang="en-US" dirty="0" smtClean="0"/>
              <a:t>：残機数です。</a:t>
            </a:r>
            <a:endParaRPr lang="en-US" altLang="ja-JP" dirty="0" smtClean="0"/>
          </a:p>
          <a:p>
            <a:r>
              <a:rPr lang="ja-JP" altLang="en-US" dirty="0" smtClean="0"/>
              <a:t>０になって被弾するとゲームオーバーです。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Special</a:t>
            </a:r>
            <a:r>
              <a:rPr lang="ja-JP" altLang="en-US" dirty="0" smtClean="0"/>
              <a:t>：スペシャル数です。</a:t>
            </a:r>
            <a:endParaRPr lang="en-US" altLang="ja-JP" dirty="0" smtClean="0"/>
          </a:p>
          <a:p>
            <a:r>
              <a:rPr lang="ja-JP" altLang="en-US" dirty="0" smtClean="0"/>
              <a:t>スペシャルは使用すると全ての敵、弾を消去します。</a:t>
            </a:r>
            <a:endParaRPr lang="en-US" altLang="ja-JP" dirty="0" smtClean="0"/>
          </a:p>
          <a:p>
            <a:endParaRPr lang="en-US" altLang="ja-JP" dirty="0"/>
          </a:p>
        </p:txBody>
      </p:sp>
      <p:sp>
        <p:nvSpPr>
          <p:cNvPr id="8" name="楕円 7"/>
          <p:cNvSpPr/>
          <p:nvPr/>
        </p:nvSpPr>
        <p:spPr>
          <a:xfrm>
            <a:off x="8371573" y="524933"/>
            <a:ext cx="3466630" cy="2552400"/>
          </a:xfrm>
          <a:prstGeom prst="ellipse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/>
          <p:cNvCxnSpPr>
            <a:stCxn id="8" idx="2"/>
            <a:endCxn id="3" idx="3"/>
          </p:cNvCxnSpPr>
          <p:nvPr/>
        </p:nvCxnSpPr>
        <p:spPr>
          <a:xfrm flipH="1">
            <a:off x="3658958" y="1801133"/>
            <a:ext cx="4712615" cy="1664726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61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98000">
              <a:schemeClr val="tx1"/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778933" y="524933"/>
            <a:ext cx="25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rPr>
              <a:t>Tutorial</a:t>
            </a:r>
            <a:endParaRPr kumimoji="1" lang="ja-JP" altLang="en-US" sz="2400" dirty="0">
              <a:solidFill>
                <a:schemeClr val="bg1"/>
              </a:solidFill>
              <a:effectLst>
                <a:glow rad="127000">
                  <a:schemeClr val="tx1"/>
                </a:glow>
              </a:effectLst>
              <a:latin typeface="PixelMplus12" panose="020B0509020203020207" pitchFamily="49" charset="-128"/>
              <a:ea typeface="PixelMplus12" panose="020B0509020203020207" pitchFamily="49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007600" y="6214533"/>
            <a:ext cx="218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rPr>
              <a:t>Enter</a:t>
            </a:r>
            <a:r>
              <a:rPr lang="ja-JP" altLang="en-US" sz="2400" dirty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kumimoji="1" lang="ja-JP" altLang="en-US" sz="2400" dirty="0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rPr>
              <a:t>→</a:t>
            </a:r>
            <a:endParaRPr kumimoji="1" lang="ja-JP" altLang="en-US" sz="2400" dirty="0">
              <a:solidFill>
                <a:schemeClr val="bg1"/>
              </a:solidFill>
              <a:effectLst>
                <a:glow rad="127000">
                  <a:schemeClr val="tx1"/>
                </a:glow>
              </a:effectLst>
              <a:latin typeface="PixelMplus12" panose="020B0509020203020207" pitchFamily="49" charset="-128"/>
              <a:ea typeface="PixelMplus12" panose="020B0509020203020207" pitchFamily="49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578" y="524933"/>
            <a:ext cx="7393809" cy="4159017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438908" y="1896198"/>
            <a:ext cx="3220050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ja-JP" dirty="0"/>
          </a:p>
          <a:p>
            <a:r>
              <a:rPr lang="en-US" altLang="ja-JP" dirty="0" smtClean="0"/>
              <a:t>Change</a:t>
            </a:r>
            <a:r>
              <a:rPr lang="ja-JP" altLang="en-US" dirty="0" smtClean="0"/>
              <a:t>について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白の自機と黒の自機を使い分けて進みます。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１、白の自機は白の弾を、黒の自機は黒の弾を発射します。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２、敵を倒すには敵と異なる色の弾を当てる必要があります。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３、敵の発射する弾と自機の色が同じ場合は被弾しません。</a:t>
            </a:r>
            <a:endParaRPr lang="en-US" altLang="ja-JP" dirty="0" smtClean="0"/>
          </a:p>
          <a:p>
            <a:endParaRPr lang="en-US" altLang="ja-JP" dirty="0"/>
          </a:p>
        </p:txBody>
      </p:sp>
      <p:sp>
        <p:nvSpPr>
          <p:cNvPr id="8" name="楕円 7"/>
          <p:cNvSpPr/>
          <p:nvPr/>
        </p:nvSpPr>
        <p:spPr>
          <a:xfrm>
            <a:off x="9157009" y="3842535"/>
            <a:ext cx="1949355" cy="996594"/>
          </a:xfrm>
          <a:prstGeom prst="ellipse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/>
          <p:cNvCxnSpPr>
            <a:stCxn id="8" idx="2"/>
            <a:endCxn id="3" idx="3"/>
          </p:cNvCxnSpPr>
          <p:nvPr/>
        </p:nvCxnSpPr>
        <p:spPr>
          <a:xfrm flipH="1" flipV="1">
            <a:off x="3658958" y="4158356"/>
            <a:ext cx="5498051" cy="182476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01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98000">
              <a:schemeClr val="tx1"/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778933" y="524933"/>
            <a:ext cx="25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rPr>
              <a:t>Score</a:t>
            </a:r>
            <a:endParaRPr kumimoji="1" lang="ja-JP" altLang="en-US" sz="2400" dirty="0">
              <a:solidFill>
                <a:schemeClr val="bg1"/>
              </a:solidFill>
              <a:effectLst>
                <a:glow rad="127000">
                  <a:schemeClr val="tx1"/>
                </a:glow>
              </a:effectLst>
              <a:latin typeface="PixelMplus12" panose="020B0509020203020207" pitchFamily="49" charset="-128"/>
              <a:ea typeface="PixelMplus12" panose="020B0509020203020207" pitchFamily="49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007600" y="6214533"/>
            <a:ext cx="218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rPr>
              <a:t>Enter</a:t>
            </a:r>
            <a:r>
              <a:rPr lang="ja-JP" altLang="en-US" sz="2400" dirty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kumimoji="1" lang="ja-JP" altLang="en-US" sz="2400" dirty="0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rPr>
              <a:t>→</a:t>
            </a:r>
            <a:endParaRPr kumimoji="1" lang="ja-JP" altLang="en-US" sz="2400" dirty="0">
              <a:solidFill>
                <a:schemeClr val="bg1"/>
              </a:solidFill>
              <a:effectLst>
                <a:glow rad="127000">
                  <a:schemeClr val="tx1"/>
                </a:glow>
              </a:effectLst>
              <a:latin typeface="PixelMplus12" panose="020B0509020203020207" pitchFamily="49" charset="-128"/>
              <a:ea typeface="PixelMplus12" panose="020B0509020203020207" pitchFamily="49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44533" y="2159769"/>
            <a:ext cx="3146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rPr>
              <a:t>0 1 2 3 4 5 6 7 8 9 </a:t>
            </a:r>
            <a:endParaRPr kumimoji="1" lang="ja-JP" altLang="en-US" sz="2000" dirty="0">
              <a:solidFill>
                <a:schemeClr val="bg1"/>
              </a:solidFill>
              <a:effectLst>
                <a:glow rad="127000">
                  <a:schemeClr val="tx1"/>
                </a:glow>
              </a:effectLst>
              <a:latin typeface="PixelMplus12" panose="020B0509020203020207" pitchFamily="49" charset="-128"/>
              <a:ea typeface="PixelMplus12" panose="020B0509020203020207" pitchFamily="49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096932" y="3434387"/>
            <a:ext cx="3146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rPr>
              <a:t>Stage</a:t>
            </a:r>
            <a:r>
              <a:rPr lang="ja-JP" altLang="en-US" sz="2800" dirty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2800" dirty="0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rPr>
              <a:t>1 </a:t>
            </a:r>
          </a:p>
        </p:txBody>
      </p:sp>
    </p:spTree>
    <p:extLst>
      <p:ext uri="{BB962C8B-B14F-4D97-AF65-F5344CB8AC3E}">
        <p14:creationId xmlns:p14="http://schemas.microsoft.com/office/powerpoint/2010/main" val="136561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029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170</Words>
  <Application>Microsoft Office PowerPoint</Application>
  <PresentationFormat>ワイド画面</PresentationFormat>
  <Paragraphs>45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PixelMplus12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 ayier</dc:creator>
  <cp:lastModifiedBy>U ayier</cp:lastModifiedBy>
  <cp:revision>26</cp:revision>
  <dcterms:created xsi:type="dcterms:W3CDTF">2022-01-12T07:40:43Z</dcterms:created>
  <dcterms:modified xsi:type="dcterms:W3CDTF">2022-02-21T20:00:27Z</dcterms:modified>
</cp:coreProperties>
</file>