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4" r:id="rId6"/>
    <p:sldId id="261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 ayier" initials="Ua" lastIdx="1" clrIdx="0">
    <p:extLst>
      <p:ext uri="{19B8F6BF-5375-455C-9EA6-DF929625EA0E}">
        <p15:presenceInfo xmlns:p15="http://schemas.microsoft.com/office/powerpoint/2012/main" userId="8d4a5a39e84d1b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70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63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04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64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08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84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55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6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5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9211-6E9C-4CA1-A13F-7212D267CC94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44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100000"/>
              </a:schemeClr>
            </a:gs>
            <a:gs pos="100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96933" y="931333"/>
            <a:ext cx="218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effectLst>
                  <a:glow rad="127000">
                    <a:schemeClr val="bg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白</a:t>
            </a:r>
            <a:r>
              <a:rPr kumimoji="1" lang="ja-JP" altLang="en-US" sz="4400" dirty="0" smtClean="0">
                <a:latin typeface="PixelMplus12" panose="020B0509020203020207" pitchFamily="49" charset="-128"/>
                <a:ea typeface="PixelMplus12" panose="020B0509020203020207" pitchFamily="49" charset="-128"/>
              </a:rPr>
              <a:t>と</a:t>
            </a:r>
            <a:r>
              <a:rPr kumimoji="1" lang="ja-JP" altLang="en-US" sz="5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黒</a:t>
            </a:r>
            <a:endParaRPr kumimoji="1" lang="ja-JP" altLang="en-US" sz="5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96933" y="2895093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Start</a:t>
            </a:r>
            <a:endParaRPr kumimoji="1" lang="ja-JP" altLang="en-US" sz="36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96933" y="402853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Tutorial</a:t>
            </a:r>
            <a:endParaRPr kumimoji="1" lang="ja-JP" altLang="en-US" sz="5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96933" y="5189603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Score</a:t>
            </a:r>
            <a:endParaRPr kumimoji="1" lang="ja-JP" altLang="en-US" sz="5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81333" y="2897956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effectLst>
                  <a:glow rad="127000">
                    <a:schemeClr val="bg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Start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02133" y="4056164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effectLst>
                  <a:glow rad="127000">
                    <a:schemeClr val="bg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Tutorial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11533" y="5186740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effectLst>
                  <a:glow rad="127000">
                    <a:schemeClr val="bg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Score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31733" y="2895093"/>
            <a:ext cx="67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→</a:t>
            </a:r>
            <a:endParaRPr kumimoji="1" lang="ja-JP" altLang="en-US" sz="36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4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100000"/>
              </a:schemeClr>
            </a:gs>
            <a:gs pos="100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490133" y="922403"/>
            <a:ext cx="8229600" cy="4857929"/>
            <a:chOff x="1998133" y="312803"/>
            <a:chExt cx="8280400" cy="4857929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4919133" y="312803"/>
              <a:ext cx="4592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4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Score</a:t>
              </a:r>
              <a:endParaRPr kumimoji="1" lang="ja-JP" altLang="en-US" sz="5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998133" y="2040003"/>
              <a:ext cx="584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Life Bonus</a:t>
              </a:r>
              <a:r>
                <a:rPr kumimoji="1" lang="ja-JP" altLang="en-US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：</a:t>
              </a:r>
              <a:endParaRPr kumimoji="1" lang="ja-JP" altLang="en-US" sz="36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998133" y="2977402"/>
              <a:ext cx="701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Special Bonus</a:t>
              </a:r>
              <a:r>
                <a:rPr kumimoji="1" lang="ja-JP" altLang="en-US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：</a:t>
              </a:r>
              <a:endParaRPr kumimoji="1" lang="ja-JP" altLang="en-US" sz="36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998133" y="4524401"/>
              <a:ext cx="701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Total</a:t>
              </a:r>
              <a:r>
                <a:rPr kumimoji="1" lang="ja-JP" altLang="en-US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：</a:t>
              </a:r>
              <a:endParaRPr kumimoji="1" lang="ja-JP" altLang="en-US" sz="36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998133" y="3721036"/>
              <a:ext cx="828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----------------------------------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4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8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78933" y="524933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Tutorial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07600" y="6214533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Enter</a:t>
            </a:r>
            <a:r>
              <a:rPr lang="ja-JP" altLang="en-US" sz="2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ja-JP" altLang="en-US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→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78" y="524933"/>
            <a:ext cx="7393809" cy="415901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38908" y="1896198"/>
            <a:ext cx="322005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基本操作は右枠にあります。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(Change</a:t>
            </a:r>
            <a:r>
              <a:rPr lang="ja-JP" altLang="en-US" dirty="0" smtClean="0"/>
              <a:t>はスペースバーです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</p:txBody>
      </p:sp>
      <p:sp>
        <p:nvSpPr>
          <p:cNvPr id="8" name="楕円 7"/>
          <p:cNvSpPr/>
          <p:nvPr/>
        </p:nvSpPr>
        <p:spPr>
          <a:xfrm>
            <a:off x="8640565" y="2732926"/>
            <a:ext cx="3092523" cy="2219218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endCxn id="3" idx="3"/>
          </p:cNvCxnSpPr>
          <p:nvPr/>
        </p:nvCxnSpPr>
        <p:spPr>
          <a:xfrm flipH="1" flipV="1">
            <a:off x="3658958" y="2634862"/>
            <a:ext cx="5012432" cy="120767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8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78933" y="524933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Tutorial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07600" y="6214533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Enter</a:t>
            </a:r>
            <a:r>
              <a:rPr lang="ja-JP" altLang="en-US" sz="2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ja-JP" altLang="en-US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→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78" y="524933"/>
            <a:ext cx="7393809" cy="415901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38908" y="1896198"/>
            <a:ext cx="322005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Score</a:t>
            </a:r>
            <a:r>
              <a:rPr lang="ja-JP" altLang="en-US" dirty="0" smtClean="0"/>
              <a:t>：現在のスコアです。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Player</a:t>
            </a:r>
            <a:r>
              <a:rPr lang="ja-JP" altLang="en-US" dirty="0" smtClean="0"/>
              <a:t>：残機数です。</a:t>
            </a:r>
            <a:endParaRPr lang="en-US" altLang="ja-JP" dirty="0" smtClean="0"/>
          </a:p>
          <a:p>
            <a:r>
              <a:rPr lang="ja-JP" altLang="en-US" dirty="0" smtClean="0"/>
              <a:t>０になって被弾するとゲームオーバーです。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Special</a:t>
            </a:r>
            <a:r>
              <a:rPr lang="ja-JP" altLang="en-US" dirty="0" smtClean="0"/>
              <a:t>：スペシャル数です。</a:t>
            </a:r>
            <a:endParaRPr lang="en-US" altLang="ja-JP" dirty="0" smtClean="0"/>
          </a:p>
          <a:p>
            <a:r>
              <a:rPr lang="ja-JP" altLang="en-US" dirty="0" smtClean="0"/>
              <a:t>スペシャルは使用すると全ての敵、弾を消去します。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8" name="楕円 7"/>
          <p:cNvSpPr/>
          <p:nvPr/>
        </p:nvSpPr>
        <p:spPr>
          <a:xfrm>
            <a:off x="8371573" y="524933"/>
            <a:ext cx="3466630" cy="2552400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3" idx="3"/>
          </p:cNvCxnSpPr>
          <p:nvPr/>
        </p:nvCxnSpPr>
        <p:spPr>
          <a:xfrm flipH="1">
            <a:off x="3658958" y="1801133"/>
            <a:ext cx="4712615" cy="166472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6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8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78933" y="524933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Tutorial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07600" y="6214533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Enter</a:t>
            </a:r>
            <a:r>
              <a:rPr lang="ja-JP" altLang="en-US" sz="2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ja-JP" altLang="en-US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→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78" y="524933"/>
            <a:ext cx="7393809" cy="415901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38908" y="1896198"/>
            <a:ext cx="322005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dirty="0" smtClean="0"/>
              <a:t>Change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白の自機と黒の自機を使い分けて進みます。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１、白の自機は白の弾を、黒の自機は黒の弾を発射します。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２、敵を倒すには敵と異なる色の弾を当てる必要があります。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３、敵の発射する弾と自機の色が同じ場合は被弾しません。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8" name="楕円 7"/>
          <p:cNvSpPr/>
          <p:nvPr/>
        </p:nvSpPr>
        <p:spPr>
          <a:xfrm>
            <a:off x="9157009" y="3842535"/>
            <a:ext cx="1949355" cy="996594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3" idx="3"/>
          </p:cNvCxnSpPr>
          <p:nvPr/>
        </p:nvCxnSpPr>
        <p:spPr>
          <a:xfrm flipH="1" flipV="1">
            <a:off x="3658958" y="4158356"/>
            <a:ext cx="5498051" cy="18247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8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78933" y="524933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Score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07600" y="6214533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Enter</a:t>
            </a:r>
            <a:r>
              <a:rPr lang="ja-JP" altLang="en-US" sz="2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ja-JP" altLang="en-US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→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44533" y="2159769"/>
            <a:ext cx="314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0 1 2 3 4 5 6 7 8 9 </a:t>
            </a:r>
            <a:endParaRPr kumimoji="1" lang="ja-JP" altLang="en-US" sz="20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6932" y="3434387"/>
            <a:ext cx="314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Stage</a:t>
            </a:r>
            <a:r>
              <a:rPr lang="ja-JP" altLang="en-US" sz="28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28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3656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2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170</Words>
  <Application>Microsoft Office PowerPoint</Application>
  <PresentationFormat>ワイド画面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PixelMplus12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 ayier</dc:creator>
  <cp:lastModifiedBy>U ayier</cp:lastModifiedBy>
  <cp:revision>24</cp:revision>
  <dcterms:created xsi:type="dcterms:W3CDTF">2022-01-12T07:40:43Z</dcterms:created>
  <dcterms:modified xsi:type="dcterms:W3CDTF">2022-02-21T18:42:21Z</dcterms:modified>
</cp:coreProperties>
</file>