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 ayier" initials="Ua" lastIdx="1" clrIdx="0">
    <p:extLst>
      <p:ext uri="{19B8F6BF-5375-455C-9EA6-DF929625EA0E}">
        <p15:presenceInfo xmlns:p15="http://schemas.microsoft.com/office/powerpoint/2012/main" userId="8d4a5a39e84d1b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70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58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63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04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64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08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84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40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55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68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9211-6E9C-4CA1-A13F-7212D267CC94}" type="datetimeFigureOut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35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39211-6E9C-4CA1-A13F-7212D267CC94}" type="datetimeFigureOut">
              <a:rPr kumimoji="1" lang="ja-JP" altLang="en-US" smtClean="0"/>
              <a:t>2022/1/21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AB167-B4FD-4097-90B6-03ED261681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44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tx1">
                <a:lumMod val="100000"/>
              </a:schemeClr>
            </a:gs>
            <a:gs pos="100000">
              <a:schemeClr val="bg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096933" y="931333"/>
            <a:ext cx="218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>
                <a:effectLst>
                  <a:glow rad="127000">
                    <a:schemeClr val="bg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白</a:t>
            </a:r>
            <a:r>
              <a:rPr kumimoji="1" lang="ja-JP" altLang="en-US" sz="4400" dirty="0" smtClean="0">
                <a:latin typeface="PixelMplus12" panose="020B0509020203020207" pitchFamily="49" charset="-128"/>
                <a:ea typeface="PixelMplus12" panose="020B0509020203020207" pitchFamily="49" charset="-128"/>
              </a:rPr>
              <a:t>と</a:t>
            </a:r>
            <a:r>
              <a:rPr kumimoji="1" lang="ja-JP" altLang="en-US" sz="54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黒</a:t>
            </a:r>
            <a:endParaRPr kumimoji="1" lang="ja-JP" altLang="en-US" sz="5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096933" y="2895093"/>
            <a:ext cx="391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Start</a:t>
            </a:r>
            <a:endParaRPr kumimoji="1" lang="ja-JP" altLang="en-US" sz="36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96933" y="4028532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Tutorial</a:t>
            </a:r>
            <a:endParaRPr kumimoji="1" lang="ja-JP" altLang="en-US" sz="5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96933" y="5189603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Score</a:t>
            </a:r>
            <a:endParaRPr kumimoji="1" lang="ja-JP" altLang="en-US" sz="5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281333" y="2897956"/>
            <a:ext cx="391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effectLst>
                  <a:glow rad="127000">
                    <a:schemeClr val="bg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Start</a:t>
            </a:r>
            <a:endParaRPr kumimoji="1" lang="ja-JP" altLang="en-US" sz="3600" dirty="0">
              <a:effectLst>
                <a:glow rad="127000">
                  <a:schemeClr val="bg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602133" y="4056164"/>
            <a:ext cx="391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effectLst>
                  <a:glow rad="127000">
                    <a:schemeClr val="bg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Tutorial</a:t>
            </a:r>
            <a:endParaRPr kumimoji="1" lang="ja-JP" altLang="en-US" sz="3600" dirty="0">
              <a:effectLst>
                <a:glow rad="127000">
                  <a:schemeClr val="bg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611533" y="5186740"/>
            <a:ext cx="391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effectLst>
                  <a:glow rad="127000">
                    <a:schemeClr val="bg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Score</a:t>
            </a:r>
            <a:endParaRPr kumimoji="1" lang="ja-JP" altLang="en-US" sz="3600" dirty="0">
              <a:effectLst>
                <a:glow rad="127000">
                  <a:schemeClr val="bg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131733" y="2895093"/>
            <a:ext cx="67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→</a:t>
            </a:r>
            <a:endParaRPr kumimoji="1" lang="ja-JP" altLang="en-US" sz="36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499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tx1">
                <a:lumMod val="100000"/>
              </a:schemeClr>
            </a:gs>
            <a:gs pos="100000">
              <a:schemeClr val="bg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490133" y="922403"/>
            <a:ext cx="8229600" cy="4857929"/>
            <a:chOff x="1998133" y="312803"/>
            <a:chExt cx="8280400" cy="4857929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4919133" y="312803"/>
              <a:ext cx="45926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400" dirty="0" smtClean="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PixelMplus12" panose="020B0509020203020207" pitchFamily="49" charset="-128"/>
                  <a:ea typeface="PixelMplus12" panose="020B0509020203020207" pitchFamily="49" charset="-128"/>
                </a:rPr>
                <a:t>Score</a:t>
              </a:r>
              <a:endParaRPr kumimoji="1" lang="ja-JP" altLang="en-US" sz="54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1998133" y="2040003"/>
              <a:ext cx="584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 smtClean="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PixelMplus12" panose="020B0509020203020207" pitchFamily="49" charset="-128"/>
                  <a:ea typeface="PixelMplus12" panose="020B0509020203020207" pitchFamily="49" charset="-128"/>
                </a:rPr>
                <a:t>Life Bonus</a:t>
              </a:r>
              <a:r>
                <a:rPr kumimoji="1" lang="ja-JP" altLang="en-US" sz="3600" dirty="0" smtClean="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PixelMplus12" panose="020B0509020203020207" pitchFamily="49" charset="-128"/>
                  <a:ea typeface="PixelMplus12" panose="020B0509020203020207" pitchFamily="49" charset="-128"/>
                </a:rPr>
                <a:t>：</a:t>
              </a:r>
              <a:endParaRPr kumimoji="1" lang="ja-JP" altLang="en-US" sz="36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1998133" y="2977402"/>
              <a:ext cx="701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 smtClean="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PixelMplus12" panose="020B0509020203020207" pitchFamily="49" charset="-128"/>
                  <a:ea typeface="PixelMplus12" panose="020B0509020203020207" pitchFamily="49" charset="-128"/>
                </a:rPr>
                <a:t>Special Bonus</a:t>
              </a:r>
              <a:r>
                <a:rPr kumimoji="1" lang="ja-JP" altLang="en-US" sz="3600" dirty="0" smtClean="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PixelMplus12" panose="020B0509020203020207" pitchFamily="49" charset="-128"/>
                  <a:ea typeface="PixelMplus12" panose="020B0509020203020207" pitchFamily="49" charset="-128"/>
                </a:rPr>
                <a:t>：</a:t>
              </a:r>
              <a:endParaRPr kumimoji="1" lang="ja-JP" altLang="en-US" sz="36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1998133" y="4524401"/>
              <a:ext cx="701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 smtClean="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PixelMplus12" panose="020B0509020203020207" pitchFamily="49" charset="-128"/>
                  <a:ea typeface="PixelMplus12" panose="020B0509020203020207" pitchFamily="49" charset="-128"/>
                </a:rPr>
                <a:t>Total</a:t>
              </a:r>
              <a:r>
                <a:rPr kumimoji="1" lang="ja-JP" altLang="en-US" sz="3600" dirty="0" smtClean="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PixelMplus12" panose="020B0509020203020207" pitchFamily="49" charset="-128"/>
                  <a:ea typeface="PixelMplus12" panose="020B0509020203020207" pitchFamily="49" charset="-128"/>
                </a:rPr>
                <a:t>：</a:t>
              </a:r>
              <a:endParaRPr kumimoji="1" lang="ja-JP" altLang="en-US" sz="36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1998133" y="3721036"/>
              <a:ext cx="828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600" dirty="0" smtClean="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PixelMplus12" panose="020B0509020203020207" pitchFamily="49" charset="-128"/>
                  <a:ea typeface="PixelMplus12" panose="020B0509020203020207" pitchFamily="49" charset="-128"/>
                </a:rPr>
                <a:t>----------------------------------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945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98000">
              <a:schemeClr val="tx1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778933" y="524933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Score</a:t>
            </a:r>
            <a:endParaRPr kumimoji="1" lang="ja-JP" altLang="en-US" sz="2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007600" y="6214533"/>
            <a:ext cx="21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Enter</a:t>
            </a:r>
            <a:r>
              <a:rPr lang="ja-JP" altLang="en-US" sz="24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ja-JP" altLang="en-US" sz="24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→</a:t>
            </a:r>
            <a:endParaRPr kumimoji="1" lang="ja-JP" altLang="en-US" sz="24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44533" y="2159769"/>
            <a:ext cx="3146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0 1 2 3 4 5 6 7 8 9 </a:t>
            </a:r>
            <a:endParaRPr kumimoji="1" lang="ja-JP" altLang="en-US" sz="20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96932" y="3434387"/>
            <a:ext cx="314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Stage</a:t>
            </a:r>
            <a:r>
              <a:rPr lang="ja-JP" altLang="en-US" sz="28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28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PixelMplus12" panose="020B0509020203020207" pitchFamily="49" charset="-128"/>
                <a:ea typeface="PixelMplus12" panose="020B0509020203020207" pitchFamily="49" charset="-128"/>
              </a:rPr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238365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35</Words>
  <Application>Microsoft Office PowerPoint</Application>
  <PresentationFormat>ワイド画面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PixelMplus12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 ayier</dc:creator>
  <cp:lastModifiedBy>U ayier</cp:lastModifiedBy>
  <cp:revision>18</cp:revision>
  <dcterms:created xsi:type="dcterms:W3CDTF">2022-01-12T07:40:43Z</dcterms:created>
  <dcterms:modified xsi:type="dcterms:W3CDTF">2022-01-21T02:18:25Z</dcterms:modified>
</cp:coreProperties>
</file>