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 ayier" initials="Ua" lastIdx="1" clrIdx="0">
    <p:extLst>
      <p:ext uri="{19B8F6BF-5375-455C-9EA6-DF929625EA0E}">
        <p15:presenceInfo xmlns:p15="http://schemas.microsoft.com/office/powerpoint/2012/main" userId="8d4a5a39e84d1b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70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04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6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8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4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6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5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9211-6E9C-4CA1-A13F-7212D267CC9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100000"/>
              </a:schemeClr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96933" y="931333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白</a:t>
            </a:r>
            <a:r>
              <a:rPr kumimoji="1" lang="ja-JP" altLang="en-US" sz="4400" dirty="0" smtClean="0">
                <a:latin typeface="PixelMplus12" panose="020B0509020203020207" pitchFamily="49" charset="-128"/>
                <a:ea typeface="PixelMplus12" panose="020B0509020203020207" pitchFamily="49" charset="-128"/>
              </a:rPr>
              <a:t>と</a:t>
            </a:r>
            <a:r>
              <a:rPr kumimoji="1" lang="ja-JP" altLang="en-US" sz="5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黒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96933" y="2895093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Start</a:t>
            </a:r>
            <a:endParaRPr kumimoji="1" lang="ja-JP" altLang="en-US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6933" y="402853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96933" y="518960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81333" y="2897956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Start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02133" y="4056164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11533" y="5186740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31733" y="2895093"/>
            <a:ext cx="67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100000"/>
              </a:schemeClr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90133" y="922403"/>
            <a:ext cx="8229600" cy="4857929"/>
            <a:chOff x="1998133" y="312803"/>
            <a:chExt cx="8280400" cy="4857929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4919133" y="312803"/>
              <a:ext cx="4592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Score</a:t>
              </a:r>
              <a:endParaRPr kumimoji="1" lang="ja-JP" altLang="en-US" sz="5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998133" y="2040003"/>
              <a:ext cx="584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Life Bonus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998133" y="2977402"/>
              <a:ext cx="701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Special Bonus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998133" y="4524401"/>
              <a:ext cx="701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Total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998133" y="3721036"/>
              <a:ext cx="828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----------------------------------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44533" y="2201333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1 2 3 4 5 6 7 8 9 0</a:t>
            </a:r>
            <a:endParaRPr kumimoji="1" lang="ja-JP" altLang="en-US" sz="2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36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33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PixelMplus12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 ayier</dc:creator>
  <cp:lastModifiedBy>U ayier</cp:lastModifiedBy>
  <cp:revision>15</cp:revision>
  <dcterms:created xsi:type="dcterms:W3CDTF">2022-01-12T07:40:43Z</dcterms:created>
  <dcterms:modified xsi:type="dcterms:W3CDTF">2022-01-12T10:21:14Z</dcterms:modified>
</cp:coreProperties>
</file>