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1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3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96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23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2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7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9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57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547D-7BCA-4191-A6E0-C383C0B0F311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5AB5-72CC-4EC6-9408-BE1CC91A5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68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0" y="0"/>
            <a:ext cx="12350338" cy="6941800"/>
            <a:chOff x="0" y="0"/>
            <a:chExt cx="12350338" cy="69418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/>
            <a:srcRect l="19866" t="10742" r="31267" b="40429"/>
            <a:stretch/>
          </p:blipFill>
          <p:spPr>
            <a:xfrm>
              <a:off x="0" y="0"/>
              <a:ext cx="12350338" cy="6941800"/>
            </a:xfrm>
            <a:prstGeom prst="rect">
              <a:avLst/>
            </a:prstGeom>
          </p:spPr>
        </p:pic>
        <p:grpSp>
          <p:nvGrpSpPr>
            <p:cNvPr id="9" name="グループ化 8"/>
            <p:cNvGrpSpPr/>
            <p:nvPr/>
          </p:nvGrpSpPr>
          <p:grpSpPr>
            <a:xfrm>
              <a:off x="416291" y="3470900"/>
              <a:ext cx="3528000" cy="2700000"/>
              <a:chOff x="3301995" y="2046203"/>
              <a:chExt cx="3528000" cy="2700000"/>
            </a:xfrm>
          </p:grpSpPr>
          <p:sp>
            <p:nvSpPr>
              <p:cNvPr id="4" name="上矢印 3"/>
              <p:cNvSpPr/>
              <p:nvPr/>
            </p:nvSpPr>
            <p:spPr>
              <a:xfrm>
                <a:off x="4381995" y="2046203"/>
                <a:ext cx="1368000" cy="1080000"/>
              </a:xfrm>
              <a:prstGeom prst="up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</a:t>
                </a:r>
                <a:endParaRPr kumimoji="1" lang="ja-JP" altLang="en-US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左矢印 5"/>
              <p:cNvSpPr/>
              <p:nvPr/>
            </p:nvSpPr>
            <p:spPr>
              <a:xfrm>
                <a:off x="3301995" y="2712203"/>
                <a:ext cx="1080000" cy="1368000"/>
              </a:xfrm>
              <a:prstGeom prst="lef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  <a:endParaRPr kumimoji="1" lang="ja-JP" altLang="en-US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下矢印 6"/>
              <p:cNvSpPr/>
              <p:nvPr/>
            </p:nvSpPr>
            <p:spPr>
              <a:xfrm>
                <a:off x="4381995" y="3666203"/>
                <a:ext cx="1368000" cy="1080000"/>
              </a:xfrm>
              <a:prstGeom prst="down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endParaRPr kumimoji="1" lang="ja-JP" altLang="en-US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右矢印 7"/>
              <p:cNvSpPr/>
              <p:nvPr/>
            </p:nvSpPr>
            <p:spPr>
              <a:xfrm>
                <a:off x="5749995" y="2712203"/>
                <a:ext cx="1080000" cy="1368000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  <a:endParaRPr kumimoji="1" lang="ja-JP" altLang="en-US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160" y="2436756"/>
              <a:ext cx="2697159" cy="3734144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8156587" y="1342642"/>
              <a:ext cx="2980303" cy="147732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5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視点移動</a:t>
              </a:r>
              <a:endPara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algn="ctr"/>
              <a:r>
                <a:rPr lang="ja-JP" alt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↓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44291" y="4167570"/>
              <a:ext cx="228139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5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←移動</a:t>
              </a:r>
              <a:endPara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354805" y="2081306"/>
              <a:ext cx="205697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36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←刈る草</a:t>
              </a:r>
              <a:endParaRPr lang="ja-JP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003909" y="59718"/>
              <a:ext cx="36792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5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←残り時間</a:t>
              </a:r>
              <a:endPara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0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-601917" y="-489057"/>
            <a:ext cx="15717654" cy="7625062"/>
            <a:chOff x="-601917" y="-489057"/>
            <a:chExt cx="15717654" cy="762506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749" y="-261624"/>
              <a:ext cx="6924675" cy="1914525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162" y="2693330"/>
              <a:ext cx="4152900" cy="2762250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0696" y="4217454"/>
              <a:ext cx="3667125" cy="2914650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447" y="-489057"/>
              <a:ext cx="4531519" cy="466041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633" y="4213553"/>
              <a:ext cx="3667125" cy="291465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962" y="4217454"/>
              <a:ext cx="3667125" cy="291465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287" y="4221355"/>
              <a:ext cx="3667125" cy="291465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612" y="4221355"/>
              <a:ext cx="3667125" cy="291465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1917" y="2176715"/>
              <a:ext cx="6924675" cy="1914525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70" y="-261624"/>
              <a:ext cx="4152900" cy="276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76840" y="2147937"/>
            <a:ext cx="8664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スーパー芝刈りシミュレーター</a:t>
            </a:r>
            <a:endParaRPr lang="ja-JP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40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18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 ayier</dc:creator>
  <cp:lastModifiedBy>U ayier</cp:lastModifiedBy>
  <cp:revision>8</cp:revision>
  <dcterms:created xsi:type="dcterms:W3CDTF">2022-09-08T02:02:58Z</dcterms:created>
  <dcterms:modified xsi:type="dcterms:W3CDTF">2022-09-08T10:09:16Z</dcterms:modified>
</cp:coreProperties>
</file>