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Gazamız mübarek olsun.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12" y="471662"/>
            <a:ext cx="6435375" cy="42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İki Boyutlu Liste İçindeki Elemanların Kullanımı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int val[3][4] = { {8,16,9,52},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                        {3,15,27,6},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tr" sz="2400"/>
              <a:t>                        {14,25,2,10} };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tr" sz="2400"/>
              <a:t>val[0][0]=8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val[1][1]=15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Bir listenin içindeki elemanı arayan programı yazınız.</a:t>
            </a:r>
            <a:br>
              <a:rPr lang="tr"/>
            </a:br>
            <a:r>
              <a:rPr lang="tr"/>
              <a:t>int liste[10] = {2,9,3,6,2,11,1,7,99,20};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Üstteki programın listenin elemanlarını kullanıcının girdiği versiyonunu yazın.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1. Sorudaki arama işlemini fonksiyon ile yapan programı yazın.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Listedeki maximum sayıyı bulan fonksiyonu yazın.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Listedeki minimum sayıyı bulan fonksiyonu yazın.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3x3 iki boyutlu bir listenin satır ve sütun toplamlarını veren programı yazın.</a:t>
            </a:r>
            <a:br>
              <a:rPr lang="tr"/>
            </a:br>
            <a:r>
              <a:rPr lang="tr"/>
              <a:t>int liste[3][3] = {3,5,6,4,2,3,4,8,7};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tr"/>
              <a:t>6.sorunun listeyi kullanıcının oluşturduğu versiyonunu yazın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81749"/>
            <a:ext cx="8520599" cy="122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C Programlama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82225"/>
            <a:ext cx="6096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216025" y="4429600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66083" y="10055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Tek Boyutlu ve Çok Boyutlu Listeler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Liste Yapısı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tr"/>
              <a:t>	</a:t>
            </a:r>
            <a:r>
              <a:rPr lang="tr" sz="2400"/>
              <a:t>Listeler, kodu yazan kişiler tarafından belirlenmiş bir tür ve boyut doğrultusunda(eğer statik bir şekilde oluşturulduysa) ,kullanıcıdan alınan verileri depolayabildiğimiz yapılardır.Ayrıca bu verileri işleyip gerektiğinde ise değiştirmemize olanak sağlar.</a:t>
            </a:r>
          </a:p>
          <a:p>
            <a:pPr>
              <a:spcBef>
                <a:spcPts val="0"/>
              </a:spcBef>
              <a:buNone/>
            </a:pPr>
            <a:r>
              <a:rPr lang="tr"/>
              <a:t>   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–int grades[5] = {98, 87, 92, 79, 85};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–char codes[6] = {'s', 'a', 'm', 'p', 'l', e'};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–char codes[] = {'s', 'a', 'm', 'p', 'l', 'e'};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–Double width[7] = {10.96,6.43,2.58,0.86,5.89,7.56,8.22}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–int gallons[20]={19, 16, 14, 19, 20, 18,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  	12, 10, 22, 15, 18, 17,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  	16, 14, 23, 19, 15, 18,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  	21, 5}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–Double length[7]={8.8, 6.4, 4.9, 11.2}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tr"/>
              <a:t>Listeleri Tanımlama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tr"/>
              <a:t>Liste İçindeki Elemanların Kullanımı</a:t>
            </a:r>
          </a:p>
          <a:p>
            <a:pPr rtl="0">
              <a:spcBef>
                <a:spcPts val="0"/>
              </a:spcBef>
              <a:buNone/>
            </a:pPr>
            <a:r>
              <a:rPr lang="tr"/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tr"/>
              <a:t>Bir liste içindeki elemanları kullanmak istediğimiz zaman,listenin indexine göre hareket eder ve verileri bu indexlere göre ,yani listedeki pozisyonuna göre çağırırız.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tr"/>
              <a:t>Örnek:	</a:t>
            </a:r>
            <a:r>
              <a:rPr lang="tr" sz="2000"/>
              <a:t>int grades[5] = {98, 87, 92, 79, 85}</a:t>
            </a:r>
            <a:r>
              <a:rPr lang="tr" sz="2000">
                <a:solidFill>
                  <a:schemeClr val="dk1"/>
                </a:solidFill>
              </a:rPr>
              <a:t>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tr"/>
              <a:t>  grades[0]=98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tr"/>
              <a:t>  grades[1]=87</a:t>
            </a:r>
          </a:p>
          <a:p>
            <a:pPr indent="0" marL="0">
              <a:spcBef>
                <a:spcPts val="0"/>
              </a:spcBef>
              <a:buNone/>
            </a:pPr>
            <a:r>
              <a:rPr lang="tr"/>
              <a:t>  C de saymaya 0 dan başladığımız için 0 ıncı eleman ,listedeki ilk elemandır.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81" y="0"/>
            <a:ext cx="819568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62" y="412537"/>
            <a:ext cx="29051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İki Boyutlu Listeler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 sz="3000"/>
              <a:t>	Tıpkı iç içe döngüler gibi ,bir listenin içine başka liste veya listeler eklenmesiyle oluşan bir yapıdır.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7800"/>
            <a:ext cx="8520599" cy="443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#define NUMROWS 3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#define NUMCOLS 4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int val[NUMROWS][NUMCOLS] = { {8,16,9,52},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                          						   {3,15,27,6},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                          					        {14,25,2,10} };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•İçteki parantezler silinebilir:</a:t>
            </a:r>
          </a:p>
          <a:p>
            <a:pPr lvl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/>
              <a:t>int val[NUMROWS][NUMCOLS] = {8,16,9,52,3,15,27,6,14,25,2,10};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