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Gazamız mübarek olsun.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12" y="471662"/>
            <a:ext cx="6435375" cy="42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37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Diğer String Kütüphanesi Fonksiyonları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9900"/>
            <a:ext cx="7591425" cy="40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00" y="251050"/>
            <a:ext cx="6691249" cy="48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369725"/>
            <a:ext cx="8520599" cy="419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#include&lt;stdio.h&gt;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#include&lt;string.h&gt;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 main( void 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"String Uzunluğu: %d\n", </a:t>
            </a:r>
            <a:r>
              <a:rPr b="1" lang="en">
                <a:solidFill>
                  <a:schemeClr val="dk1"/>
                </a:solidFill>
              </a:rPr>
              <a:t>strlen("Merhaba")</a:t>
            </a:r>
            <a:r>
              <a:rPr lang="en">
                <a:solidFill>
                  <a:schemeClr val="dk1"/>
                </a:solidFill>
              </a:rPr>
              <a:t>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return 0;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07" y="872500"/>
            <a:ext cx="2694750" cy="4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597875"/>
            <a:ext cx="8520599" cy="395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#include&lt;stdio.h&gt;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#include&lt;string.h&gt;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 main( void 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char kaynak[40]="  Merhaba Dunya";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char kopya[30] = "";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strcpy( kopya, kaynak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"%s\n", kopya );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return 0;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275" y="169374"/>
            <a:ext cx="6020724" cy="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76950" y="260775"/>
            <a:ext cx="8520599" cy="467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#include&lt;stdio.h&gt;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#include&lt;string.h&gt;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 main( void 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int sonuc;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char ilk_str[40]="Maymun";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char ikinci_str[40]="Maytap";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sonuc = strcmp( ilk_str, ikinci_str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"%d\n", sonuc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sonuc = strncmp( ilk_str, ikinci_str, 3 );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"%d\n", sonuc );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625" y="478750"/>
            <a:ext cx="4691774" cy="8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6125" y="141175"/>
            <a:ext cx="8701799" cy="48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#include&lt;stdio.h&gt;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#include&lt;string.h&gt;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int main( void 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{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char ad[30], soyad[20];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char isim_soyad[50];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printf( "Ad ve soyadınızı giriniz&gt; " );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scanf( "%s%s", ad, soyad );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// isim_soyad &lt;-- ad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strcat( isim_soyad, ad );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// isim_soyad &lt;-- ad + " "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strcat( isim_soyad, " " );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// isim_soyad &lt;-- ad + " " + soyad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strcat( isim_soyad, soyad );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printf( "Tam İsim: %s\n", isim_soyad );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return 0;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Sorular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Parametre olarak aldığı karakter dizisinin tersten yazılmış halini oluşturan ve sonuç olarak döndüren reverse isimli bir fonksiyon yazın.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Kullanıcıdan iki string alıp bu stringleri birleştiren fonksiyonu yazın.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Bir stringi kopyalayan fonksiyonu yazın.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81749"/>
            <a:ext cx="8520599" cy="122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Programlama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82225"/>
            <a:ext cx="6096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216025" y="4429600"/>
            <a:ext cx="61338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492800"/>
            <a:ext cx="8520599" cy="44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indent="0" marL="2286000" rtl="0">
              <a:spcBef>
                <a:spcPts val="0"/>
              </a:spcBef>
              <a:buNone/>
            </a:pPr>
            <a:r>
              <a:rPr lang="en" sz="6000"/>
              <a:t> Stringler</a:t>
            </a:r>
          </a:p>
          <a:p>
            <a:pPr indent="0" marL="2286000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Stringler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String:Kısaca anlatmak gerekirse stringler, karakter listeleridir.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char string[100];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Yapısı listeyle aynıdır ve türü char dır.Bunun dışında listenin sonunu belirtmesi için bir belirteç kullanılır.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	C nin stringler için bir kütüphanesi bulunmaktadır ve bu kütüphanede stringler üzerinde işlem yapmamızı sağlan fonksiyonlar bulunur.Tabiki bu fonksiyonlar olmadan da kendi fonksiyonlarımızı yazmamız mümkün.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Kodun başına #include&lt;string.h&gt;  ifadesini yazarsak bu kütüphaneye erişebiliriz.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Kütüphanesi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 Input/Output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	String input ve outputları için tercih edilen fonksiyonlar: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5" y="2233750"/>
            <a:ext cx="8001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684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#include&lt;stdio.h&gt;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 main( void 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{	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char isim[30];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"İsim giriniz&gt; 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scanf( "%s", isim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"Girdiğiniz isim: %s\n", isim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return 0;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76950" y="304300"/>
            <a:ext cx="8520599" cy="461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#include&lt;stdio.h&gt;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 main( void ) 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char isim[30];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int i;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"İsim giriniz&gt; 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scanf( "%s", isim );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"Girdiğiniz isim: 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for( i = 0; </a:t>
            </a:r>
            <a:r>
              <a:rPr b="1" lang="en">
                <a:solidFill>
                  <a:schemeClr val="dk1"/>
                </a:solidFill>
              </a:rPr>
              <a:t>isim[i]!='\0'</a:t>
            </a:r>
            <a:r>
              <a:rPr lang="en">
                <a:solidFill>
                  <a:schemeClr val="dk1"/>
                </a:solidFill>
              </a:rPr>
              <a:t>; i++ 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</a:t>
            </a:r>
            <a:r>
              <a:rPr b="1" lang="en">
                <a:solidFill>
                  <a:schemeClr val="dk1"/>
                </a:solidFill>
              </a:rPr>
              <a:t>printf( "%c", isim[i]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printf("\n");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return 0;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771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92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#include&lt;stdio.h&gt;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 main( void 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char </a:t>
            </a:r>
            <a:r>
              <a:rPr b="1" lang="en">
                <a:solidFill>
                  <a:schemeClr val="dk1"/>
                </a:solidFill>
              </a:rPr>
              <a:t>isim[25]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soyad[30]</a:t>
            </a:r>
            <a:r>
              <a:rPr lang="en">
                <a:solidFill>
                  <a:schemeClr val="dk1"/>
                </a:solidFill>
              </a:rPr>
              <a:t>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"Ad ve soyad giriniz&gt; 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scanf( "</a:t>
            </a:r>
            <a:r>
              <a:rPr b="1" lang="en">
                <a:solidFill>
                  <a:schemeClr val="dk1"/>
                </a:solidFill>
              </a:rPr>
              <a:t>%s%s</a:t>
            </a:r>
            <a:r>
              <a:rPr lang="en">
                <a:solidFill>
                  <a:schemeClr val="dk1"/>
                </a:solidFill>
              </a:rPr>
              <a:t>", isim, soyad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printf( "Sayın </a:t>
            </a:r>
            <a:r>
              <a:rPr b="1" lang="en">
                <a:solidFill>
                  <a:schemeClr val="dk1"/>
                </a:solidFill>
              </a:rPr>
              <a:t>%s %s</a:t>
            </a:r>
            <a:r>
              <a:rPr lang="en">
                <a:solidFill>
                  <a:schemeClr val="dk1"/>
                </a:solidFill>
              </a:rPr>
              <a:t>, hoş geldiniz!\n", isim, soyad 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return 0;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