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r"/>
              <a:t>Gazamız mübarek olsun.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t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t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t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t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t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t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t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t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t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t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t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tr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4312" y="471662"/>
            <a:ext cx="6435375" cy="4200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311700" y="381749"/>
            <a:ext cx="8520599" cy="1220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r"/>
              <a:t>C Programlama</a:t>
            </a:r>
          </a:p>
        </p:txBody>
      </p:sp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1682225"/>
            <a:ext cx="6096000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/>
          <p:nvPr/>
        </p:nvSpPr>
        <p:spPr>
          <a:xfrm>
            <a:off x="3216025" y="4429600"/>
            <a:ext cx="6133800" cy="715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ctrTitle"/>
          </p:nvPr>
        </p:nvSpPr>
        <p:spPr>
          <a:xfrm>
            <a:off x="431358" y="1462300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tr"/>
              <a:t>Eğitim Sonu</a:t>
            </a:r>
          </a:p>
          <a:p>
            <a:pPr>
              <a:spcBef>
                <a:spcPts val="0"/>
              </a:spcBef>
              <a:buNone/>
            </a:pPr>
            <a:r>
              <a:rPr lang="tr"/>
              <a:t> Soruları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ctrTitle"/>
          </p:nvPr>
        </p:nvSpPr>
        <p:spPr>
          <a:xfrm>
            <a:off x="311700" y="217474"/>
            <a:ext cx="8520599" cy="1024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tr"/>
              <a:t>Sorular</a:t>
            </a:r>
          </a:p>
        </p:txBody>
      </p:sp>
      <p:sp>
        <p:nvSpPr>
          <p:cNvPr id="71" name="Shape 71"/>
          <p:cNvSpPr txBox="1"/>
          <p:nvPr>
            <p:ph idx="1" type="subTitle"/>
          </p:nvPr>
        </p:nvSpPr>
        <p:spPr>
          <a:xfrm>
            <a:off x="311700" y="1152675"/>
            <a:ext cx="8520599" cy="384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buAutoNum type="arabicParenR"/>
            </a:pPr>
            <a:r>
              <a:rPr lang="tr"/>
              <a:t>On elemanlı bir liste yaratıp kullanıcıdan aldığınız verilerle bu listeyi dolduran programı yazın.</a:t>
            </a:r>
          </a:p>
          <a:p>
            <a:pPr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 algn="l">
              <a:spcBef>
                <a:spcPts val="0"/>
              </a:spcBef>
              <a:buAutoNum type="arabicParenR"/>
            </a:pPr>
            <a:r>
              <a:rPr lang="tr"/>
              <a:t>Kullanıcıdan iki sayı alıp hangisinin büyük olduğunu bulan programı yazın.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idx="1" type="subTitle"/>
          </p:nvPr>
        </p:nvSpPr>
        <p:spPr>
          <a:xfrm>
            <a:off x="268200" y="1533250"/>
            <a:ext cx="8520599" cy="187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buAutoNum type="arabicParenR" startAt="3"/>
            </a:pPr>
            <a:r>
              <a:rPr lang="tr"/>
              <a:t>İki sayının en büyük ortak bölenini bulan fonksiyonu yazın.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algn="l">
              <a:spcBef>
                <a:spcPts val="0"/>
              </a:spcBef>
              <a:buAutoNum type="arabicParenR" startAt="3"/>
            </a:pPr>
            <a:r>
              <a:rPr lang="tr"/>
              <a:t>İki stringi kıyaslayan fonksiyonu yazın.</a:t>
            </a:r>
          </a:p>
        </p:txBody>
      </p:sp>
      <p:sp>
        <p:nvSpPr>
          <p:cNvPr id="77" name="Shape 77"/>
          <p:cNvSpPr txBox="1"/>
          <p:nvPr>
            <p:ph type="ctrTitle"/>
          </p:nvPr>
        </p:nvSpPr>
        <p:spPr>
          <a:xfrm>
            <a:off x="311700" y="217474"/>
            <a:ext cx="8520599" cy="1024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r"/>
              <a:t>Sorular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1" type="subTitle"/>
          </p:nvPr>
        </p:nvSpPr>
        <p:spPr>
          <a:xfrm>
            <a:off x="268200" y="1533250"/>
            <a:ext cx="8520599" cy="2381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buAutoNum type="arabicParenR" startAt="5"/>
            </a:pPr>
            <a:r>
              <a:rPr lang="tr"/>
              <a:t>Girilen stringin uzunluğunu veren fonksiyonu yazın.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 algn="l">
              <a:spcBef>
                <a:spcPts val="0"/>
              </a:spcBef>
              <a:buAutoNum type="arabicParenR" startAt="5"/>
            </a:pPr>
            <a:r>
              <a:rPr lang="tr"/>
              <a:t>Bir sayının asal olup olmadığını bulan fonksiyonu yazın.</a:t>
            </a:r>
          </a:p>
        </p:txBody>
      </p:sp>
      <p:sp>
        <p:nvSpPr>
          <p:cNvPr id="83" name="Shape 83"/>
          <p:cNvSpPr txBox="1"/>
          <p:nvPr>
            <p:ph type="ctrTitle"/>
          </p:nvPr>
        </p:nvSpPr>
        <p:spPr>
          <a:xfrm>
            <a:off x="311700" y="217474"/>
            <a:ext cx="8520599" cy="1024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r"/>
              <a:t>Sorular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