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8" r:id="rId3"/>
    <p:sldId id="257"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19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7276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8150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600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57452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6436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3133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5441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23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254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7328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12/9/2020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2953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12/9/2020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406578335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8" r:id="rId7"/>
    <p:sldLayoutId id="2147483689" r:id="rId8"/>
    <p:sldLayoutId id="2147483690" r:id="rId9"/>
    <p:sldLayoutId id="2147483691" r:id="rId10"/>
    <p:sldLayoutId id="2147483692" r:id="rId11"/>
    <p:sldLayoutId id="214748369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9FA0C-4A85-4D52-98E5-52FC3C425534}"/>
              </a:ext>
            </a:extLst>
          </p:cNvPr>
          <p:cNvSpPr>
            <a:spLocks noGrp="1"/>
          </p:cNvSpPr>
          <p:nvPr>
            <p:ph type="ctrTitle"/>
          </p:nvPr>
        </p:nvSpPr>
        <p:spPr>
          <a:xfrm>
            <a:off x="643468" y="643467"/>
            <a:ext cx="4620584" cy="4567137"/>
          </a:xfrm>
        </p:spPr>
        <p:txBody>
          <a:bodyPr>
            <a:normAutofit/>
          </a:bodyPr>
          <a:lstStyle/>
          <a:p>
            <a:r>
              <a:rPr lang="en-US" dirty="0"/>
              <a:t>Hangman Project Problems</a:t>
            </a:r>
          </a:p>
        </p:txBody>
      </p:sp>
      <p:sp>
        <p:nvSpPr>
          <p:cNvPr id="3" name="Subtitle 2">
            <a:extLst>
              <a:ext uri="{FF2B5EF4-FFF2-40B4-BE49-F238E27FC236}">
                <a16:creationId xmlns:a16="http://schemas.microsoft.com/office/drawing/2014/main" id="{DCF417F5-960D-40BF-A7C2-72C0CB7B8EFB}"/>
              </a:ext>
            </a:extLst>
          </p:cNvPr>
          <p:cNvSpPr>
            <a:spLocks noGrp="1"/>
          </p:cNvSpPr>
          <p:nvPr>
            <p:ph type="subTitle" idx="1"/>
          </p:nvPr>
        </p:nvSpPr>
        <p:spPr>
          <a:xfrm>
            <a:off x="643467" y="5277684"/>
            <a:ext cx="4620584" cy="775494"/>
          </a:xfrm>
        </p:spPr>
        <p:txBody>
          <a:bodyPr>
            <a:normAutofit/>
          </a:bodyPr>
          <a:lstStyle/>
          <a:p>
            <a:r>
              <a:rPr lang="en-US" dirty="0"/>
              <a:t>By: Yin Hinton</a:t>
            </a:r>
          </a:p>
        </p:txBody>
      </p:sp>
      <p:pic>
        <p:nvPicPr>
          <p:cNvPr id="16" name="Picture 3">
            <a:extLst>
              <a:ext uri="{FF2B5EF4-FFF2-40B4-BE49-F238E27FC236}">
                <a16:creationId xmlns:a16="http://schemas.microsoft.com/office/drawing/2014/main" id="{2D873BAA-41A2-4CA5-9BF2-580B2DB5A4A9}"/>
              </a:ext>
            </a:extLst>
          </p:cNvPr>
          <p:cNvPicPr>
            <a:picLocks noChangeAspect="1"/>
          </p:cNvPicPr>
          <p:nvPr/>
        </p:nvPicPr>
        <p:blipFill rotWithShape="1">
          <a:blip r:embed="rId2"/>
          <a:srcRect l="12908" r="2905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50406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72D9-8E17-4FC1-B4ED-0ADC17DE0B76}"/>
              </a:ext>
            </a:extLst>
          </p:cNvPr>
          <p:cNvSpPr>
            <a:spLocks noGrp="1"/>
          </p:cNvSpPr>
          <p:nvPr>
            <p:ph type="title"/>
          </p:nvPr>
        </p:nvSpPr>
        <p:spPr/>
        <p:txBody>
          <a:bodyPr/>
          <a:lstStyle/>
          <a:p>
            <a:r>
              <a:rPr lang="en-US" dirty="0"/>
              <a:t>Fear</a:t>
            </a:r>
          </a:p>
        </p:txBody>
      </p:sp>
      <p:sp>
        <p:nvSpPr>
          <p:cNvPr id="3" name="Content Placeholder 2">
            <a:extLst>
              <a:ext uri="{FF2B5EF4-FFF2-40B4-BE49-F238E27FC236}">
                <a16:creationId xmlns:a16="http://schemas.microsoft.com/office/drawing/2014/main" id="{B74074F2-F1BB-4B7D-BB33-C5DFDA2DB5BE}"/>
              </a:ext>
            </a:extLst>
          </p:cNvPr>
          <p:cNvSpPr>
            <a:spLocks noGrp="1"/>
          </p:cNvSpPr>
          <p:nvPr>
            <p:ph idx="1"/>
          </p:nvPr>
        </p:nvSpPr>
        <p:spPr/>
        <p:txBody>
          <a:bodyPr/>
          <a:lstStyle/>
          <a:p>
            <a:r>
              <a:rPr lang="en-US" dirty="0"/>
              <a:t>My connect four project didn’t go so well, and that made it a little more difficult for me to get over the compiling and having to debug in the first week or so of coding</a:t>
            </a:r>
          </a:p>
          <a:p>
            <a:r>
              <a:rPr lang="en-US" dirty="0"/>
              <a:t>Then we talked about taking things in smaller chunks and just fixing one thing at a time using small </a:t>
            </a:r>
            <a:r>
              <a:rPr lang="en-US" dirty="0" err="1"/>
              <a:t>cout</a:t>
            </a:r>
            <a:r>
              <a:rPr lang="en-US" dirty="0"/>
              <a:t> lines to identify where errors were.</a:t>
            </a:r>
          </a:p>
        </p:txBody>
      </p:sp>
    </p:spTree>
    <p:extLst>
      <p:ext uri="{BB962C8B-B14F-4D97-AF65-F5344CB8AC3E}">
        <p14:creationId xmlns:p14="http://schemas.microsoft.com/office/powerpoint/2010/main" val="339751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E9C4-0100-4260-A54D-CE1730A1EC37}"/>
              </a:ext>
            </a:extLst>
          </p:cNvPr>
          <p:cNvSpPr>
            <a:spLocks noGrp="1"/>
          </p:cNvSpPr>
          <p:nvPr>
            <p:ph type="title"/>
          </p:nvPr>
        </p:nvSpPr>
        <p:spPr/>
        <p:txBody>
          <a:bodyPr/>
          <a:lstStyle/>
          <a:p>
            <a:r>
              <a:rPr lang="en-US" dirty="0"/>
              <a:t>Designing/Debugging</a:t>
            </a:r>
          </a:p>
        </p:txBody>
      </p:sp>
      <p:sp>
        <p:nvSpPr>
          <p:cNvPr id="3" name="Content Placeholder 2">
            <a:extLst>
              <a:ext uri="{FF2B5EF4-FFF2-40B4-BE49-F238E27FC236}">
                <a16:creationId xmlns:a16="http://schemas.microsoft.com/office/drawing/2014/main" id="{BEFD9CB8-8E1B-453F-99FB-51C35A3CCF63}"/>
              </a:ext>
            </a:extLst>
          </p:cNvPr>
          <p:cNvSpPr>
            <a:spLocks noGrp="1"/>
          </p:cNvSpPr>
          <p:nvPr>
            <p:ph idx="1"/>
          </p:nvPr>
        </p:nvSpPr>
        <p:spPr/>
        <p:txBody>
          <a:bodyPr>
            <a:normAutofit lnSpcReduction="10000"/>
          </a:bodyPr>
          <a:lstStyle/>
          <a:p>
            <a:r>
              <a:rPr lang="en-US" dirty="0"/>
              <a:t>Start by better dividing the code into a notes section (which is where most of this presentation is coming from) a function definition section and a main code section</a:t>
            </a:r>
          </a:p>
          <a:p>
            <a:r>
              <a:rPr lang="en-US" dirty="0"/>
              <a:t>Flowchart the overarching task into smaller more manageable ones and assign/design functions to those tasks</a:t>
            </a:r>
          </a:p>
          <a:p>
            <a:r>
              <a:rPr lang="en-US" dirty="0"/>
              <a:t>Couldn’t test the win condition because the * array (</a:t>
            </a:r>
            <a:r>
              <a:rPr lang="en-US" dirty="0" err="1"/>
              <a:t>hideAnswer</a:t>
            </a:r>
            <a:r>
              <a:rPr lang="en-US" dirty="0"/>
              <a:t>) was messing up and blending with the gallows array (board)</a:t>
            </a:r>
          </a:p>
        </p:txBody>
      </p:sp>
    </p:spTree>
    <p:extLst>
      <p:ext uri="{BB962C8B-B14F-4D97-AF65-F5344CB8AC3E}">
        <p14:creationId xmlns:p14="http://schemas.microsoft.com/office/powerpoint/2010/main" val="427212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E9C4-0100-4260-A54D-CE1730A1EC37}"/>
              </a:ext>
            </a:extLst>
          </p:cNvPr>
          <p:cNvSpPr>
            <a:spLocks noGrp="1"/>
          </p:cNvSpPr>
          <p:nvPr>
            <p:ph type="title"/>
          </p:nvPr>
        </p:nvSpPr>
        <p:spPr/>
        <p:txBody>
          <a:bodyPr/>
          <a:lstStyle/>
          <a:p>
            <a:r>
              <a:rPr lang="en-US" dirty="0"/>
              <a:t>Designing (Cont.)</a:t>
            </a:r>
          </a:p>
        </p:txBody>
      </p:sp>
      <p:sp>
        <p:nvSpPr>
          <p:cNvPr id="3" name="Content Placeholder 2">
            <a:extLst>
              <a:ext uri="{FF2B5EF4-FFF2-40B4-BE49-F238E27FC236}">
                <a16:creationId xmlns:a16="http://schemas.microsoft.com/office/drawing/2014/main" id="{BEFD9CB8-8E1B-453F-99FB-51C35A3CCF63}"/>
              </a:ext>
            </a:extLst>
          </p:cNvPr>
          <p:cNvSpPr>
            <a:spLocks noGrp="1"/>
          </p:cNvSpPr>
          <p:nvPr>
            <p:ph idx="1"/>
          </p:nvPr>
        </p:nvSpPr>
        <p:spPr/>
        <p:txBody>
          <a:bodyPr/>
          <a:lstStyle/>
          <a:p>
            <a:r>
              <a:rPr lang="en-US" dirty="0"/>
              <a:t>Using the method stated earlier to design functions with helped get from a file with a bunch of words in it to a singular string that didn’t change with every guess but with every replay as was intended; I had a problem with this in my connect four code, never really figured out how to fix it </a:t>
            </a:r>
            <a:r>
              <a:rPr lang="en-US" dirty="0" err="1"/>
              <a:t>unfourtunately</a:t>
            </a:r>
            <a:r>
              <a:rPr lang="en-US" dirty="0"/>
              <a:t>.</a:t>
            </a:r>
          </a:p>
          <a:p>
            <a:endParaRPr lang="en-US" dirty="0"/>
          </a:p>
        </p:txBody>
      </p:sp>
    </p:spTree>
    <p:extLst>
      <p:ext uri="{BB962C8B-B14F-4D97-AF65-F5344CB8AC3E}">
        <p14:creationId xmlns:p14="http://schemas.microsoft.com/office/powerpoint/2010/main" val="389153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E9C4-0100-4260-A54D-CE1730A1EC37}"/>
              </a:ext>
            </a:extLst>
          </p:cNvPr>
          <p:cNvSpPr>
            <a:spLocks noGrp="1"/>
          </p:cNvSpPr>
          <p:nvPr>
            <p:ph type="title"/>
          </p:nvPr>
        </p:nvSpPr>
        <p:spPr/>
        <p:txBody>
          <a:bodyPr/>
          <a:lstStyle/>
          <a:p>
            <a:r>
              <a:rPr lang="en-US" dirty="0"/>
              <a:t>Debugging (Cont.)</a:t>
            </a:r>
          </a:p>
        </p:txBody>
      </p:sp>
      <p:sp>
        <p:nvSpPr>
          <p:cNvPr id="3" name="Content Placeholder 2">
            <a:extLst>
              <a:ext uri="{FF2B5EF4-FFF2-40B4-BE49-F238E27FC236}">
                <a16:creationId xmlns:a16="http://schemas.microsoft.com/office/drawing/2014/main" id="{BEFD9CB8-8E1B-453F-99FB-51C35A3CCF63}"/>
              </a:ext>
            </a:extLst>
          </p:cNvPr>
          <p:cNvSpPr>
            <a:spLocks noGrp="1"/>
          </p:cNvSpPr>
          <p:nvPr>
            <p:ph idx="1"/>
          </p:nvPr>
        </p:nvSpPr>
        <p:spPr/>
        <p:txBody>
          <a:bodyPr>
            <a:normAutofit lnSpcReduction="10000"/>
          </a:bodyPr>
          <a:lstStyle/>
          <a:p>
            <a:r>
              <a:rPr lang="en-US" dirty="0"/>
              <a:t>There was a point where the gallows array wasn’t updating correctly based on error count and was fixed by placing error count in a place where it wasn’t reset after every guess then made it an argument of the function updating the gallows, then pass by referenced the value to ensure it updated correctly, the same referencing was done in the function responsible for updating error count.</a:t>
            </a:r>
          </a:p>
          <a:p>
            <a:r>
              <a:rPr lang="en-US" dirty="0"/>
              <a:t>The notes/logs may have one or two other small problems mentioned  but that covers most of my struggles for this project</a:t>
            </a:r>
          </a:p>
          <a:p>
            <a:endParaRPr lang="en-US" dirty="0"/>
          </a:p>
        </p:txBody>
      </p:sp>
    </p:spTree>
    <p:extLst>
      <p:ext uri="{BB962C8B-B14F-4D97-AF65-F5344CB8AC3E}">
        <p14:creationId xmlns:p14="http://schemas.microsoft.com/office/powerpoint/2010/main" val="185304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B0E4-F647-4CEE-96D1-4B2AB48C440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9E53870-7C26-4284-BDC3-D0101C733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172965737"/>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D2E33"/>
      </a:dk2>
      <a:lt2>
        <a:srgbClr val="E2E8E2"/>
      </a:lt2>
      <a:accent1>
        <a:srgbClr val="BC4DC3"/>
      </a:accent1>
      <a:accent2>
        <a:srgbClr val="793BB1"/>
      </a:accent2>
      <a:accent3>
        <a:srgbClr val="594DC3"/>
      </a:accent3>
      <a:accent4>
        <a:srgbClr val="3B60B1"/>
      </a:accent4>
      <a:accent5>
        <a:srgbClr val="4DA3C3"/>
      </a:accent5>
      <a:accent6>
        <a:srgbClr val="3BB1A0"/>
      </a:accent6>
      <a:hlink>
        <a:srgbClr val="3F87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38</TotalTime>
  <Words>308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BrushVTI</vt:lpstr>
      <vt:lpstr>Hangman Project Problems</vt:lpstr>
      <vt:lpstr>Fear</vt:lpstr>
      <vt:lpstr>Designing/Debugging</vt:lpstr>
      <vt:lpstr>Designing (Cont.)</vt:lpstr>
      <vt:lpstr>Debugging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Project Problems</dc:title>
  <dc:creator>Ayinde Hinton</dc:creator>
  <cp:lastModifiedBy>Ayinde Hinton</cp:lastModifiedBy>
  <cp:revision>5</cp:revision>
  <dcterms:created xsi:type="dcterms:W3CDTF">2020-12-09T18:44:40Z</dcterms:created>
  <dcterms:modified xsi:type="dcterms:W3CDTF">2020-12-09T19:23:01Z</dcterms:modified>
</cp:coreProperties>
</file>