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8DAC-7F0E-4441-BDA4-C67EC59B686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768A-5B59-4E9F-8493-023197B66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8DAC-7F0E-4441-BDA4-C67EC59B686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768A-5B59-4E9F-8493-023197B66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4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8DAC-7F0E-4441-BDA4-C67EC59B686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768A-5B59-4E9F-8493-023197B66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8DAC-7F0E-4441-BDA4-C67EC59B686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768A-5B59-4E9F-8493-023197B66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1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8DAC-7F0E-4441-BDA4-C67EC59B686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768A-5B59-4E9F-8493-023197B66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7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8DAC-7F0E-4441-BDA4-C67EC59B686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768A-5B59-4E9F-8493-023197B66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4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8DAC-7F0E-4441-BDA4-C67EC59B686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768A-5B59-4E9F-8493-023197B66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0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8DAC-7F0E-4441-BDA4-C67EC59B686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768A-5B59-4E9F-8493-023197B66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7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8DAC-7F0E-4441-BDA4-C67EC59B686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768A-5B59-4E9F-8493-023197B66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8DAC-7F0E-4441-BDA4-C67EC59B686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768A-5B59-4E9F-8493-023197B66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17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8DAC-7F0E-4441-BDA4-C67EC59B686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768A-5B59-4E9F-8493-023197B66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2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98DAC-7F0E-4441-BDA4-C67EC59B686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E768A-5B59-4E9F-8493-023197B66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1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Mobile/user name</a:t>
            </a:r>
          </a:p>
          <a:p>
            <a:pPr marL="0" indent="0">
              <a:buNone/>
            </a:pPr>
            <a:r>
              <a:rPr lang="en-US" dirty="0" smtClean="0"/>
              <a:t>Password</a:t>
            </a:r>
          </a:p>
          <a:p>
            <a:pPr marL="0" indent="0">
              <a:buNone/>
            </a:pPr>
            <a:r>
              <a:rPr lang="en-US" dirty="0" smtClean="0"/>
              <a:t>                                   login</a:t>
            </a:r>
          </a:p>
        </p:txBody>
      </p:sp>
    </p:spTree>
    <p:extLst>
      <p:ext uri="{BB962C8B-B14F-4D97-AF65-F5344CB8AC3E}">
        <p14:creationId xmlns:p14="http://schemas.microsoft.com/office/powerpoint/2010/main" val="416379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ticket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Print/ sms ticket</a:t>
            </a:r>
          </a:p>
          <a:p>
            <a:pPr marL="0" indent="0">
              <a:buNone/>
            </a:pPr>
            <a:r>
              <a:rPr lang="en-US" dirty="0" smtClean="0"/>
              <a:t>   Edit ticket</a:t>
            </a:r>
          </a:p>
          <a:p>
            <a:pPr marL="0" indent="0">
              <a:buNone/>
            </a:pPr>
            <a:r>
              <a:rPr lang="en-US" dirty="0" smtClean="0"/>
              <a:t>   Cancel ticket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8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Feed 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                                   </a:t>
            </a:r>
            <a:r>
              <a:rPr lang="en-US" sz="4000" dirty="0" smtClean="0"/>
              <a:t>March –August 2020</a:t>
            </a:r>
          </a:p>
          <a:p>
            <a:pPr marL="0" indent="0">
              <a:buNone/>
            </a:pPr>
            <a:r>
              <a:rPr lang="en-US" dirty="0" smtClean="0"/>
              <a:t>                               Post travel feedback!!</a:t>
            </a:r>
          </a:p>
          <a:p>
            <a:pPr marL="0" indent="0">
              <a:buNone/>
            </a:pPr>
            <a:r>
              <a:rPr lang="en-US" dirty="0" smtClean="0"/>
              <a:t>Thank you for travelling with star link</a:t>
            </a:r>
          </a:p>
          <a:p>
            <a:pPr marL="0" indent="0">
              <a:buNone/>
            </a:pPr>
            <a:r>
              <a:rPr lang="en-US" dirty="0" smtClean="0"/>
              <a:t>Could you please spare some time and provide us your valuable feed back to serve you better next time.</a:t>
            </a:r>
          </a:p>
          <a:p>
            <a:pPr marL="0" indent="0">
              <a:buNone/>
            </a:pPr>
            <a:r>
              <a:rPr lang="en-US" dirty="0" smtClean="0"/>
              <a:t>NAME…………………………………………………………</a:t>
            </a:r>
          </a:p>
          <a:p>
            <a:pPr marL="0" indent="0">
              <a:buNone/>
            </a:pPr>
            <a:r>
              <a:rPr lang="en-US" dirty="0" smtClean="0"/>
              <a:t>MOBILE NUMBER……………………………………….</a:t>
            </a:r>
          </a:p>
          <a:p>
            <a:pPr marL="0" indent="0">
              <a:buNone/>
            </a:pPr>
            <a:r>
              <a:rPr lang="en-US" dirty="0" smtClean="0"/>
              <a:t>FEEDBACK…………………………………………………..</a:t>
            </a:r>
          </a:p>
          <a:p>
            <a:pPr marL="0" indent="0">
              <a:buNone/>
            </a:pPr>
            <a:r>
              <a:rPr lang="en-US" dirty="0" smtClean="0"/>
              <a:t>ROUTE…………………………………………………........</a:t>
            </a:r>
          </a:p>
        </p:txBody>
      </p:sp>
    </p:spTree>
    <p:extLst>
      <p:ext uri="{BB962C8B-B14F-4D97-AF65-F5344CB8AC3E}">
        <p14:creationId xmlns:p14="http://schemas.microsoft.com/office/powerpoint/2010/main" val="1449096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69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        Login</vt:lpstr>
      <vt:lpstr>Manage ticket</vt:lpstr>
      <vt:lpstr>                      Feed back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 ticket</dc:title>
  <dc:creator>Student</dc:creator>
  <cp:lastModifiedBy>Student</cp:lastModifiedBy>
  <cp:revision>5</cp:revision>
  <dcterms:created xsi:type="dcterms:W3CDTF">2020-03-06T03:25:10Z</dcterms:created>
  <dcterms:modified xsi:type="dcterms:W3CDTF">2020-03-06T04:22:57Z</dcterms:modified>
</cp:coreProperties>
</file>