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2" r:id="rId2"/>
    <p:sldId id="307" r:id="rId3"/>
    <p:sldId id="333" r:id="rId4"/>
    <p:sldId id="332" r:id="rId5"/>
    <p:sldId id="335" r:id="rId6"/>
    <p:sldId id="336" r:id="rId7"/>
    <p:sldId id="337" r:id="rId8"/>
    <p:sldId id="339" r:id="rId9"/>
    <p:sldId id="340" r:id="rId10"/>
    <p:sldId id="341" r:id="rId11"/>
    <p:sldId id="331" r:id="rId12"/>
    <p:sldId id="342" r:id="rId13"/>
    <p:sldId id="319" r:id="rId14"/>
  </p:sldIdLst>
  <p:sldSz cx="12192000" cy="6858000"/>
  <p:notesSz cx="6858000" cy="9144000"/>
  <p:defaultTextStyle>
    <a:defPPr>
      <a:defRPr lang="zh-H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485766"/>
    <a:srgbClr val="F3DE5A"/>
    <a:srgbClr val="7B3349"/>
    <a:srgbClr val="F1D73B"/>
    <a:srgbClr val="BFC0C0"/>
    <a:srgbClr val="5D5145"/>
    <a:srgbClr val="080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2252" autoAdjust="0"/>
  </p:normalViewPr>
  <p:slideViewPr>
    <p:cSldViewPr snapToGrid="0">
      <p:cViewPr varScale="1">
        <p:scale>
          <a:sx n="67" d="100"/>
          <a:sy n="67" d="100"/>
        </p:scale>
        <p:origin x="-312" y="-96"/>
      </p:cViewPr>
      <p:guideLst>
        <p:guide orient="horz" pos="1207"/>
        <p:guide pos="715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005BD-EF34-451C-A0A9-7B3117F5CFAF}" type="doc">
      <dgm:prSet loTypeId="urn:microsoft.com/office/officeart/2005/8/layout/cycle2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C040E5F-1055-4C50-A3C8-F1577B9DA2B8}">
      <dgm:prSet phldrT="[文本]"/>
      <dgm:spPr/>
      <dgm:t>
        <a:bodyPr/>
        <a:lstStyle/>
        <a:p>
          <a:r>
            <a:rPr lang="zh-CN" altLang="en-US" dirty="0" smtClean="0"/>
            <a:t>业务</a:t>
          </a:r>
          <a:endParaRPr lang="en-US" altLang="zh-CN" dirty="0" smtClean="0"/>
        </a:p>
        <a:p>
          <a:r>
            <a:rPr lang="zh-CN" altLang="en-US" dirty="0" smtClean="0"/>
            <a:t>目标</a:t>
          </a:r>
          <a:endParaRPr lang="zh-CN" altLang="en-US" dirty="0"/>
        </a:p>
      </dgm:t>
    </dgm:pt>
    <dgm:pt modelId="{F1440246-FCE7-4F3B-8A97-DB6E642379DA}" type="parTrans" cxnId="{C6531AED-EC6A-4E60-95C7-8BDF5748A014}">
      <dgm:prSet/>
      <dgm:spPr/>
      <dgm:t>
        <a:bodyPr/>
        <a:lstStyle/>
        <a:p>
          <a:endParaRPr lang="zh-CN" altLang="en-US"/>
        </a:p>
      </dgm:t>
    </dgm:pt>
    <dgm:pt modelId="{FD53D41D-89A2-48C0-BB9D-2F7901A2C1F8}" type="sibTrans" cxnId="{C6531AED-EC6A-4E60-95C7-8BDF5748A014}">
      <dgm:prSet/>
      <dgm:spPr/>
      <dgm:t>
        <a:bodyPr/>
        <a:lstStyle/>
        <a:p>
          <a:endParaRPr lang="zh-CN" altLang="en-US"/>
        </a:p>
      </dgm:t>
    </dgm:pt>
    <dgm:pt modelId="{7C27540E-5E11-43B7-8642-8BFC4B4E7909}">
      <dgm:prSet phldrT="[文本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分析</a:t>
          </a:r>
          <a:endParaRPr lang="en-US" altLang="zh-CN" dirty="0" smtClean="0"/>
        </a:p>
        <a:p>
          <a:r>
            <a:rPr lang="zh-CN" altLang="en-US" dirty="0" smtClean="0"/>
            <a:t>思路</a:t>
          </a:r>
          <a:endParaRPr lang="zh-CN" altLang="en-US" dirty="0"/>
        </a:p>
      </dgm:t>
    </dgm:pt>
    <dgm:pt modelId="{48966192-04CF-48F9-A451-DB3439BF301D}" type="parTrans" cxnId="{6F952B53-8ECB-4669-B747-3A6D1BF00267}">
      <dgm:prSet/>
      <dgm:spPr/>
      <dgm:t>
        <a:bodyPr/>
        <a:lstStyle/>
        <a:p>
          <a:endParaRPr lang="zh-CN" altLang="en-US"/>
        </a:p>
      </dgm:t>
    </dgm:pt>
    <dgm:pt modelId="{85F797A9-065B-40D7-9CA9-E1BF72DA0E32}" type="sibTrans" cxnId="{6F952B53-8ECB-4669-B747-3A6D1BF00267}">
      <dgm:prSet/>
      <dgm:spPr/>
      <dgm:t>
        <a:bodyPr/>
        <a:lstStyle/>
        <a:p>
          <a:endParaRPr lang="zh-CN" altLang="en-US"/>
        </a:p>
      </dgm:t>
    </dgm:pt>
    <dgm:pt modelId="{E69CE308-41A0-4888-8BA9-2ECD18E507FF}">
      <dgm:prSet phldrT="[文本]"/>
      <dgm:spPr/>
      <dgm:t>
        <a:bodyPr/>
        <a:lstStyle/>
        <a:p>
          <a:r>
            <a:rPr lang="zh-CN" altLang="en-US" dirty="0" smtClean="0"/>
            <a:t>建模过程方法</a:t>
          </a:r>
          <a:endParaRPr lang="zh-CN" altLang="en-US" dirty="0"/>
        </a:p>
      </dgm:t>
    </dgm:pt>
    <dgm:pt modelId="{DC05591F-62CF-46A0-99EA-BD0505F84707}" type="parTrans" cxnId="{75B9CC24-98E4-4171-8BEB-E81D8138DC63}">
      <dgm:prSet/>
      <dgm:spPr/>
      <dgm:t>
        <a:bodyPr/>
        <a:lstStyle/>
        <a:p>
          <a:endParaRPr lang="zh-CN" altLang="en-US"/>
        </a:p>
      </dgm:t>
    </dgm:pt>
    <dgm:pt modelId="{810215B9-B6F3-47D4-8CE9-59CB936FE31E}" type="sibTrans" cxnId="{75B9CC24-98E4-4171-8BEB-E81D8138DC63}">
      <dgm:prSet/>
      <dgm:spPr/>
      <dgm:t>
        <a:bodyPr/>
        <a:lstStyle/>
        <a:p>
          <a:endParaRPr lang="zh-CN" altLang="en-US"/>
        </a:p>
      </dgm:t>
    </dgm:pt>
    <dgm:pt modelId="{C5173548-EE93-4D45-811D-951DDD18CA29}">
      <dgm:prSet phldrT="[文本]"/>
      <dgm:spPr/>
      <dgm:t>
        <a:bodyPr/>
        <a:lstStyle/>
        <a:p>
          <a:r>
            <a:rPr lang="zh-CN" altLang="en-US" dirty="0" smtClean="0"/>
            <a:t>结论</a:t>
          </a:r>
          <a:endParaRPr lang="en-US" altLang="zh-CN" dirty="0" smtClean="0"/>
        </a:p>
        <a:p>
          <a:r>
            <a:rPr lang="zh-CN" altLang="en-US" dirty="0" smtClean="0"/>
            <a:t>结果</a:t>
          </a:r>
          <a:endParaRPr lang="zh-CN" altLang="en-US" dirty="0"/>
        </a:p>
      </dgm:t>
    </dgm:pt>
    <dgm:pt modelId="{6264EF43-E504-4220-921D-1CA53AED5F48}" type="parTrans" cxnId="{F223828B-3BD6-4642-A8AE-31EDF416BE37}">
      <dgm:prSet/>
      <dgm:spPr/>
      <dgm:t>
        <a:bodyPr/>
        <a:lstStyle/>
        <a:p>
          <a:endParaRPr lang="zh-CN" altLang="en-US"/>
        </a:p>
      </dgm:t>
    </dgm:pt>
    <dgm:pt modelId="{A19963CF-4D87-468A-80EC-61CCBCEDB678}" type="sibTrans" cxnId="{F223828B-3BD6-4642-A8AE-31EDF416BE37}">
      <dgm:prSet/>
      <dgm:spPr/>
      <dgm:t>
        <a:bodyPr/>
        <a:lstStyle/>
        <a:p>
          <a:endParaRPr lang="zh-CN" altLang="en-US"/>
        </a:p>
      </dgm:t>
    </dgm:pt>
    <dgm:pt modelId="{9EA8C41F-259E-49D3-AB50-0A51F7C70C51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en-US" altLang="zh-CN" dirty="0" smtClean="0"/>
        </a:p>
        <a:p>
          <a:r>
            <a:rPr lang="zh-CN" altLang="en-US" dirty="0" smtClean="0"/>
            <a:t>策略</a:t>
          </a:r>
          <a:endParaRPr lang="zh-CN" altLang="en-US" dirty="0"/>
        </a:p>
      </dgm:t>
    </dgm:pt>
    <dgm:pt modelId="{26763F94-C2CE-40B0-A17F-D7CF9E292C7D}" type="parTrans" cxnId="{983050EE-8384-4220-AD3B-EF1CB23DAD2D}">
      <dgm:prSet/>
      <dgm:spPr/>
      <dgm:t>
        <a:bodyPr/>
        <a:lstStyle/>
        <a:p>
          <a:endParaRPr lang="zh-CN" altLang="en-US"/>
        </a:p>
      </dgm:t>
    </dgm:pt>
    <dgm:pt modelId="{94186AC0-5120-4BD4-B36A-02A22B8533CB}" type="sibTrans" cxnId="{983050EE-8384-4220-AD3B-EF1CB23DAD2D}">
      <dgm:prSet/>
      <dgm:spPr/>
      <dgm:t>
        <a:bodyPr/>
        <a:lstStyle/>
        <a:p>
          <a:endParaRPr lang="zh-CN" altLang="en-US"/>
        </a:p>
      </dgm:t>
    </dgm:pt>
    <dgm:pt modelId="{096C78C4-D90A-4ECE-92E2-FD8C93B803F2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系统化</a:t>
          </a:r>
          <a:endParaRPr lang="zh-CN" altLang="en-US" dirty="0"/>
        </a:p>
      </dgm:t>
    </dgm:pt>
    <dgm:pt modelId="{66B673EF-8768-4EE1-9574-B8173C11D8A8}" type="parTrans" cxnId="{145CA5C1-D1A7-4853-895E-E3989C67F20F}">
      <dgm:prSet/>
      <dgm:spPr/>
      <dgm:t>
        <a:bodyPr/>
        <a:lstStyle/>
        <a:p>
          <a:endParaRPr lang="zh-CN" altLang="en-US"/>
        </a:p>
      </dgm:t>
    </dgm:pt>
    <dgm:pt modelId="{183FE0A7-9262-4155-967D-71DD606E7B0A}" type="sibTrans" cxnId="{145CA5C1-D1A7-4853-895E-E3989C67F20F}">
      <dgm:prSet/>
      <dgm:spPr/>
      <dgm:t>
        <a:bodyPr/>
        <a:lstStyle/>
        <a:p>
          <a:endParaRPr lang="zh-CN" altLang="en-US"/>
        </a:p>
      </dgm:t>
    </dgm:pt>
    <dgm:pt modelId="{C2E14BBB-F833-460D-80C9-1C3A10FF5957}">
      <dgm:prSet phldrT="[文本]"/>
      <dgm:spPr/>
      <dgm:t>
        <a:bodyPr/>
        <a:lstStyle/>
        <a:p>
          <a:r>
            <a:rPr lang="zh-CN" altLang="en-US" b="0" i="0" u="none" dirty="0" smtClean="0"/>
            <a:t>效果</a:t>
          </a:r>
          <a:endParaRPr lang="en-US" altLang="zh-CN" b="0" i="0" u="none" dirty="0" smtClean="0"/>
        </a:p>
        <a:p>
          <a:r>
            <a:rPr lang="zh-CN" altLang="en-US" b="0" i="0" u="none" dirty="0" smtClean="0"/>
            <a:t>评估</a:t>
          </a:r>
          <a:endParaRPr lang="zh-CN" altLang="en-US" dirty="0"/>
        </a:p>
      </dgm:t>
    </dgm:pt>
    <dgm:pt modelId="{702D000F-5D0E-4736-92C3-47D3D86EF071}" type="parTrans" cxnId="{E9DA8195-48E3-441F-9E53-E8269DD50B78}">
      <dgm:prSet/>
      <dgm:spPr/>
      <dgm:t>
        <a:bodyPr/>
        <a:lstStyle/>
        <a:p>
          <a:endParaRPr lang="zh-CN" altLang="en-US"/>
        </a:p>
      </dgm:t>
    </dgm:pt>
    <dgm:pt modelId="{0E360322-4041-4681-9479-10FE11733288}" type="sibTrans" cxnId="{E9DA8195-48E3-441F-9E53-E8269DD50B78}">
      <dgm:prSet/>
      <dgm:spPr/>
      <dgm:t>
        <a:bodyPr/>
        <a:lstStyle/>
        <a:p>
          <a:endParaRPr lang="zh-CN" altLang="en-US"/>
        </a:p>
      </dgm:t>
    </dgm:pt>
    <dgm:pt modelId="{23A3EA1C-FEAE-4B31-8A3A-F3F2FBE6C0AC}" type="pres">
      <dgm:prSet presAssocID="{9DB005BD-EF34-451C-A0A9-7B3117F5CF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597BD7-48B9-4842-A1D9-64123ABE3833}" type="pres">
      <dgm:prSet presAssocID="{8C040E5F-1055-4C50-A3C8-F1577B9DA2B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A9551-CA05-4E4B-825B-F2896ED17A1B}" type="pres">
      <dgm:prSet presAssocID="{FD53D41D-89A2-48C0-BB9D-2F7901A2C1F8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2BBC6E8F-BA79-4B50-BB17-1E8CD508CDA1}" type="pres">
      <dgm:prSet presAssocID="{FD53D41D-89A2-48C0-BB9D-2F7901A2C1F8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857F953D-30B5-4409-A732-D92C8D3F4B1D}" type="pres">
      <dgm:prSet presAssocID="{7C27540E-5E11-43B7-8642-8BFC4B4E790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1186FF-B07C-445D-B1F9-DD9AE25EED7F}" type="pres">
      <dgm:prSet presAssocID="{85F797A9-065B-40D7-9CA9-E1BF72DA0E32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5D6A0EC4-5747-4B05-BD75-DFD0D2916544}" type="pres">
      <dgm:prSet presAssocID="{85F797A9-065B-40D7-9CA9-E1BF72DA0E32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7E802EFA-798B-4AC5-8C19-645CFCD7C484}" type="pres">
      <dgm:prSet presAssocID="{E69CE308-41A0-4888-8BA9-2ECD18E507F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FAE2E-E7C1-409C-991E-C9669E11EE3F}" type="pres">
      <dgm:prSet presAssocID="{810215B9-B6F3-47D4-8CE9-59CB936FE31E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856C6096-1862-46C9-82D2-E101D008267B}" type="pres">
      <dgm:prSet presAssocID="{810215B9-B6F3-47D4-8CE9-59CB936FE31E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8DB6F82A-F87F-41C3-B938-EE9DBB446033}" type="pres">
      <dgm:prSet presAssocID="{C5173548-EE93-4D45-811D-951DDD18CA2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4795F-F480-4436-B581-1649D1697770}" type="pres">
      <dgm:prSet presAssocID="{A19963CF-4D87-468A-80EC-61CCBCEDB678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01432780-0E26-476F-858C-064D56237643}" type="pres">
      <dgm:prSet presAssocID="{A19963CF-4D87-468A-80EC-61CCBCEDB678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37245606-D92C-47CE-B49D-AB77A475C8A6}" type="pres">
      <dgm:prSet presAssocID="{9EA8C41F-259E-49D3-AB50-0A51F7C70C5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D1013-EB4B-45E4-98AA-4A3B7092E154}" type="pres">
      <dgm:prSet presAssocID="{94186AC0-5120-4BD4-B36A-02A22B8533CB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A53B15D7-568F-4B23-891B-E1321E5AF435}" type="pres">
      <dgm:prSet presAssocID="{94186AC0-5120-4BD4-B36A-02A22B8533CB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6D6125DF-23BC-43E1-8C09-7E29ACFF8789}" type="pres">
      <dgm:prSet presAssocID="{C2E14BBB-F833-460D-80C9-1C3A10FF595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8DC74-60A3-4E91-A223-A289C5309599}" type="pres">
      <dgm:prSet presAssocID="{0E360322-4041-4681-9479-10FE11733288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DCEE97C0-5417-4A24-A441-C1199F65D7E2}" type="pres">
      <dgm:prSet presAssocID="{0E360322-4041-4681-9479-10FE11733288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9017D567-F0BE-4B3B-8723-919BE6C3A5E9}" type="pres">
      <dgm:prSet presAssocID="{096C78C4-D90A-4ECE-92E2-FD8C93B803F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E5F69-3AB7-43A7-93CB-907FA194D1A9}" type="pres">
      <dgm:prSet presAssocID="{183FE0A7-9262-4155-967D-71DD606E7B0A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5D0DE054-2971-46BA-8513-7E054C85B6C0}" type="pres">
      <dgm:prSet presAssocID="{183FE0A7-9262-4155-967D-71DD606E7B0A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983050EE-8384-4220-AD3B-EF1CB23DAD2D}" srcId="{9DB005BD-EF34-451C-A0A9-7B3117F5CFAF}" destId="{9EA8C41F-259E-49D3-AB50-0A51F7C70C51}" srcOrd="4" destOrd="0" parTransId="{26763F94-C2CE-40B0-A17F-D7CF9E292C7D}" sibTransId="{94186AC0-5120-4BD4-B36A-02A22B8533CB}"/>
    <dgm:cxn modelId="{20118A6F-B8FE-49E7-B8E5-E4714AC05BB8}" type="presOf" srcId="{A19963CF-4D87-468A-80EC-61CCBCEDB678}" destId="{C944795F-F480-4436-B581-1649D1697770}" srcOrd="0" destOrd="0" presId="urn:microsoft.com/office/officeart/2005/8/layout/cycle2"/>
    <dgm:cxn modelId="{6F952B53-8ECB-4669-B747-3A6D1BF00267}" srcId="{9DB005BD-EF34-451C-A0A9-7B3117F5CFAF}" destId="{7C27540E-5E11-43B7-8642-8BFC4B4E7909}" srcOrd="1" destOrd="0" parTransId="{48966192-04CF-48F9-A451-DB3439BF301D}" sibTransId="{85F797A9-065B-40D7-9CA9-E1BF72DA0E32}"/>
    <dgm:cxn modelId="{6AFE31A0-B368-4C6A-914C-6E1EA61C03B9}" type="presOf" srcId="{FD53D41D-89A2-48C0-BB9D-2F7901A2C1F8}" destId="{2BBC6E8F-BA79-4B50-BB17-1E8CD508CDA1}" srcOrd="1" destOrd="0" presId="urn:microsoft.com/office/officeart/2005/8/layout/cycle2"/>
    <dgm:cxn modelId="{C6531AED-EC6A-4E60-95C7-8BDF5748A014}" srcId="{9DB005BD-EF34-451C-A0A9-7B3117F5CFAF}" destId="{8C040E5F-1055-4C50-A3C8-F1577B9DA2B8}" srcOrd="0" destOrd="0" parTransId="{F1440246-FCE7-4F3B-8A97-DB6E642379DA}" sibTransId="{FD53D41D-89A2-48C0-BB9D-2F7901A2C1F8}"/>
    <dgm:cxn modelId="{A6D58861-9494-44AB-854B-4DF3F3F80883}" type="presOf" srcId="{94186AC0-5120-4BD4-B36A-02A22B8533CB}" destId="{D2AD1013-EB4B-45E4-98AA-4A3B7092E154}" srcOrd="0" destOrd="0" presId="urn:microsoft.com/office/officeart/2005/8/layout/cycle2"/>
    <dgm:cxn modelId="{4CD78FB6-5877-4A83-AB3F-9DEF7E297EC4}" type="presOf" srcId="{A19963CF-4D87-468A-80EC-61CCBCEDB678}" destId="{01432780-0E26-476F-858C-064D56237643}" srcOrd="1" destOrd="0" presId="urn:microsoft.com/office/officeart/2005/8/layout/cycle2"/>
    <dgm:cxn modelId="{FDA2D8D8-C410-478C-8E68-8B44D377DE04}" type="presOf" srcId="{096C78C4-D90A-4ECE-92E2-FD8C93B803F2}" destId="{9017D567-F0BE-4B3B-8723-919BE6C3A5E9}" srcOrd="0" destOrd="0" presId="urn:microsoft.com/office/officeart/2005/8/layout/cycle2"/>
    <dgm:cxn modelId="{6BB13949-88EE-4119-97D7-DF0924B75E53}" type="presOf" srcId="{9EA8C41F-259E-49D3-AB50-0A51F7C70C51}" destId="{37245606-D92C-47CE-B49D-AB77A475C8A6}" srcOrd="0" destOrd="0" presId="urn:microsoft.com/office/officeart/2005/8/layout/cycle2"/>
    <dgm:cxn modelId="{545FBF0A-98FA-4972-A5CA-1B57055B7E9B}" type="presOf" srcId="{810215B9-B6F3-47D4-8CE9-59CB936FE31E}" destId="{04FFAE2E-E7C1-409C-991E-C9669E11EE3F}" srcOrd="0" destOrd="0" presId="urn:microsoft.com/office/officeart/2005/8/layout/cycle2"/>
    <dgm:cxn modelId="{75B9CC24-98E4-4171-8BEB-E81D8138DC63}" srcId="{9DB005BD-EF34-451C-A0A9-7B3117F5CFAF}" destId="{E69CE308-41A0-4888-8BA9-2ECD18E507FF}" srcOrd="2" destOrd="0" parTransId="{DC05591F-62CF-46A0-99EA-BD0505F84707}" sibTransId="{810215B9-B6F3-47D4-8CE9-59CB936FE31E}"/>
    <dgm:cxn modelId="{67A032EA-5552-47F0-AB6D-0CFF0BD1CBB2}" type="presOf" srcId="{7C27540E-5E11-43B7-8642-8BFC4B4E7909}" destId="{857F953D-30B5-4409-A732-D92C8D3F4B1D}" srcOrd="0" destOrd="0" presId="urn:microsoft.com/office/officeart/2005/8/layout/cycle2"/>
    <dgm:cxn modelId="{1A3C517E-A020-455D-9559-C537C80E7A37}" type="presOf" srcId="{9DB005BD-EF34-451C-A0A9-7B3117F5CFAF}" destId="{23A3EA1C-FEAE-4B31-8A3A-F3F2FBE6C0AC}" srcOrd="0" destOrd="0" presId="urn:microsoft.com/office/officeart/2005/8/layout/cycle2"/>
    <dgm:cxn modelId="{16514330-69F0-44B1-B936-3440F9208676}" type="presOf" srcId="{0E360322-4041-4681-9479-10FE11733288}" destId="{1908DC74-60A3-4E91-A223-A289C5309599}" srcOrd="0" destOrd="0" presId="urn:microsoft.com/office/officeart/2005/8/layout/cycle2"/>
    <dgm:cxn modelId="{F218FFB3-8822-4ACF-AAC0-6689577302B5}" type="presOf" srcId="{0E360322-4041-4681-9479-10FE11733288}" destId="{DCEE97C0-5417-4A24-A441-C1199F65D7E2}" srcOrd="1" destOrd="0" presId="urn:microsoft.com/office/officeart/2005/8/layout/cycle2"/>
    <dgm:cxn modelId="{E9DA8195-48E3-441F-9E53-E8269DD50B78}" srcId="{9DB005BD-EF34-451C-A0A9-7B3117F5CFAF}" destId="{C2E14BBB-F833-460D-80C9-1C3A10FF5957}" srcOrd="5" destOrd="0" parTransId="{702D000F-5D0E-4736-92C3-47D3D86EF071}" sibTransId="{0E360322-4041-4681-9479-10FE11733288}"/>
    <dgm:cxn modelId="{4E586171-D91E-40B3-87DA-EBA5574BFF9E}" type="presOf" srcId="{183FE0A7-9262-4155-967D-71DD606E7B0A}" destId="{5D0DE054-2971-46BA-8513-7E054C85B6C0}" srcOrd="1" destOrd="0" presId="urn:microsoft.com/office/officeart/2005/8/layout/cycle2"/>
    <dgm:cxn modelId="{A92AE3AF-4650-4104-B2BA-257C1A12EDD1}" type="presOf" srcId="{94186AC0-5120-4BD4-B36A-02A22B8533CB}" destId="{A53B15D7-568F-4B23-891B-E1321E5AF435}" srcOrd="1" destOrd="0" presId="urn:microsoft.com/office/officeart/2005/8/layout/cycle2"/>
    <dgm:cxn modelId="{F223828B-3BD6-4642-A8AE-31EDF416BE37}" srcId="{9DB005BD-EF34-451C-A0A9-7B3117F5CFAF}" destId="{C5173548-EE93-4D45-811D-951DDD18CA29}" srcOrd="3" destOrd="0" parTransId="{6264EF43-E504-4220-921D-1CA53AED5F48}" sibTransId="{A19963CF-4D87-468A-80EC-61CCBCEDB678}"/>
    <dgm:cxn modelId="{FCD410A7-FB72-4A85-86FA-4AC0E47119E7}" type="presOf" srcId="{8C040E5F-1055-4C50-A3C8-F1577B9DA2B8}" destId="{FE597BD7-48B9-4842-A1D9-64123ABE3833}" srcOrd="0" destOrd="0" presId="urn:microsoft.com/office/officeart/2005/8/layout/cycle2"/>
    <dgm:cxn modelId="{145CA5C1-D1A7-4853-895E-E3989C67F20F}" srcId="{9DB005BD-EF34-451C-A0A9-7B3117F5CFAF}" destId="{096C78C4-D90A-4ECE-92E2-FD8C93B803F2}" srcOrd="6" destOrd="0" parTransId="{66B673EF-8768-4EE1-9574-B8173C11D8A8}" sibTransId="{183FE0A7-9262-4155-967D-71DD606E7B0A}"/>
    <dgm:cxn modelId="{62DCAA29-E537-4AB7-BEC9-AD15511F6FAB}" type="presOf" srcId="{85F797A9-065B-40D7-9CA9-E1BF72DA0E32}" destId="{5D6A0EC4-5747-4B05-BD75-DFD0D2916544}" srcOrd="1" destOrd="0" presId="urn:microsoft.com/office/officeart/2005/8/layout/cycle2"/>
    <dgm:cxn modelId="{B6659EE7-E856-458C-80AF-39902470DFCB}" type="presOf" srcId="{C2E14BBB-F833-460D-80C9-1C3A10FF5957}" destId="{6D6125DF-23BC-43E1-8C09-7E29ACFF8789}" srcOrd="0" destOrd="0" presId="urn:microsoft.com/office/officeart/2005/8/layout/cycle2"/>
    <dgm:cxn modelId="{3629D35A-883E-4304-92C4-0D6943DD5D93}" type="presOf" srcId="{FD53D41D-89A2-48C0-BB9D-2F7901A2C1F8}" destId="{02AA9551-CA05-4E4B-825B-F2896ED17A1B}" srcOrd="0" destOrd="0" presId="urn:microsoft.com/office/officeart/2005/8/layout/cycle2"/>
    <dgm:cxn modelId="{4E1B3C33-6516-4D57-B6B3-2461E7822554}" type="presOf" srcId="{810215B9-B6F3-47D4-8CE9-59CB936FE31E}" destId="{856C6096-1862-46C9-82D2-E101D008267B}" srcOrd="1" destOrd="0" presId="urn:microsoft.com/office/officeart/2005/8/layout/cycle2"/>
    <dgm:cxn modelId="{8DC7D442-EC9A-46AD-9420-C277D7570E70}" type="presOf" srcId="{C5173548-EE93-4D45-811D-951DDD18CA29}" destId="{8DB6F82A-F87F-41C3-B938-EE9DBB446033}" srcOrd="0" destOrd="0" presId="urn:microsoft.com/office/officeart/2005/8/layout/cycle2"/>
    <dgm:cxn modelId="{253DB188-41CC-4784-96C0-FC4D50B31837}" type="presOf" srcId="{85F797A9-065B-40D7-9CA9-E1BF72DA0E32}" destId="{861186FF-B07C-445D-B1F9-DD9AE25EED7F}" srcOrd="0" destOrd="0" presId="urn:microsoft.com/office/officeart/2005/8/layout/cycle2"/>
    <dgm:cxn modelId="{390BFC15-72C8-4F6F-AB26-65B17F76911B}" type="presOf" srcId="{E69CE308-41A0-4888-8BA9-2ECD18E507FF}" destId="{7E802EFA-798B-4AC5-8C19-645CFCD7C484}" srcOrd="0" destOrd="0" presId="urn:microsoft.com/office/officeart/2005/8/layout/cycle2"/>
    <dgm:cxn modelId="{18A9F275-CE5E-4FD7-9293-0396C83E588D}" type="presOf" srcId="{183FE0A7-9262-4155-967D-71DD606E7B0A}" destId="{BBFE5F69-3AB7-43A7-93CB-907FA194D1A9}" srcOrd="0" destOrd="0" presId="urn:microsoft.com/office/officeart/2005/8/layout/cycle2"/>
    <dgm:cxn modelId="{2823CEB5-8091-4D85-AC02-75286CB31667}" type="presParOf" srcId="{23A3EA1C-FEAE-4B31-8A3A-F3F2FBE6C0AC}" destId="{FE597BD7-48B9-4842-A1D9-64123ABE3833}" srcOrd="0" destOrd="0" presId="urn:microsoft.com/office/officeart/2005/8/layout/cycle2"/>
    <dgm:cxn modelId="{F6E92095-CB01-416A-B0E6-C03C129D1D09}" type="presParOf" srcId="{23A3EA1C-FEAE-4B31-8A3A-F3F2FBE6C0AC}" destId="{02AA9551-CA05-4E4B-825B-F2896ED17A1B}" srcOrd="1" destOrd="0" presId="urn:microsoft.com/office/officeart/2005/8/layout/cycle2"/>
    <dgm:cxn modelId="{C2EFEEF8-BDE6-42C2-B2B1-CAC82FC1F12A}" type="presParOf" srcId="{02AA9551-CA05-4E4B-825B-F2896ED17A1B}" destId="{2BBC6E8F-BA79-4B50-BB17-1E8CD508CDA1}" srcOrd="0" destOrd="0" presId="urn:microsoft.com/office/officeart/2005/8/layout/cycle2"/>
    <dgm:cxn modelId="{B0DAC3E7-6259-42A0-BF62-7F74BE27C1BA}" type="presParOf" srcId="{23A3EA1C-FEAE-4B31-8A3A-F3F2FBE6C0AC}" destId="{857F953D-30B5-4409-A732-D92C8D3F4B1D}" srcOrd="2" destOrd="0" presId="urn:microsoft.com/office/officeart/2005/8/layout/cycle2"/>
    <dgm:cxn modelId="{A3D41967-FFCE-4BB3-A6CA-145FB950FD3A}" type="presParOf" srcId="{23A3EA1C-FEAE-4B31-8A3A-F3F2FBE6C0AC}" destId="{861186FF-B07C-445D-B1F9-DD9AE25EED7F}" srcOrd="3" destOrd="0" presId="urn:microsoft.com/office/officeart/2005/8/layout/cycle2"/>
    <dgm:cxn modelId="{295D19C5-D408-43A6-97BD-F6FEED8EA0BE}" type="presParOf" srcId="{861186FF-B07C-445D-B1F9-DD9AE25EED7F}" destId="{5D6A0EC4-5747-4B05-BD75-DFD0D2916544}" srcOrd="0" destOrd="0" presId="urn:microsoft.com/office/officeart/2005/8/layout/cycle2"/>
    <dgm:cxn modelId="{12C62672-9323-43CE-8F66-6508063DD992}" type="presParOf" srcId="{23A3EA1C-FEAE-4B31-8A3A-F3F2FBE6C0AC}" destId="{7E802EFA-798B-4AC5-8C19-645CFCD7C484}" srcOrd="4" destOrd="0" presId="urn:microsoft.com/office/officeart/2005/8/layout/cycle2"/>
    <dgm:cxn modelId="{BE27B94F-D642-4149-9438-F8EC8A746C56}" type="presParOf" srcId="{23A3EA1C-FEAE-4B31-8A3A-F3F2FBE6C0AC}" destId="{04FFAE2E-E7C1-409C-991E-C9669E11EE3F}" srcOrd="5" destOrd="0" presId="urn:microsoft.com/office/officeart/2005/8/layout/cycle2"/>
    <dgm:cxn modelId="{F013851A-F64F-40C5-91B0-70075EF4C327}" type="presParOf" srcId="{04FFAE2E-E7C1-409C-991E-C9669E11EE3F}" destId="{856C6096-1862-46C9-82D2-E101D008267B}" srcOrd="0" destOrd="0" presId="urn:microsoft.com/office/officeart/2005/8/layout/cycle2"/>
    <dgm:cxn modelId="{8632D215-0FF9-4D95-BBF9-40742636A47A}" type="presParOf" srcId="{23A3EA1C-FEAE-4B31-8A3A-F3F2FBE6C0AC}" destId="{8DB6F82A-F87F-41C3-B938-EE9DBB446033}" srcOrd="6" destOrd="0" presId="urn:microsoft.com/office/officeart/2005/8/layout/cycle2"/>
    <dgm:cxn modelId="{D5F86479-4F31-4477-B4FB-E65943C96CE9}" type="presParOf" srcId="{23A3EA1C-FEAE-4B31-8A3A-F3F2FBE6C0AC}" destId="{C944795F-F480-4436-B581-1649D1697770}" srcOrd="7" destOrd="0" presId="urn:microsoft.com/office/officeart/2005/8/layout/cycle2"/>
    <dgm:cxn modelId="{9DED4014-2873-45C9-B614-97CACFAF893C}" type="presParOf" srcId="{C944795F-F480-4436-B581-1649D1697770}" destId="{01432780-0E26-476F-858C-064D56237643}" srcOrd="0" destOrd="0" presId="urn:microsoft.com/office/officeart/2005/8/layout/cycle2"/>
    <dgm:cxn modelId="{8B8A54D7-769F-4A38-AAC8-7EB03CFC2F0D}" type="presParOf" srcId="{23A3EA1C-FEAE-4B31-8A3A-F3F2FBE6C0AC}" destId="{37245606-D92C-47CE-B49D-AB77A475C8A6}" srcOrd="8" destOrd="0" presId="urn:microsoft.com/office/officeart/2005/8/layout/cycle2"/>
    <dgm:cxn modelId="{47B8FAD1-91EB-4B5D-A261-9FA4CC053683}" type="presParOf" srcId="{23A3EA1C-FEAE-4B31-8A3A-F3F2FBE6C0AC}" destId="{D2AD1013-EB4B-45E4-98AA-4A3B7092E154}" srcOrd="9" destOrd="0" presId="urn:microsoft.com/office/officeart/2005/8/layout/cycle2"/>
    <dgm:cxn modelId="{7FD59262-9D85-4450-A0CC-89EA145DCD97}" type="presParOf" srcId="{D2AD1013-EB4B-45E4-98AA-4A3B7092E154}" destId="{A53B15D7-568F-4B23-891B-E1321E5AF435}" srcOrd="0" destOrd="0" presId="urn:microsoft.com/office/officeart/2005/8/layout/cycle2"/>
    <dgm:cxn modelId="{05DFD6EC-A8F1-46B5-BD3F-4D4CC8B3D2AF}" type="presParOf" srcId="{23A3EA1C-FEAE-4B31-8A3A-F3F2FBE6C0AC}" destId="{6D6125DF-23BC-43E1-8C09-7E29ACFF8789}" srcOrd="10" destOrd="0" presId="urn:microsoft.com/office/officeart/2005/8/layout/cycle2"/>
    <dgm:cxn modelId="{F1793E4D-9616-4A2B-BCBB-10A27ED10FF1}" type="presParOf" srcId="{23A3EA1C-FEAE-4B31-8A3A-F3F2FBE6C0AC}" destId="{1908DC74-60A3-4E91-A223-A289C5309599}" srcOrd="11" destOrd="0" presId="urn:microsoft.com/office/officeart/2005/8/layout/cycle2"/>
    <dgm:cxn modelId="{236FCFA5-2771-4783-8FAE-1C2E6F1F3485}" type="presParOf" srcId="{1908DC74-60A3-4E91-A223-A289C5309599}" destId="{DCEE97C0-5417-4A24-A441-C1199F65D7E2}" srcOrd="0" destOrd="0" presId="urn:microsoft.com/office/officeart/2005/8/layout/cycle2"/>
    <dgm:cxn modelId="{52DE1950-CFCE-4FB3-A86D-A6D0AE7225D5}" type="presParOf" srcId="{23A3EA1C-FEAE-4B31-8A3A-F3F2FBE6C0AC}" destId="{9017D567-F0BE-4B3B-8723-919BE6C3A5E9}" srcOrd="12" destOrd="0" presId="urn:microsoft.com/office/officeart/2005/8/layout/cycle2"/>
    <dgm:cxn modelId="{53AD4783-12A3-4E5C-9656-3577452B0D52}" type="presParOf" srcId="{23A3EA1C-FEAE-4B31-8A3A-F3F2FBE6C0AC}" destId="{BBFE5F69-3AB7-43A7-93CB-907FA194D1A9}" srcOrd="13" destOrd="0" presId="urn:microsoft.com/office/officeart/2005/8/layout/cycle2"/>
    <dgm:cxn modelId="{9840F4A4-5145-4230-9EC5-0171AC1909F6}" type="presParOf" srcId="{BBFE5F69-3AB7-43A7-93CB-907FA194D1A9}" destId="{5D0DE054-2971-46BA-8513-7E054C85B6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367FB3-2093-496F-B28A-F3139D78B2C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6FDFDC-EEFC-497F-8E68-591C2C7B0A1B}">
      <dgm:prSet phldrT="[文本]" custT="1"/>
      <dgm:spPr/>
      <dgm:t>
        <a:bodyPr/>
        <a:lstStyle/>
        <a:p>
          <a:r>
            <a:rPr lang="zh-CN" altLang="en-US" sz="2800" dirty="0" smtClean="0"/>
            <a:t>收集数据</a:t>
          </a:r>
          <a:endParaRPr lang="zh-CN" altLang="en-US" sz="2800" dirty="0"/>
        </a:p>
      </dgm:t>
    </dgm:pt>
    <dgm:pt modelId="{4FFB8D72-13E2-4724-961A-FFA8CB6435D6}" type="parTrans" cxnId="{48116F8A-CFF7-4162-825A-1FA15A1CF5A3}">
      <dgm:prSet/>
      <dgm:spPr/>
      <dgm:t>
        <a:bodyPr/>
        <a:lstStyle/>
        <a:p>
          <a:endParaRPr lang="zh-CN" altLang="en-US"/>
        </a:p>
      </dgm:t>
    </dgm:pt>
    <dgm:pt modelId="{E01BA4A3-4733-4F65-BA28-73BC2F19B246}" type="sibTrans" cxnId="{48116F8A-CFF7-4162-825A-1FA15A1CF5A3}">
      <dgm:prSet/>
      <dgm:spPr/>
      <dgm:t>
        <a:bodyPr/>
        <a:lstStyle/>
        <a:p>
          <a:endParaRPr lang="zh-CN" altLang="en-US"/>
        </a:p>
      </dgm:t>
    </dgm:pt>
    <dgm:pt modelId="{3AB596D9-D0FA-43CE-A026-C41AD115F230}">
      <dgm:prSet phldrT="[文本]" custT="1"/>
      <dgm:spPr/>
      <dgm:t>
        <a:bodyPr/>
        <a:lstStyle/>
        <a:p>
          <a:r>
            <a:rPr lang="zh-CN" altLang="en-US" sz="2800" dirty="0" smtClean="0"/>
            <a:t>集成，计算</a:t>
          </a:r>
          <a:endParaRPr lang="zh-CN" altLang="en-US" sz="2800" dirty="0"/>
        </a:p>
      </dgm:t>
    </dgm:pt>
    <dgm:pt modelId="{EE4B9FC4-DCAC-4B9D-A444-B37172A29E71}" type="parTrans" cxnId="{ABBBE02D-4A35-4B12-8C0E-BDEEB8672533}">
      <dgm:prSet/>
      <dgm:spPr/>
      <dgm:t>
        <a:bodyPr/>
        <a:lstStyle/>
        <a:p>
          <a:endParaRPr lang="zh-CN" altLang="en-US"/>
        </a:p>
      </dgm:t>
    </dgm:pt>
    <dgm:pt modelId="{C712FF36-FEDE-40A5-95D3-946B09FB1FF3}" type="sibTrans" cxnId="{ABBBE02D-4A35-4B12-8C0E-BDEEB8672533}">
      <dgm:prSet/>
      <dgm:spPr/>
      <dgm:t>
        <a:bodyPr/>
        <a:lstStyle/>
        <a:p>
          <a:endParaRPr lang="zh-CN" altLang="en-US"/>
        </a:p>
      </dgm:t>
    </dgm:pt>
    <dgm:pt modelId="{FA7E1B02-4DE8-4DBE-817B-856578121F40}">
      <dgm:prSet phldrT="[文本]" custT="1"/>
      <dgm:spPr/>
      <dgm:t>
        <a:bodyPr/>
        <a:lstStyle/>
        <a:p>
          <a:r>
            <a:rPr lang="zh-CN" altLang="en-US" sz="2800" dirty="0" smtClean="0"/>
            <a:t>数据服务</a:t>
          </a:r>
          <a:endParaRPr lang="zh-CN" altLang="en-US" sz="2800" dirty="0"/>
        </a:p>
      </dgm:t>
    </dgm:pt>
    <dgm:pt modelId="{95FF274E-B18B-496C-8004-23AAD0542026}" type="parTrans" cxnId="{887B9014-CA39-42CA-AE55-3D03F3AE81ED}">
      <dgm:prSet/>
      <dgm:spPr/>
      <dgm:t>
        <a:bodyPr/>
        <a:lstStyle/>
        <a:p>
          <a:endParaRPr lang="zh-CN" altLang="en-US"/>
        </a:p>
      </dgm:t>
    </dgm:pt>
    <dgm:pt modelId="{D76BC98C-EEFC-4094-8EBF-2E0D9E6C3388}" type="sibTrans" cxnId="{887B9014-CA39-42CA-AE55-3D03F3AE81ED}">
      <dgm:prSet/>
      <dgm:spPr/>
      <dgm:t>
        <a:bodyPr/>
        <a:lstStyle/>
        <a:p>
          <a:endParaRPr lang="zh-CN" altLang="en-US"/>
        </a:p>
      </dgm:t>
    </dgm:pt>
    <dgm:pt modelId="{7FFD5B6A-6906-4924-B317-3AEFF6C1AB59}">
      <dgm:prSet phldrT="[文本]" custT="1"/>
      <dgm:spPr/>
      <dgm:t>
        <a:bodyPr/>
        <a:lstStyle/>
        <a:p>
          <a:r>
            <a:rPr lang="zh-CN" altLang="en-US" sz="2800" dirty="0" smtClean="0"/>
            <a:t>数据应用</a:t>
          </a:r>
          <a:endParaRPr lang="zh-CN" altLang="en-US" sz="2800" dirty="0"/>
        </a:p>
      </dgm:t>
    </dgm:pt>
    <dgm:pt modelId="{5F01312D-A2F3-4989-BF66-106E625ABFCF}" type="parTrans" cxnId="{E2A4FA2A-1A1C-4CBA-AF1A-A3DF5773F974}">
      <dgm:prSet/>
      <dgm:spPr/>
      <dgm:t>
        <a:bodyPr/>
        <a:lstStyle/>
        <a:p>
          <a:endParaRPr lang="zh-CN" altLang="en-US"/>
        </a:p>
      </dgm:t>
    </dgm:pt>
    <dgm:pt modelId="{ED027855-1BE4-4A85-AF50-5ED07F552532}" type="sibTrans" cxnId="{E2A4FA2A-1A1C-4CBA-AF1A-A3DF5773F974}">
      <dgm:prSet/>
      <dgm:spPr/>
      <dgm:t>
        <a:bodyPr/>
        <a:lstStyle/>
        <a:p>
          <a:endParaRPr lang="zh-CN" altLang="en-US"/>
        </a:p>
      </dgm:t>
    </dgm:pt>
    <dgm:pt modelId="{C1069B0D-4258-407F-B873-BF20828DA1E3}" type="pres">
      <dgm:prSet presAssocID="{EA367FB3-2093-496F-B28A-F3139D78B2CE}" presName="Name0" presStyleCnt="0">
        <dgm:presLayoutVars>
          <dgm:dir/>
          <dgm:resizeHandles val="exact"/>
        </dgm:presLayoutVars>
      </dgm:prSet>
      <dgm:spPr/>
    </dgm:pt>
    <dgm:pt modelId="{618EF081-5E66-4A92-8444-E155A486207E}" type="pres">
      <dgm:prSet presAssocID="{A16FDFDC-EEFC-497F-8E68-591C2C7B0A1B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A8540B-D2A6-4B8D-AE8D-5CB247FDEE3D}" type="pres">
      <dgm:prSet presAssocID="{E01BA4A3-4733-4F65-BA28-73BC2F19B246}" presName="parSpace" presStyleCnt="0"/>
      <dgm:spPr/>
    </dgm:pt>
    <dgm:pt modelId="{3504F530-FD51-470F-BC2D-ADFC23AF2B79}" type="pres">
      <dgm:prSet presAssocID="{3AB596D9-D0FA-43CE-A026-C41AD115F230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167B08-348E-40C8-8EB1-A49026F828F2}" type="pres">
      <dgm:prSet presAssocID="{C712FF36-FEDE-40A5-95D3-946B09FB1FF3}" presName="parSpace" presStyleCnt="0"/>
      <dgm:spPr/>
    </dgm:pt>
    <dgm:pt modelId="{596F23B9-D642-418E-BECA-2078E3A19623}" type="pres">
      <dgm:prSet presAssocID="{FA7E1B02-4DE8-4DBE-817B-856578121F40}" presName="parTxOnly" presStyleLbl="node1" presStyleIdx="2" presStyleCnt="4" custLinFactNeighborY="1754">
        <dgm:presLayoutVars>
          <dgm:bulletEnabled val="1"/>
        </dgm:presLayoutVars>
      </dgm:prSet>
      <dgm:spPr/>
    </dgm:pt>
    <dgm:pt modelId="{6683DCE3-8609-4B7A-B0EB-D8565CA1EBBB}" type="pres">
      <dgm:prSet presAssocID="{D76BC98C-EEFC-4094-8EBF-2E0D9E6C3388}" presName="parSpace" presStyleCnt="0"/>
      <dgm:spPr/>
    </dgm:pt>
    <dgm:pt modelId="{ED2B5BED-1E3B-4241-93D4-C9C1DE9B1872}" type="pres">
      <dgm:prSet presAssocID="{7FFD5B6A-6906-4924-B317-3AEFF6C1AB59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BBBE02D-4A35-4B12-8C0E-BDEEB8672533}" srcId="{EA367FB3-2093-496F-B28A-F3139D78B2CE}" destId="{3AB596D9-D0FA-43CE-A026-C41AD115F230}" srcOrd="1" destOrd="0" parTransId="{EE4B9FC4-DCAC-4B9D-A444-B37172A29E71}" sibTransId="{C712FF36-FEDE-40A5-95D3-946B09FB1FF3}"/>
    <dgm:cxn modelId="{D327BD6F-7CEE-4B4B-AE6A-3C89D25807BB}" type="presOf" srcId="{A16FDFDC-EEFC-497F-8E68-591C2C7B0A1B}" destId="{618EF081-5E66-4A92-8444-E155A486207E}" srcOrd="0" destOrd="0" presId="urn:microsoft.com/office/officeart/2005/8/layout/hChevron3"/>
    <dgm:cxn modelId="{E0BED9FC-C88B-47FE-B56D-CE0696423B43}" type="presOf" srcId="{7FFD5B6A-6906-4924-B317-3AEFF6C1AB59}" destId="{ED2B5BED-1E3B-4241-93D4-C9C1DE9B1872}" srcOrd="0" destOrd="0" presId="urn:microsoft.com/office/officeart/2005/8/layout/hChevron3"/>
    <dgm:cxn modelId="{E2A4FA2A-1A1C-4CBA-AF1A-A3DF5773F974}" srcId="{EA367FB3-2093-496F-B28A-F3139D78B2CE}" destId="{7FFD5B6A-6906-4924-B317-3AEFF6C1AB59}" srcOrd="3" destOrd="0" parTransId="{5F01312D-A2F3-4989-BF66-106E625ABFCF}" sibTransId="{ED027855-1BE4-4A85-AF50-5ED07F552532}"/>
    <dgm:cxn modelId="{887B9014-CA39-42CA-AE55-3D03F3AE81ED}" srcId="{EA367FB3-2093-496F-B28A-F3139D78B2CE}" destId="{FA7E1B02-4DE8-4DBE-817B-856578121F40}" srcOrd="2" destOrd="0" parTransId="{95FF274E-B18B-496C-8004-23AAD0542026}" sibTransId="{D76BC98C-EEFC-4094-8EBF-2E0D9E6C3388}"/>
    <dgm:cxn modelId="{290819AE-27CD-4F6C-A3DF-AE22350FA64D}" type="presOf" srcId="{EA367FB3-2093-496F-B28A-F3139D78B2CE}" destId="{C1069B0D-4258-407F-B873-BF20828DA1E3}" srcOrd="0" destOrd="0" presId="urn:microsoft.com/office/officeart/2005/8/layout/hChevron3"/>
    <dgm:cxn modelId="{48116F8A-CFF7-4162-825A-1FA15A1CF5A3}" srcId="{EA367FB3-2093-496F-B28A-F3139D78B2CE}" destId="{A16FDFDC-EEFC-497F-8E68-591C2C7B0A1B}" srcOrd="0" destOrd="0" parTransId="{4FFB8D72-13E2-4724-961A-FFA8CB6435D6}" sibTransId="{E01BA4A3-4733-4F65-BA28-73BC2F19B246}"/>
    <dgm:cxn modelId="{0BB2F2DD-E3F1-490B-99C5-B841943E15F4}" type="presOf" srcId="{3AB596D9-D0FA-43CE-A026-C41AD115F230}" destId="{3504F530-FD51-470F-BC2D-ADFC23AF2B79}" srcOrd="0" destOrd="0" presId="urn:microsoft.com/office/officeart/2005/8/layout/hChevron3"/>
    <dgm:cxn modelId="{0D946DD1-502B-4954-98A0-74B38F507233}" type="presOf" srcId="{FA7E1B02-4DE8-4DBE-817B-856578121F40}" destId="{596F23B9-D642-418E-BECA-2078E3A19623}" srcOrd="0" destOrd="0" presId="urn:microsoft.com/office/officeart/2005/8/layout/hChevron3"/>
    <dgm:cxn modelId="{57C736D6-C3DE-4E63-8AD4-78C058B4F05B}" type="presParOf" srcId="{C1069B0D-4258-407F-B873-BF20828DA1E3}" destId="{618EF081-5E66-4A92-8444-E155A486207E}" srcOrd="0" destOrd="0" presId="urn:microsoft.com/office/officeart/2005/8/layout/hChevron3"/>
    <dgm:cxn modelId="{64D82D07-9021-4B1A-AE02-0B4051C05D59}" type="presParOf" srcId="{C1069B0D-4258-407F-B873-BF20828DA1E3}" destId="{3EA8540B-D2A6-4B8D-AE8D-5CB247FDEE3D}" srcOrd="1" destOrd="0" presId="urn:microsoft.com/office/officeart/2005/8/layout/hChevron3"/>
    <dgm:cxn modelId="{DE2B691F-C887-4507-B263-4506EEDD8EA6}" type="presParOf" srcId="{C1069B0D-4258-407F-B873-BF20828DA1E3}" destId="{3504F530-FD51-470F-BC2D-ADFC23AF2B79}" srcOrd="2" destOrd="0" presId="urn:microsoft.com/office/officeart/2005/8/layout/hChevron3"/>
    <dgm:cxn modelId="{E251CC30-A5D1-4F3C-BCD4-C67D015ECE27}" type="presParOf" srcId="{C1069B0D-4258-407F-B873-BF20828DA1E3}" destId="{8D167B08-348E-40C8-8EB1-A49026F828F2}" srcOrd="3" destOrd="0" presId="urn:microsoft.com/office/officeart/2005/8/layout/hChevron3"/>
    <dgm:cxn modelId="{4BD0A560-5355-41BC-A8D6-84FAC07ADE90}" type="presParOf" srcId="{C1069B0D-4258-407F-B873-BF20828DA1E3}" destId="{596F23B9-D642-418E-BECA-2078E3A19623}" srcOrd="4" destOrd="0" presId="urn:microsoft.com/office/officeart/2005/8/layout/hChevron3"/>
    <dgm:cxn modelId="{CB75B7E7-9A8A-4A4D-AE56-10EC74CE3145}" type="presParOf" srcId="{C1069B0D-4258-407F-B873-BF20828DA1E3}" destId="{6683DCE3-8609-4B7A-B0EB-D8565CA1EBBB}" srcOrd="5" destOrd="0" presId="urn:microsoft.com/office/officeart/2005/8/layout/hChevron3"/>
    <dgm:cxn modelId="{D5D2967E-AA47-4620-B1B7-04229C98D672}" type="presParOf" srcId="{C1069B0D-4258-407F-B873-BF20828DA1E3}" destId="{ED2B5BED-1E3B-4241-93D4-C9C1DE9B1872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97BD7-48B9-4842-A1D9-64123ABE3833}">
      <dsp:nvSpPr>
        <dsp:cNvPr id="0" name=""/>
        <dsp:cNvSpPr/>
      </dsp:nvSpPr>
      <dsp:spPr>
        <a:xfrm>
          <a:off x="2574726" y="161"/>
          <a:ext cx="946546" cy="946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目标</a:t>
          </a:r>
          <a:endParaRPr lang="zh-CN" altLang="en-US" sz="1600" kern="1200" dirty="0"/>
        </a:p>
      </dsp:txBody>
      <dsp:txXfrm>
        <a:off x="2713344" y="138779"/>
        <a:ext cx="669310" cy="669310"/>
      </dsp:txXfrm>
    </dsp:sp>
    <dsp:sp modelId="{02AA9551-CA05-4E4B-825B-F2896ED17A1B}">
      <dsp:nvSpPr>
        <dsp:cNvPr id="0" name=""/>
        <dsp:cNvSpPr/>
      </dsp:nvSpPr>
      <dsp:spPr>
        <a:xfrm rot="1542857">
          <a:off x="3556328" y="619297"/>
          <a:ext cx="252482" cy="319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560079" y="666757"/>
        <a:ext cx="176737" cy="191675"/>
      </dsp:txXfrm>
    </dsp:sp>
    <dsp:sp modelId="{857F953D-30B5-4409-A732-D92C8D3F4B1D}">
      <dsp:nvSpPr>
        <dsp:cNvPr id="0" name=""/>
        <dsp:cNvSpPr/>
      </dsp:nvSpPr>
      <dsp:spPr>
        <a:xfrm>
          <a:off x="3856741" y="617547"/>
          <a:ext cx="946546" cy="946546"/>
        </a:xfrm>
        <a:prstGeom prst="ellipse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分析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思路</a:t>
          </a:r>
          <a:endParaRPr lang="zh-CN" altLang="en-US" sz="1600" kern="1200" dirty="0"/>
        </a:p>
      </dsp:txBody>
      <dsp:txXfrm>
        <a:off x="3995359" y="756165"/>
        <a:ext cx="669310" cy="669310"/>
      </dsp:txXfrm>
    </dsp:sp>
    <dsp:sp modelId="{861186FF-B07C-445D-B1F9-DD9AE25EED7F}">
      <dsp:nvSpPr>
        <dsp:cNvPr id="0" name=""/>
        <dsp:cNvSpPr/>
      </dsp:nvSpPr>
      <dsp:spPr>
        <a:xfrm rot="4628571">
          <a:off x="4360499" y="1617751"/>
          <a:ext cx="252482" cy="319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389944" y="1644720"/>
        <a:ext cx="176737" cy="191675"/>
      </dsp:txXfrm>
    </dsp:sp>
    <dsp:sp modelId="{7E802EFA-798B-4AC5-8C19-645CFCD7C484}">
      <dsp:nvSpPr>
        <dsp:cNvPr id="0" name=""/>
        <dsp:cNvSpPr/>
      </dsp:nvSpPr>
      <dsp:spPr>
        <a:xfrm>
          <a:off x="4173372" y="2004800"/>
          <a:ext cx="946546" cy="9465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建模过程方法</a:t>
          </a:r>
          <a:endParaRPr lang="zh-CN" altLang="en-US" sz="1600" kern="1200" dirty="0"/>
        </a:p>
      </dsp:txBody>
      <dsp:txXfrm>
        <a:off x="4311990" y="2143418"/>
        <a:ext cx="669310" cy="669310"/>
      </dsp:txXfrm>
    </dsp:sp>
    <dsp:sp modelId="{04FFAE2E-E7C1-409C-991E-C9669E11EE3F}">
      <dsp:nvSpPr>
        <dsp:cNvPr id="0" name=""/>
        <dsp:cNvSpPr/>
      </dsp:nvSpPr>
      <dsp:spPr>
        <a:xfrm rot="7714286">
          <a:off x="4081269" y="2869003"/>
          <a:ext cx="252482" cy="319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4142755" y="2903285"/>
        <a:ext cx="176737" cy="191675"/>
      </dsp:txXfrm>
    </dsp:sp>
    <dsp:sp modelId="{8DB6F82A-F87F-41C3-B938-EE9DBB446033}">
      <dsp:nvSpPr>
        <dsp:cNvPr id="0" name=""/>
        <dsp:cNvSpPr/>
      </dsp:nvSpPr>
      <dsp:spPr>
        <a:xfrm>
          <a:off x="3286191" y="3117291"/>
          <a:ext cx="946546" cy="9465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结论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结果</a:t>
          </a:r>
          <a:endParaRPr lang="zh-CN" altLang="en-US" sz="1600" kern="1200" dirty="0"/>
        </a:p>
      </dsp:txBody>
      <dsp:txXfrm>
        <a:off x="3424809" y="3255909"/>
        <a:ext cx="669310" cy="669310"/>
      </dsp:txXfrm>
    </dsp:sp>
    <dsp:sp modelId="{C944795F-F480-4436-B581-1649D1697770}">
      <dsp:nvSpPr>
        <dsp:cNvPr id="0" name=""/>
        <dsp:cNvSpPr/>
      </dsp:nvSpPr>
      <dsp:spPr>
        <a:xfrm rot="10800000">
          <a:off x="2928904" y="3430835"/>
          <a:ext cx="252482" cy="319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004649" y="3494727"/>
        <a:ext cx="176737" cy="191675"/>
      </dsp:txXfrm>
    </dsp:sp>
    <dsp:sp modelId="{37245606-D92C-47CE-B49D-AB77A475C8A6}">
      <dsp:nvSpPr>
        <dsp:cNvPr id="0" name=""/>
        <dsp:cNvSpPr/>
      </dsp:nvSpPr>
      <dsp:spPr>
        <a:xfrm>
          <a:off x="1863261" y="3117291"/>
          <a:ext cx="946546" cy="9465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运营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策略</a:t>
          </a:r>
          <a:endParaRPr lang="zh-CN" altLang="en-US" sz="1600" kern="1200" dirty="0"/>
        </a:p>
      </dsp:txBody>
      <dsp:txXfrm>
        <a:off x="2001879" y="3255909"/>
        <a:ext cx="669310" cy="669310"/>
      </dsp:txXfrm>
    </dsp:sp>
    <dsp:sp modelId="{D2AD1013-EB4B-45E4-98AA-4A3B7092E154}">
      <dsp:nvSpPr>
        <dsp:cNvPr id="0" name=""/>
        <dsp:cNvSpPr/>
      </dsp:nvSpPr>
      <dsp:spPr>
        <a:xfrm rot="13885714">
          <a:off x="1771158" y="2880176"/>
          <a:ext cx="252482" cy="319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1832644" y="2973678"/>
        <a:ext cx="176737" cy="191675"/>
      </dsp:txXfrm>
    </dsp:sp>
    <dsp:sp modelId="{6D6125DF-23BC-43E1-8C09-7E29ACFF8789}">
      <dsp:nvSpPr>
        <dsp:cNvPr id="0" name=""/>
        <dsp:cNvSpPr/>
      </dsp:nvSpPr>
      <dsp:spPr>
        <a:xfrm>
          <a:off x="976080" y="2004800"/>
          <a:ext cx="946546" cy="946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u="none" kern="1200" dirty="0" smtClean="0"/>
            <a:t>效果</a:t>
          </a:r>
          <a:endParaRPr lang="en-US" altLang="zh-CN" sz="1600" b="0" i="0" u="none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u="none" kern="1200" dirty="0" smtClean="0"/>
            <a:t>评估</a:t>
          </a:r>
          <a:endParaRPr lang="zh-CN" altLang="en-US" sz="1600" kern="1200" dirty="0"/>
        </a:p>
      </dsp:txBody>
      <dsp:txXfrm>
        <a:off x="1114698" y="2143418"/>
        <a:ext cx="669310" cy="669310"/>
      </dsp:txXfrm>
    </dsp:sp>
    <dsp:sp modelId="{1908DC74-60A3-4E91-A223-A289C5309599}">
      <dsp:nvSpPr>
        <dsp:cNvPr id="0" name=""/>
        <dsp:cNvSpPr/>
      </dsp:nvSpPr>
      <dsp:spPr>
        <a:xfrm rot="16971429">
          <a:off x="1479837" y="1631684"/>
          <a:ext cx="252482" cy="319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09282" y="1732499"/>
        <a:ext cx="176737" cy="191675"/>
      </dsp:txXfrm>
    </dsp:sp>
    <dsp:sp modelId="{9017D567-F0BE-4B3B-8723-919BE6C3A5E9}">
      <dsp:nvSpPr>
        <dsp:cNvPr id="0" name=""/>
        <dsp:cNvSpPr/>
      </dsp:nvSpPr>
      <dsp:spPr>
        <a:xfrm>
          <a:off x="1292711" y="617547"/>
          <a:ext cx="946546" cy="94654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系统化</a:t>
          </a:r>
          <a:endParaRPr lang="zh-CN" altLang="en-US" sz="1600" kern="1200" dirty="0"/>
        </a:p>
      </dsp:txBody>
      <dsp:txXfrm>
        <a:off x="1431329" y="756165"/>
        <a:ext cx="669310" cy="669310"/>
      </dsp:txXfrm>
    </dsp:sp>
    <dsp:sp modelId="{BBFE5F69-3AB7-43A7-93CB-907FA194D1A9}">
      <dsp:nvSpPr>
        <dsp:cNvPr id="0" name=""/>
        <dsp:cNvSpPr/>
      </dsp:nvSpPr>
      <dsp:spPr>
        <a:xfrm rot="20057143">
          <a:off x="2274313" y="625498"/>
          <a:ext cx="252482" cy="3194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278064" y="705822"/>
        <a:ext cx="176737" cy="19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EF081-5E66-4A92-8444-E155A486207E}">
      <dsp:nvSpPr>
        <dsp:cNvPr id="0" name=""/>
        <dsp:cNvSpPr/>
      </dsp:nvSpPr>
      <dsp:spPr>
        <a:xfrm>
          <a:off x="3479" y="0"/>
          <a:ext cx="3491184" cy="777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收集数据</a:t>
          </a:r>
          <a:endParaRPr lang="zh-CN" altLang="en-US" sz="2800" kern="1200" dirty="0"/>
        </a:p>
      </dsp:txBody>
      <dsp:txXfrm>
        <a:off x="3479" y="0"/>
        <a:ext cx="3296704" cy="777920"/>
      </dsp:txXfrm>
    </dsp:sp>
    <dsp:sp modelId="{3504F530-FD51-470F-BC2D-ADFC23AF2B79}">
      <dsp:nvSpPr>
        <dsp:cNvPr id="0" name=""/>
        <dsp:cNvSpPr/>
      </dsp:nvSpPr>
      <dsp:spPr>
        <a:xfrm>
          <a:off x="2796427" y="0"/>
          <a:ext cx="3491184" cy="777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集成，计算</a:t>
          </a:r>
          <a:endParaRPr lang="zh-CN" altLang="en-US" sz="2800" kern="1200" dirty="0"/>
        </a:p>
      </dsp:txBody>
      <dsp:txXfrm>
        <a:off x="3185387" y="0"/>
        <a:ext cx="2713264" cy="777920"/>
      </dsp:txXfrm>
    </dsp:sp>
    <dsp:sp modelId="{596F23B9-D642-418E-BECA-2078E3A19623}">
      <dsp:nvSpPr>
        <dsp:cNvPr id="0" name=""/>
        <dsp:cNvSpPr/>
      </dsp:nvSpPr>
      <dsp:spPr>
        <a:xfrm>
          <a:off x="5589375" y="0"/>
          <a:ext cx="3491184" cy="777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数据服务</a:t>
          </a:r>
          <a:endParaRPr lang="zh-CN" altLang="en-US" sz="2800" kern="1200" dirty="0"/>
        </a:p>
      </dsp:txBody>
      <dsp:txXfrm>
        <a:off x="5978335" y="0"/>
        <a:ext cx="2713264" cy="777920"/>
      </dsp:txXfrm>
    </dsp:sp>
    <dsp:sp modelId="{ED2B5BED-1E3B-4241-93D4-C9C1DE9B1872}">
      <dsp:nvSpPr>
        <dsp:cNvPr id="0" name=""/>
        <dsp:cNvSpPr/>
      </dsp:nvSpPr>
      <dsp:spPr>
        <a:xfrm>
          <a:off x="8382322" y="0"/>
          <a:ext cx="3491184" cy="777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数据应用</a:t>
          </a:r>
          <a:endParaRPr lang="zh-CN" altLang="en-US" sz="2800" kern="1200" dirty="0"/>
        </a:p>
      </dsp:txBody>
      <dsp:txXfrm>
        <a:off x="8771282" y="0"/>
        <a:ext cx="2713264" cy="77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8857B7-6DCB-490C-9BC5-17738C3E9024}" type="datetimeFigureOut">
              <a:rPr lang="zh-CN" altLang="en-US"/>
              <a:pPr>
                <a:defRPr/>
              </a:pPr>
              <a:t>2017/1/20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7097EBB-FD71-4F61-BDCE-73300EDC74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9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1C8E98B0-12E5-4028-9548-5D7125068537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HK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PMingLiU" pitchFamily="18" charset="-120"/>
              </a:defRPr>
            </a:lvl1pPr>
          </a:lstStyle>
          <a:p>
            <a:fld id="{D0EDDD9B-B75A-4DE6-ABFC-A8E0FCAC6EB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4974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 smtClean="0"/>
              <a:t>数据仓库建设：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DDD9B-B75A-4DE6-ABFC-A8E0FCAC6EB0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561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EBC19-F268-4E70-8257-D67436CC2A28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36926-AFA3-4916-9A85-EF3CB65963B1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C4AF2-D9F8-48DD-99F9-D8CD55FA06DA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34E15-37F4-495E-86CC-365CC0DC1EA1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A3AB-334E-4ECD-829F-55FEF626EE55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CC069-2816-499F-924B-E0BB63E7B2DB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8A5E-E8B0-4F95-81E7-EC856295E411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95294-8694-4181-99CD-A9CDA5F24D0D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5A7D2-E3AF-4ED9-959C-0BEFC95333F6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24657-1BE1-4BC7-BE5F-74D909B2013B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A65A2-6D83-4639-B063-727ACD25D360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B9A35-4247-473A-81A5-C5BFC7D3CAA5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A5618-A119-4A97-9DE8-6AD5F081A7BB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F4652-C4F8-47BD-8C10-97AA3667EC53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6F8B5-8195-4EB3-8C4F-21C80C0F04E8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1456-1278-42EF-ABF3-FBC5E6DDC546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B04A-40C8-46E2-B233-1DBC6909F36F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1DBA0-3313-4FFE-8A6F-1238FF1B476F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C8A45-A07C-4AD7-99E3-D7D9F8CC4CD1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CCC-5EF3-4820-BB5B-8234B9313E69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3986D-74E6-4E18-99BC-B64518D6C640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E0CE8-3975-4EEE-A95D-A2737CC02421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B1913976-7157-41D6-80A3-883735665232}" type="datetimeFigureOut">
              <a:rPr lang="zh-HK" altLang="en-US"/>
              <a:pPr>
                <a:defRPr/>
              </a:pPr>
              <a:t>20/1/2017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PMingLiU" pitchFamily="18" charset="-120"/>
              </a:defRPr>
            </a:lvl1pPr>
          </a:lstStyle>
          <a:p>
            <a:fld id="{B7013F12-3485-49C8-A553-9628A4CED208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PMingLiU" pitchFamily="18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PMingLiU" pitchFamily="18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PMingLiU" pitchFamily="18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PMingLiU" pitchFamily="18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pitchFamily="18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pitchFamily="18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pitchFamily="18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pitchFamily="18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1"/>
          <p:cNvSpPr txBox="1">
            <a:spLocks noChangeArrowheads="1"/>
          </p:cNvSpPr>
          <p:nvPr/>
        </p:nvSpPr>
        <p:spPr bwMode="auto">
          <a:xfrm>
            <a:off x="3086100" y="6138863"/>
            <a:ext cx="6019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HK" sz="1200" dirty="0" err="1">
                <a:solidFill>
                  <a:srgbClr val="484848"/>
                </a:solidFill>
                <a:latin typeface="Calibri" pitchFamily="34" charset="0"/>
                <a:ea typeface="PMingLiU" pitchFamily="18" charset="-120"/>
              </a:rPr>
              <a:t>Copyight</a:t>
            </a:r>
            <a:r>
              <a:rPr lang="en-US" altLang="zh-HK" sz="1200" dirty="0">
                <a:solidFill>
                  <a:srgbClr val="484848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HK" sz="1200" dirty="0" smtClean="0">
                <a:solidFill>
                  <a:srgbClr val="484848"/>
                </a:solidFill>
                <a:latin typeface="Calibri" pitchFamily="34" charset="0"/>
                <a:ea typeface="PMingLiU" pitchFamily="18" charset="-120"/>
              </a:rPr>
              <a:t>@</a:t>
            </a:r>
            <a:r>
              <a:rPr lang="en-US" altLang="zh-CN" sz="1200" dirty="0" err="1" smtClean="0">
                <a:solidFill>
                  <a:srgbClr val="484848"/>
                </a:solidFill>
                <a:latin typeface="Calibri" pitchFamily="34" charset="0"/>
                <a:ea typeface="PMingLiU" pitchFamily="18" charset="-120"/>
              </a:rPr>
              <a:t>dajun.hudj</a:t>
            </a:r>
            <a:endParaRPr lang="en-US" altLang="zh-HK" sz="1200" dirty="0">
              <a:solidFill>
                <a:srgbClr val="484848"/>
              </a:solidFill>
              <a:latin typeface="Calibri" pitchFamily="34" charset="0"/>
              <a:ea typeface="PMingLiU" pitchFamily="18" charset="-120"/>
            </a:endParaRPr>
          </a:p>
          <a:p>
            <a:pPr algn="ctr" eaLnBrk="1" hangingPunct="1"/>
            <a:r>
              <a:rPr lang="en-US" altLang="zh-HK" sz="1200" dirty="0">
                <a:solidFill>
                  <a:srgbClr val="484848"/>
                </a:solidFill>
                <a:latin typeface="Calibri" pitchFamily="34" charset="0"/>
                <a:ea typeface="PMingLiU" pitchFamily="18" charset="-120"/>
              </a:rPr>
              <a:t>All Rights Reserved</a:t>
            </a:r>
            <a:endParaRPr lang="zh-HK" altLang="en-US" sz="1200" dirty="0">
              <a:solidFill>
                <a:srgbClr val="484848"/>
              </a:solidFill>
              <a:latin typeface="Calibri" pitchFamily="34" charset="0"/>
              <a:ea typeface="PMingLiU" pitchFamily="18" charset="-120"/>
            </a:endParaRPr>
          </a:p>
        </p:txBody>
      </p:sp>
      <p:grpSp>
        <p:nvGrpSpPr>
          <p:cNvPr id="4099" name="组合 18"/>
          <p:cNvGrpSpPr>
            <a:grpSpLocks/>
          </p:cNvGrpSpPr>
          <p:nvPr/>
        </p:nvGrpSpPr>
        <p:grpSpPr bwMode="auto">
          <a:xfrm>
            <a:off x="4782465" y="2847856"/>
            <a:ext cx="3508477" cy="891566"/>
            <a:chOff x="3255491" y="662237"/>
            <a:chExt cx="6141205" cy="6311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55491" y="662237"/>
              <a:ext cx="6139616" cy="1589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2" name="文本框 24"/>
            <p:cNvSpPr txBox="1">
              <a:spLocks noChangeArrowheads="1"/>
            </p:cNvSpPr>
            <p:nvPr/>
          </p:nvSpPr>
          <p:spPr bwMode="auto">
            <a:xfrm>
              <a:off x="3461298" y="722586"/>
              <a:ext cx="5606597" cy="570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3600" b="1" dirty="0">
                  <a:solidFill>
                    <a:srgbClr val="485766"/>
                  </a:solidFill>
                  <a:latin typeface="微软雅黑" pitchFamily="34" charset="-122"/>
                  <a:ea typeface="微软雅黑" pitchFamily="34" charset="-122"/>
                </a:rPr>
                <a:t>数据仓库</a:t>
              </a:r>
              <a:r>
                <a:rPr lang="zh-CN" altLang="en-US" sz="3600" b="1" dirty="0" smtClean="0">
                  <a:solidFill>
                    <a:srgbClr val="485766"/>
                  </a:solidFill>
                  <a:latin typeface="微软雅黑" pitchFamily="34" charset="-122"/>
                  <a:ea typeface="微软雅黑" pitchFamily="34" charset="-122"/>
                </a:rPr>
                <a:t>架构</a:t>
              </a:r>
              <a:endParaRPr lang="zh-HK" altLang="en-US" sz="3600" b="1" dirty="0">
                <a:solidFill>
                  <a:srgbClr val="4857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257079" y="1210110"/>
              <a:ext cx="6139617" cy="1588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36" y="2641220"/>
            <a:ext cx="1252091" cy="1252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4454134" y="3667422"/>
            <a:ext cx="383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sz="1400" b="1" dirty="0">
                <a:solidFill>
                  <a:srgbClr val="485766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400" b="1" dirty="0">
                <a:solidFill>
                  <a:srgbClr val="485766"/>
                </a:solidFill>
                <a:latin typeface="微软雅黑" pitchFamily="34" charset="-122"/>
                <a:ea typeface="微软雅黑" pitchFamily="34" charset="-122"/>
              </a:rPr>
              <a:t>基础层与中间层建设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数据仓库应用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分析：新用户首次交易意愿评分</a:t>
              </a:r>
              <a:endPara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422927"/>
            <a:ext cx="105251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29" y="1671196"/>
            <a:ext cx="104108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38" y="1908687"/>
            <a:ext cx="104013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1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数据仓库概念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分析型项目流程</a:t>
              </a:r>
              <a:endPara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3323537591"/>
              </p:ext>
            </p:extLst>
          </p:nvPr>
        </p:nvGraphicFramePr>
        <p:xfrm>
          <a:off x="2775582" y="14123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8911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数据流上的工作</a:t>
              </a:r>
              <a:endPara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45042541"/>
              </p:ext>
            </p:extLst>
          </p:nvPr>
        </p:nvGraphicFramePr>
        <p:xfrm>
          <a:off x="214930" y="5022381"/>
          <a:ext cx="11876987" cy="77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矩形 20"/>
          <p:cNvSpPr/>
          <p:nvPr/>
        </p:nvSpPr>
        <p:spPr>
          <a:xfrm>
            <a:off x="336915" y="3843713"/>
            <a:ext cx="2051443" cy="930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日志采集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36912" y="2833781"/>
            <a:ext cx="2051443" cy="930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36913" y="1837499"/>
            <a:ext cx="2051443" cy="930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业务数据入仓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14398" y="2832162"/>
            <a:ext cx="2051443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314397" y="1835769"/>
            <a:ext cx="2051443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分析，挖掘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314396" y="3843713"/>
            <a:ext cx="1025721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</a:t>
            </a:r>
          </a:p>
        </p:txBody>
      </p:sp>
      <p:sp>
        <p:nvSpPr>
          <p:cNvPr id="34" name="矩形 33"/>
          <p:cNvSpPr/>
          <p:nvPr/>
        </p:nvSpPr>
        <p:spPr>
          <a:xfrm>
            <a:off x="4340119" y="3843712"/>
            <a:ext cx="998427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离线</a:t>
            </a:r>
          </a:p>
        </p:txBody>
      </p:sp>
      <p:sp>
        <p:nvSpPr>
          <p:cNvPr id="38" name="矩形 37"/>
          <p:cNvSpPr/>
          <p:nvPr/>
        </p:nvSpPr>
        <p:spPr>
          <a:xfrm>
            <a:off x="6018930" y="3921946"/>
            <a:ext cx="2051443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数据门户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18929" y="2830017"/>
            <a:ext cx="2051443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830368" y="3921946"/>
            <a:ext cx="2051443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</a:t>
            </a:r>
            <a:r>
              <a:rPr lang="zh-CN" altLang="en-US" dirty="0" smtClean="0"/>
              <a:t>，用户主数据精准营销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830367" y="2833781"/>
            <a:ext cx="2051443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推荐，搜索，广告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830368" y="1817188"/>
            <a:ext cx="2051443" cy="930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数据产品</a:t>
            </a:r>
            <a:endParaRPr lang="zh-CN" altLang="en-US" dirty="0"/>
          </a:p>
        </p:txBody>
      </p:sp>
      <p:sp>
        <p:nvSpPr>
          <p:cNvPr id="7" name="爆炸形 1 6"/>
          <p:cNvSpPr/>
          <p:nvPr/>
        </p:nvSpPr>
        <p:spPr>
          <a:xfrm>
            <a:off x="2011008" y="1419367"/>
            <a:ext cx="926041" cy="109182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数据交换</a:t>
            </a:r>
            <a:endParaRPr lang="zh-CN" altLang="en-US" sz="1100" dirty="0"/>
          </a:p>
        </p:txBody>
      </p:sp>
      <p:sp>
        <p:nvSpPr>
          <p:cNvPr id="45" name="爆炸形 1 44"/>
          <p:cNvSpPr/>
          <p:nvPr/>
        </p:nvSpPr>
        <p:spPr>
          <a:xfrm>
            <a:off x="7743068" y="3682100"/>
            <a:ext cx="926041" cy="109182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有</a:t>
            </a:r>
            <a:r>
              <a:rPr lang="zh-CN" altLang="en-US" sz="1100" dirty="0" smtClean="0"/>
              <a:t>数</a:t>
            </a:r>
            <a:endParaRPr lang="en-US" altLang="zh-CN" sz="1100" dirty="0" smtClean="0"/>
          </a:p>
          <a:p>
            <a:pPr algn="ctr"/>
            <a:r>
              <a:rPr lang="zh-CN" altLang="en-US" sz="1100" dirty="0"/>
              <a:t>平台</a:t>
            </a:r>
          </a:p>
        </p:txBody>
      </p:sp>
      <p:sp>
        <p:nvSpPr>
          <p:cNvPr id="46" name="爆炸形 1 45"/>
          <p:cNvSpPr/>
          <p:nvPr/>
        </p:nvSpPr>
        <p:spPr>
          <a:xfrm>
            <a:off x="4839332" y="3277597"/>
            <a:ext cx="926041" cy="109182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猛犸平台</a:t>
            </a:r>
            <a:endParaRPr lang="zh-CN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568287" y="87313"/>
            <a:ext cx="188339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作业调度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自助查询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分析简报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元数据管理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权限管理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集群管理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2435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/>
          </p:cNvPicPr>
          <p:nvPr/>
        </p:nvPicPr>
        <p:blipFill>
          <a:blip r:embed="rId2"/>
          <a:srcRect b="18307"/>
          <a:stretch>
            <a:fillRect/>
          </a:stretch>
        </p:blipFill>
        <p:spPr bwMode="auto"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200400" y="2644775"/>
            <a:ext cx="5791200" cy="1568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96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9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nks.</a:t>
            </a:r>
            <a:endParaRPr lang="zh-HK" altLang="en-US" sz="9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文本框 41"/>
          <p:cNvSpPr txBox="1">
            <a:spLocks noChangeArrowheads="1"/>
          </p:cNvSpPr>
          <p:nvPr/>
        </p:nvSpPr>
        <p:spPr bwMode="auto">
          <a:xfrm>
            <a:off x="3086100" y="6138863"/>
            <a:ext cx="6019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HK" sz="1200" dirty="0" err="1">
                <a:solidFill>
                  <a:schemeClr val="bg1"/>
                </a:solidFill>
                <a:latin typeface="Calibri" pitchFamily="34" charset="0"/>
                <a:ea typeface="PMingLiU" pitchFamily="18" charset="-120"/>
              </a:rPr>
              <a:t>Copyight</a:t>
            </a:r>
            <a:r>
              <a:rPr lang="en-US" altLang="zh-HK" sz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HK" sz="1200" dirty="0" smtClean="0">
                <a:solidFill>
                  <a:schemeClr val="bg1"/>
                </a:solidFill>
                <a:latin typeface="Calibri" pitchFamily="34" charset="0"/>
                <a:ea typeface="PMingLiU" pitchFamily="18" charset="-120"/>
              </a:rPr>
              <a:t>@</a:t>
            </a:r>
            <a:r>
              <a:rPr lang="en-US" altLang="zh-HK" sz="1200" dirty="0" err="1" smtClean="0">
                <a:solidFill>
                  <a:schemeClr val="bg1"/>
                </a:solidFill>
                <a:latin typeface="Calibri" pitchFamily="34" charset="0"/>
              </a:rPr>
              <a:t>dajun.hudj</a:t>
            </a:r>
            <a:endParaRPr lang="en-US" altLang="zh-HK" sz="1200" dirty="0">
              <a:solidFill>
                <a:schemeClr val="bg1"/>
              </a:solidFill>
              <a:latin typeface="Calibri" pitchFamily="34" charset="0"/>
              <a:ea typeface="PMingLiU" pitchFamily="18" charset="-120"/>
            </a:endParaRPr>
          </a:p>
          <a:p>
            <a:pPr algn="ctr" eaLnBrk="1" hangingPunct="1"/>
            <a:r>
              <a:rPr lang="en-US" altLang="zh-HK" sz="1200" dirty="0">
                <a:solidFill>
                  <a:schemeClr val="bg1"/>
                </a:solidFill>
                <a:latin typeface="Calibri" pitchFamily="34" charset="0"/>
                <a:ea typeface="PMingLiU" pitchFamily="18" charset="-120"/>
              </a:rPr>
              <a:t>All Rights Reserved</a:t>
            </a:r>
            <a:endParaRPr lang="zh-HK" altLang="en-US" sz="1200" dirty="0">
              <a:solidFill>
                <a:schemeClr val="bg1"/>
              </a:solidFill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副标题 2"/>
          <p:cNvSpPr txBox="1">
            <a:spLocks/>
          </p:cNvSpPr>
          <p:nvPr/>
        </p:nvSpPr>
        <p:spPr>
          <a:xfrm>
            <a:off x="1572015" y="1733293"/>
            <a:ext cx="8145191" cy="20880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zh-HK"/>
            </a:defPPr>
            <a:lvl1pPr marL="0"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latin typeface="+mn-lt"/>
                <a:ea typeface="PMingLiU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数据</a:t>
            </a:r>
            <a:r>
              <a:rPr lang="zh-CN" altLang="en-US" dirty="0"/>
              <a:t>仓库是：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个面向主题的（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Subject Oriented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Integrated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稳定的（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Non-Volatile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反映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历史变化（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Variant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）的数据集合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支持管理决策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(Decision Making Support)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基本特性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" name="副标题 2"/>
          <p:cNvSpPr txBox="1">
            <a:spLocks/>
          </p:cNvSpPr>
          <p:nvPr/>
        </p:nvSpPr>
        <p:spPr>
          <a:xfrm>
            <a:off x="1521737" y="1374908"/>
            <a:ext cx="4114801" cy="5628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与数据库应用的区别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副标题 2"/>
          <p:cNvSpPr txBox="1">
            <a:spLocks/>
          </p:cNvSpPr>
          <p:nvPr/>
        </p:nvSpPr>
        <p:spPr>
          <a:xfrm>
            <a:off x="6014392" y="2019657"/>
            <a:ext cx="4385215" cy="27024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面向业务分析的建模方式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数据集成，分析型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记录事物的历史状态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副标题 2"/>
          <p:cNvSpPr txBox="1">
            <a:spLocks/>
          </p:cNvSpPr>
          <p:nvPr/>
        </p:nvSpPr>
        <p:spPr>
          <a:xfrm>
            <a:off x="1767401" y="2006010"/>
            <a:ext cx="4114801" cy="2484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数据库应用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面向业务过程的建模方式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事务型，操作型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反映事物的最新状态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8140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目标和任务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" name="副标题 2"/>
          <p:cNvSpPr txBox="1">
            <a:spLocks/>
          </p:cNvSpPr>
          <p:nvPr/>
        </p:nvSpPr>
        <p:spPr>
          <a:xfrm>
            <a:off x="1808345" y="1456795"/>
            <a:ext cx="8632192" cy="21598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收集数据：不自己产生新的实体数据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集成数据：清洗，整理，统一数据格式和规范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数据产出：加工后的数据，更多是基础的半成品数据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8344" y="4402372"/>
            <a:ext cx="7772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数据仓库是一个：来料加工型的，半成品车间、半成品仓库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926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数据分层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45508" y="4255952"/>
            <a:ext cx="3508374" cy="93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5509" y="5295699"/>
            <a:ext cx="3508374" cy="886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</a:t>
            </a:r>
            <a:r>
              <a:rPr lang="zh-CN" altLang="en-US" dirty="0" smtClean="0"/>
              <a:t>数据层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68990" y="2442953"/>
            <a:ext cx="3848667" cy="1596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中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间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层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5506" y="1414411"/>
            <a:ext cx="3508374" cy="9302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5209156" y="5544379"/>
            <a:ext cx="4385215" cy="3514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业务数据库的镜像：按三范式建模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5168208" y="4526542"/>
            <a:ext cx="5668105" cy="659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清洗，统一，降范式，数据冗余，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表式建模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描述业务过程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60309" y="3352212"/>
            <a:ext cx="3204638" cy="5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事实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60309" y="2590578"/>
            <a:ext cx="3204637" cy="5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汇总层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13616" y="3492146"/>
            <a:ext cx="4753703" cy="54761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事实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表：多维模型：雪花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星型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0911" y="2603932"/>
            <a:ext cx="6096000" cy="7482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汇总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挖掘类指标 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揉合的大宽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  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更宽的事实表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02687" y="4174084"/>
            <a:ext cx="63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11919" y="3812176"/>
            <a:ext cx="2376851" cy="34163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面向分析应用的建模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11918" y="4260404"/>
            <a:ext cx="2376851" cy="34163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面向业务过程的建模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13616" y="1505375"/>
            <a:ext cx="6096000" cy="7482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不同分析场景的特定应用，数据服务，数据产品，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应用层指标，降层  到 中间层 加入宽表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6998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基础层建模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副标题 2"/>
          <p:cNvSpPr txBox="1">
            <a:spLocks/>
          </p:cNvSpPr>
          <p:nvPr/>
        </p:nvSpPr>
        <p:spPr>
          <a:xfrm>
            <a:off x="1065332" y="1407416"/>
            <a:ext cx="4385215" cy="3514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业务数据库：按三范式建模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051684" y="2001709"/>
            <a:ext cx="5668105" cy="6596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描述业务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过程：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主从表式建模</a:t>
            </a:r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清洗，统一，降范式，数据冗余，记录历史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1051684" y="2784143"/>
            <a:ext cx="9320618" cy="750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确定实体：描述一个业务过程中，一个事物 产生，发展，变化，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消亡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确定主题：不同业务系统中的同一类实体的统一抽象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1024388" y="3638240"/>
            <a:ext cx="11067528" cy="28853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实体类型：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动作类：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短暂产生，没有状态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迁移（日志类：点击，浏览）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快照表：每个历史分区是当前时间新产生的动作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产生后会不断发生状态迁移，需要用多条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记录或字段描述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实体的状态变化（人：性别，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年龄，家庭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住址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拉链表：用时间开关字段描述信息的有效时间段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快照表：每个历史分区是当前时间实体的最新状态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快速变化的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：如订单，不断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产生新的订单，每个订单的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状态变化频度高；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8352430" y="3159456"/>
            <a:ext cx="2169994" cy="1284586"/>
          </a:xfrm>
          <a:prstGeom prst="wedgeRoundRectCallout">
            <a:avLst>
              <a:gd name="adj1" fmla="val -116908"/>
              <a:gd name="adj2" fmla="val -383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基础层主题：</a:t>
            </a:r>
            <a:endParaRPr lang="en-US" altLang="zh-CN" sz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订单：严选，考拉，味央，云音乐 等等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主题举例：商品，交易，会员，物流，日志</a:t>
            </a:r>
            <a:endParaRPr lang="en-US" altLang="zh-CN" sz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3408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事实</a:t>
              </a: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和汇总层建模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副标题 2"/>
          <p:cNvSpPr txBox="1">
            <a:spLocks/>
          </p:cNvSpPr>
          <p:nvPr/>
        </p:nvSpPr>
        <p:spPr>
          <a:xfrm>
            <a:off x="1065332" y="1407416"/>
            <a:ext cx="5349116" cy="35145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HK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latin typeface="+mn-lt"/>
                <a:ea typeface="PMingLiU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面向分析主题的建模方式：事实</a:t>
            </a:r>
            <a:r>
              <a:rPr lang="zh-CN" altLang="en-US" dirty="0"/>
              <a:t>表</a:t>
            </a:r>
            <a:r>
              <a:rPr lang="en-US" altLang="zh-CN" dirty="0"/>
              <a:t>+</a:t>
            </a:r>
            <a:r>
              <a:rPr lang="zh-CN" altLang="en-US" dirty="0"/>
              <a:t>维度</a:t>
            </a:r>
            <a:r>
              <a:rPr lang="zh-CN" altLang="en-US" dirty="0" smtClean="0"/>
              <a:t>表</a:t>
            </a:r>
            <a:r>
              <a:rPr lang="en-US" altLang="zh-CN" dirty="0" smtClean="0"/>
              <a:t>+</a:t>
            </a:r>
            <a:r>
              <a:rPr lang="zh-CN" altLang="en-US" dirty="0" smtClean="0"/>
              <a:t>汇总表</a:t>
            </a:r>
            <a:endParaRPr lang="en-US" altLang="zh-CN" dirty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051684" y="1796990"/>
            <a:ext cx="5668105" cy="4002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事实：实体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分析场景，属性，度量，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维度，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601504" y="1825982"/>
            <a:ext cx="4166580" cy="530599"/>
          </a:xfrm>
          <a:prstGeom prst="wedgeRoundRectCallout">
            <a:avLst>
              <a:gd name="adj1" fmla="val -61011"/>
              <a:gd name="adj2" fmla="val -2345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指标是：度量在某一定维度上的汇总结果</a:t>
            </a:r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指标命名：主题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（业务线）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动作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汇总方式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78" y="2606722"/>
            <a:ext cx="105441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角矩形标注 14"/>
          <p:cNvSpPr/>
          <p:nvPr/>
        </p:nvSpPr>
        <p:spPr>
          <a:xfrm>
            <a:off x="8338781" y="2715904"/>
            <a:ext cx="1473959" cy="1470607"/>
          </a:xfrm>
          <a:prstGeom prst="wedgeRoundRectCallout">
            <a:avLst>
              <a:gd name="adj1" fmla="val -73949"/>
              <a:gd name="adj2" fmla="val 5371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：次数，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：最大数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：最小值</a:t>
            </a:r>
          </a:p>
          <a:p>
            <a:pPr algn="ctr"/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：平均值</a:t>
            </a:r>
          </a:p>
          <a:p>
            <a:pPr algn="ctr"/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mins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：分钟数</a:t>
            </a:r>
          </a:p>
          <a:p>
            <a:pPr algn="ctr"/>
            <a:r>
              <a:rPr lang="en-US" altLang="zh-CN" sz="1200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secs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：秒数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hours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：小时数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days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：天数</a:t>
            </a:r>
            <a:endParaRPr lang="en-US" altLang="zh-CN" sz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0535573" y="2715903"/>
            <a:ext cx="1473959" cy="1470607"/>
          </a:xfrm>
          <a:prstGeom prst="wedgeRoundRectCallout">
            <a:avLst>
              <a:gd name="adj1" fmla="val -14690"/>
              <a:gd name="adj2" fmla="val 778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1d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自然天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：自然周</a:t>
            </a:r>
          </a:p>
          <a:p>
            <a:pPr algn="ctr"/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1y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：自然</a:t>
            </a:r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1d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：最近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7d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：最近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14d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：最近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30d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：最近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sz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td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：历史累积</a:t>
            </a:r>
            <a:endParaRPr lang="en-US" altLang="zh-CN" sz="12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713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汇总层样</a:t>
              </a: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32019"/>
              </p:ext>
            </p:extLst>
          </p:nvPr>
        </p:nvGraphicFramePr>
        <p:xfrm>
          <a:off x="1265839" y="1786171"/>
          <a:ext cx="3765409" cy="325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8683"/>
                <a:gridCol w="996726"/>
              </a:tblGrid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ids_user_common_nd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主表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ids_user_behavior_nd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社区表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ids_user_videolive_nd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直播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ids_user_learning_nd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学习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ids_user_communit_nd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社区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ids_user_crm_nd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CRM</a:t>
                      </a:r>
                      <a:r>
                        <a:rPr lang="zh-CN" altLang="en-US" sz="1200" u="none" strike="noStrike">
                          <a:effectLst/>
                        </a:rPr>
                        <a:t>行为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ids_user_points_nd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宝石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ids_user_ins_person_nd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个险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ids_user_ins_free_nd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赠险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ids_user_ins_car_nd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车险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9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ids_user_planbk_nd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计划书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1" name="副标题 2"/>
          <p:cNvSpPr txBox="1">
            <a:spLocks/>
          </p:cNvSpPr>
          <p:nvPr/>
        </p:nvSpPr>
        <p:spPr>
          <a:xfrm>
            <a:off x="1065332" y="1407416"/>
            <a:ext cx="5349116" cy="35145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HK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latin typeface="+mn-lt"/>
                <a:ea typeface="PMingLiU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latin typeface="+mn-lt"/>
                <a:ea typeface="PMingLiU" pitchFamily="18" charset="-12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用户数据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35637"/>
              </p:ext>
            </p:extLst>
          </p:nvPr>
        </p:nvGraphicFramePr>
        <p:xfrm>
          <a:off x="5923129" y="1009935"/>
          <a:ext cx="4817660" cy="8375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096"/>
                <a:gridCol w="1429983"/>
                <a:gridCol w="1795581"/>
              </a:tblGrid>
              <a:tr h="24001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ids_user_common_nd</a:t>
                      </a:r>
                      <a:r>
                        <a:rPr lang="zh-CN" altLang="en-US" sz="600" u="none" strike="noStrike" dirty="0">
                          <a:effectLst/>
                        </a:rPr>
                        <a:t>　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  <a:p>
                      <a:pPr algn="l" fontAlgn="b"/>
                      <a:r>
                        <a:rPr lang="zh-CN" altLang="en-US" sz="600" u="none" strike="noStrike" dirty="0">
                          <a:effectLst/>
                        </a:rPr>
                        <a:t>　</a:t>
                      </a:r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字段名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类型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定义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用户名字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用户手机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user_company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用户公司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user_province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用户所属省份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用户所属城市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用户所属乡镇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user_mobile_province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用户手机所属省份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user_mobile_city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用户手机所属城市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user_mobile_isp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用户手机运营商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user_birth_day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用户出生日期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用户年龄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user_sex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用户性别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user_c_zodiac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用户生肖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user_constla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用户星座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user_age_group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用户所属年代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user_reg_dt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用户注册时间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user_last_use_time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用户最近使用时间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user_silent_days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用户沉默天数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user_id_card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身份证号码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user_real_name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实名认证真实名字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user_real_id_card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实名认证真实身份证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user_company_addr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用户公司地址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user_certi_num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资格证号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user_certi_valid_dt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资格证有效期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user_certi_btype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资格证书类型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user_certi_name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资格证书名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user_certi_num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资格证书编码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user_certi_stype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资格证书范围类型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user_certi_sex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资格证书性别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user_device_tag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手机系统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user_app_version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app</a:t>
                      </a:r>
                      <a:r>
                        <a:rPr lang="zh-CN" altLang="en-US" sz="1200" u="none" strike="noStrike">
                          <a:effectLst/>
                        </a:rPr>
                        <a:t>版本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user_app_channel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渠道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inviter_id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邀请人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is_bind_card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是否绑定银行卡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is_certi_succ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是否审核成功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is_weiyi_mem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是否微易员工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videolive_is_host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是否主播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is_car_member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是否车险会员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car_member_reg_dt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成为车险会员时间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has_coupon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用户是否有领过优惠券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  <a:tr h="122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is_used_coupon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优惠券是否使用过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4709" marR="4709" marT="470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0211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3"/>
          <p:cNvGrpSpPr>
            <a:grpSpLocks/>
          </p:cNvGrpSpPr>
          <p:nvPr/>
        </p:nvGrpSpPr>
        <p:grpSpPr bwMode="auto">
          <a:xfrm>
            <a:off x="160338" y="87313"/>
            <a:ext cx="6031456" cy="985898"/>
            <a:chOff x="0" y="174039"/>
            <a:chExt cx="3444158" cy="986545"/>
          </a:xfrm>
        </p:grpSpPr>
        <p:sp>
          <p:nvSpPr>
            <p:cNvPr id="35" name="文本框 34"/>
            <p:cNvSpPr txBox="1"/>
            <p:nvPr/>
          </p:nvSpPr>
          <p:spPr>
            <a:xfrm>
              <a:off x="268355" y="174039"/>
              <a:ext cx="3175803" cy="5851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2E75B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数据仓库应用</a:t>
              </a:r>
              <a:endParaRPr lang="en-US" altLang="zh-CN" sz="32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355" y="760211"/>
              <a:ext cx="2620038" cy="4003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应用：用户价值</a:t>
              </a:r>
              <a:endPara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59820"/>
              <a:ext cx="201663" cy="8323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副标题 2"/>
          <p:cNvSpPr txBox="1">
            <a:spLocks/>
          </p:cNvSpPr>
          <p:nvPr/>
        </p:nvSpPr>
        <p:spPr>
          <a:xfrm>
            <a:off x="1065332" y="1407416"/>
            <a:ext cx="4385215" cy="3514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PMingLiU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分析，挖掘</a:t>
            </a:r>
            <a:endParaRPr lang="en-US" altLang="zh-CN" sz="18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1515" y="1872061"/>
            <a:ext cx="9187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客户生命周期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管理：拉新，留存，用户评级，高价值客户发现，生命周期演化，流失预警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1517" y="4681231"/>
            <a:ext cx="3508374" cy="93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推荐系统，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，营销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71518" y="5720978"/>
            <a:ext cx="3508374" cy="886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画像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71515" y="3483831"/>
            <a:ext cx="3508374" cy="930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拉</a:t>
            </a:r>
            <a:r>
              <a:rPr lang="zh-CN" altLang="en-US" dirty="0" smtClean="0"/>
              <a:t>新，留存，激励，流失预警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71515" y="2417981"/>
            <a:ext cx="3508374" cy="930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交叉销售，提升销售</a:t>
            </a:r>
            <a:endParaRPr lang="en-US" altLang="zh-CN" dirty="0" smtClean="0"/>
          </a:p>
        </p:txBody>
      </p:sp>
      <p:sp>
        <p:nvSpPr>
          <p:cNvPr id="3" name="AutoShape 2" descr="https://timgsa.baidu.com/timg?image&amp;quality=80&amp;size=b9999_10000&amp;sec=1484898504782&amp;di=907ed927ba0d68f5015bdd743ce77217&amp;imgtype=0&amp;src=http%3A%2F%2Fdata.useit.com.cn%2Fuseitdata%2Fforum%2F201609%2F20%2F090630d4v8ces3wkecu1e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28" y="3054894"/>
            <a:ext cx="60864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37898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5317</TotalTime>
  <Words>1022</Words>
  <Application>Microsoft Office PowerPoint</Application>
  <PresentationFormat>自定义</PresentationFormat>
  <Paragraphs>308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</cp:lastModifiedBy>
  <cp:revision>458</cp:revision>
  <dcterms:created xsi:type="dcterms:W3CDTF">2015-02-07T06:47:43Z</dcterms:created>
  <dcterms:modified xsi:type="dcterms:W3CDTF">2017-01-20T08:07:33Z</dcterms:modified>
</cp:coreProperties>
</file>