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2" r:id="rId3"/>
    <p:sldId id="323" r:id="rId4"/>
    <p:sldId id="335" r:id="rId5"/>
    <p:sldId id="324" r:id="rId6"/>
    <p:sldId id="330" r:id="rId7"/>
    <p:sldId id="329" r:id="rId8"/>
    <p:sldId id="325" r:id="rId9"/>
    <p:sldId id="331" r:id="rId10"/>
    <p:sldId id="332" r:id="rId11"/>
    <p:sldId id="333" r:id="rId12"/>
    <p:sldId id="334" r:id="rId13"/>
    <p:sldId id="327" r:id="rId14"/>
    <p:sldId id="32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3961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C1C1C"/>
    <a:srgbClr val="080808"/>
    <a:srgbClr val="C02500"/>
    <a:srgbClr val="FF6743"/>
    <a:srgbClr val="FF33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78059" autoAdjust="0"/>
  </p:normalViewPr>
  <p:slideViewPr>
    <p:cSldViewPr>
      <p:cViewPr varScale="1">
        <p:scale>
          <a:sx n="114" d="100"/>
          <a:sy n="114" d="100"/>
        </p:scale>
        <p:origin x="1452" y="96"/>
      </p:cViewPr>
      <p:guideLst>
        <p:guide orient="horz" pos="2614"/>
        <p:guide orient="horz" pos="391"/>
        <p:guide orient="horz" pos="3961"/>
        <p:guide orient="horz" pos="210"/>
        <p:guide pos="5465"/>
        <p:guide pos="2880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715D0-DC4B-4B4F-9E5F-CAFDAE0B945A}" type="doc">
      <dgm:prSet loTypeId="urn:microsoft.com/office/officeart/2005/8/layout/vList3#1" loCatId="list" qsTypeId="urn:microsoft.com/office/officeart/2005/8/quickstyle/simple3" qsCatId="simple" csTypeId="urn:microsoft.com/office/officeart/2005/8/colors/accent1_2" csCatId="accent1" phldr="1"/>
      <dgm:spPr/>
    </dgm:pt>
    <dgm:pt modelId="{E64FFD87-98B5-460F-B6A1-F3261AC91A6C}">
      <dgm:prSet phldrT="[文本]" custT="1"/>
      <dgm:spPr/>
      <dgm:t>
        <a:bodyPr/>
        <a:lstStyle/>
        <a:p>
          <a:pPr algn="l"/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组件</a:t>
          </a:r>
          <a:r>
            <a:rPr lang="en-US" altLang="zh-CN" sz="3200" b="1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系统介绍（</a:t>
          </a:r>
          <a:r>
            <a:rPr lang="zh-CN" altLang="en-US" sz="1800" b="1" dirty="0">
              <a:latin typeface="微软雅黑" pitchFamily="34" charset="-122"/>
              <a:ea typeface="微软雅黑" pitchFamily="34" charset="-122"/>
            </a:rPr>
            <a:t>功能、性能、特性等</a:t>
          </a:r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）</a:t>
          </a:r>
          <a:endParaRPr lang="en-US" altLang="zh-CN" sz="3200" b="1" dirty="0">
            <a:latin typeface="微软雅黑" pitchFamily="34" charset="-122"/>
            <a:ea typeface="微软雅黑" pitchFamily="34" charset="-122"/>
          </a:endParaRPr>
        </a:p>
      </dgm:t>
    </dgm:pt>
    <dgm:pt modelId="{0BFF9011-BF9C-49DC-B919-F224D67C85EC}" type="parTrans" cxnId="{14B8FBA5-A792-4CCF-BFC6-EF7818961AD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7CC459-F836-44F9-A6BC-D320D34C9E72}" type="sibTrans" cxnId="{14B8FBA5-A792-4CCF-BFC6-EF7818961AD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AD3DA1C-493E-4626-9EEC-30A2C23EC552}">
      <dgm:prSet phldrT="[文本]" custT="1"/>
      <dgm:spPr/>
      <dgm:t>
        <a:bodyPr/>
        <a:lstStyle/>
        <a:p>
          <a:pPr algn="l"/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组件框架</a:t>
          </a:r>
        </a:p>
      </dgm:t>
    </dgm:pt>
    <dgm:pt modelId="{5545EC67-BB92-4CAE-81F6-550E8364F325}" type="parTrans" cxnId="{E6B1FD3A-06F1-4BF2-98DB-AEA78D4EB4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BCBC1F-A122-42A8-9E2E-334759F0A3D4}" type="sibTrans" cxnId="{E6B1FD3A-06F1-4BF2-98DB-AEA78D4EB4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4B1758B-9F90-4FF5-A814-FD60302C718F}">
      <dgm:prSet phldrT="[文本]" custT="1"/>
      <dgm:spPr/>
      <dgm:t>
        <a:bodyPr/>
        <a:lstStyle/>
        <a:p>
          <a:pPr algn="l"/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背景简介</a:t>
          </a:r>
        </a:p>
      </dgm:t>
    </dgm:pt>
    <dgm:pt modelId="{54B2D2CA-6243-49F2-BE5F-F135419A536A}" type="parTrans" cxnId="{BA7A8678-78A7-4DF2-A663-0CBBB3AFE2C9}">
      <dgm:prSet/>
      <dgm:spPr/>
      <dgm:t>
        <a:bodyPr/>
        <a:lstStyle/>
        <a:p>
          <a:endParaRPr lang="zh-CN" altLang="en-US"/>
        </a:p>
      </dgm:t>
    </dgm:pt>
    <dgm:pt modelId="{CC5296C3-14EB-4D08-8E86-D69BA062F9AA}" type="sibTrans" cxnId="{BA7A8678-78A7-4DF2-A663-0CBBB3AFE2C9}">
      <dgm:prSet/>
      <dgm:spPr/>
      <dgm:t>
        <a:bodyPr/>
        <a:lstStyle/>
        <a:p>
          <a:endParaRPr lang="zh-CN" altLang="en-US"/>
        </a:p>
      </dgm:t>
    </dgm:pt>
    <dgm:pt modelId="{7609C784-133B-4BE7-AD30-07E14DFE72C6}" type="pres">
      <dgm:prSet presAssocID="{602715D0-DC4B-4B4F-9E5F-CAFDAE0B945A}" presName="linearFlow" presStyleCnt="0">
        <dgm:presLayoutVars>
          <dgm:dir/>
          <dgm:resizeHandles val="exact"/>
        </dgm:presLayoutVars>
      </dgm:prSet>
      <dgm:spPr/>
    </dgm:pt>
    <dgm:pt modelId="{9CDDD247-FF52-4AD5-B3A6-47056D05750A}" type="pres">
      <dgm:prSet presAssocID="{D4B1758B-9F90-4FF5-A814-FD60302C718F}" presName="composite" presStyleCnt="0"/>
      <dgm:spPr/>
    </dgm:pt>
    <dgm:pt modelId="{114F5952-797A-4212-93C6-507232CD7906}" type="pres">
      <dgm:prSet presAssocID="{D4B1758B-9F90-4FF5-A814-FD60302C718F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397488B5-7FDC-4BBE-BE3B-4537B2C3D0D1}" type="pres">
      <dgm:prSet presAssocID="{D4B1758B-9F90-4FF5-A814-FD60302C718F}" presName="txShp" presStyleLbl="node1" presStyleIdx="0" presStyleCnt="3">
        <dgm:presLayoutVars>
          <dgm:bulletEnabled val="1"/>
        </dgm:presLayoutVars>
      </dgm:prSet>
      <dgm:spPr/>
    </dgm:pt>
    <dgm:pt modelId="{2BB381EA-B28B-4479-B973-87C9FA049633}" type="pres">
      <dgm:prSet presAssocID="{CC5296C3-14EB-4D08-8E86-D69BA062F9AA}" presName="spacing" presStyleCnt="0"/>
      <dgm:spPr/>
    </dgm:pt>
    <dgm:pt modelId="{6270F0FD-BA43-4812-8BB3-F1F7F329D4E6}" type="pres">
      <dgm:prSet presAssocID="{E64FFD87-98B5-460F-B6A1-F3261AC91A6C}" presName="composite" presStyleCnt="0"/>
      <dgm:spPr/>
    </dgm:pt>
    <dgm:pt modelId="{2B79BF06-A8C7-4839-B448-4F4126BCE3EE}" type="pres">
      <dgm:prSet presAssocID="{E64FFD87-98B5-460F-B6A1-F3261AC91A6C}" presName="imgShp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7C419882-FC33-4540-91EA-C10C78B4B5B9}" type="pres">
      <dgm:prSet presAssocID="{E64FFD87-98B5-460F-B6A1-F3261AC91A6C}" presName="txShp" presStyleLbl="node1" presStyleIdx="1" presStyleCnt="3">
        <dgm:presLayoutVars>
          <dgm:bulletEnabled val="1"/>
        </dgm:presLayoutVars>
      </dgm:prSet>
      <dgm:spPr/>
    </dgm:pt>
    <dgm:pt modelId="{757FDC94-CCD4-45F2-A36E-6F4FCFC9575A}" type="pres">
      <dgm:prSet presAssocID="{C97CC459-F836-44F9-A6BC-D320D34C9E72}" presName="spacing" presStyleCnt="0"/>
      <dgm:spPr/>
    </dgm:pt>
    <dgm:pt modelId="{3D82EFF8-CE15-461D-94CC-112EA2E494DA}" type="pres">
      <dgm:prSet presAssocID="{7AD3DA1C-493E-4626-9EEC-30A2C23EC552}" presName="composite" presStyleCnt="0"/>
      <dgm:spPr/>
    </dgm:pt>
    <dgm:pt modelId="{6FFDDEB3-8832-4BC1-A271-493E6CF9EECD}" type="pres">
      <dgm:prSet presAssocID="{7AD3DA1C-493E-4626-9EEC-30A2C23EC552}" presName="imgShp" presStyleLbl="fgImgPlac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D8F4488E-1E43-4433-A0FB-F61583ECE7DB}" type="pres">
      <dgm:prSet presAssocID="{7AD3DA1C-493E-4626-9EEC-30A2C23EC552}" presName="txShp" presStyleLbl="node1" presStyleIdx="2" presStyleCnt="3">
        <dgm:presLayoutVars>
          <dgm:bulletEnabled val="1"/>
        </dgm:presLayoutVars>
      </dgm:prSet>
      <dgm:spPr/>
    </dgm:pt>
  </dgm:ptLst>
  <dgm:cxnLst>
    <dgm:cxn modelId="{FBBF211C-257F-410D-942E-515A215E9400}" type="presOf" srcId="{E64FFD87-98B5-460F-B6A1-F3261AC91A6C}" destId="{7C419882-FC33-4540-91EA-C10C78B4B5B9}" srcOrd="0" destOrd="0" presId="urn:microsoft.com/office/officeart/2005/8/layout/vList3#1"/>
    <dgm:cxn modelId="{E6B1FD3A-06F1-4BF2-98DB-AEA78D4EB469}" srcId="{602715D0-DC4B-4B4F-9E5F-CAFDAE0B945A}" destId="{7AD3DA1C-493E-4626-9EEC-30A2C23EC552}" srcOrd="2" destOrd="0" parTransId="{5545EC67-BB92-4CAE-81F6-550E8364F325}" sibTransId="{E4BCBC1F-A122-42A8-9E2E-334759F0A3D4}"/>
    <dgm:cxn modelId="{BA7A8678-78A7-4DF2-A663-0CBBB3AFE2C9}" srcId="{602715D0-DC4B-4B4F-9E5F-CAFDAE0B945A}" destId="{D4B1758B-9F90-4FF5-A814-FD60302C718F}" srcOrd="0" destOrd="0" parTransId="{54B2D2CA-6243-49F2-BE5F-F135419A536A}" sibTransId="{CC5296C3-14EB-4D08-8E86-D69BA062F9AA}"/>
    <dgm:cxn modelId="{AB60C495-795C-4D59-85AF-9CC2E410DFC7}" type="presOf" srcId="{7AD3DA1C-493E-4626-9EEC-30A2C23EC552}" destId="{D8F4488E-1E43-4433-A0FB-F61583ECE7DB}" srcOrd="0" destOrd="0" presId="urn:microsoft.com/office/officeart/2005/8/layout/vList3#1"/>
    <dgm:cxn modelId="{30F8CD9D-3B2C-4293-8A68-50F8EECD636D}" type="presOf" srcId="{D4B1758B-9F90-4FF5-A814-FD60302C718F}" destId="{397488B5-7FDC-4BBE-BE3B-4537B2C3D0D1}" srcOrd="0" destOrd="0" presId="urn:microsoft.com/office/officeart/2005/8/layout/vList3#1"/>
    <dgm:cxn modelId="{14B8FBA5-A792-4CCF-BFC6-EF7818961ADD}" srcId="{602715D0-DC4B-4B4F-9E5F-CAFDAE0B945A}" destId="{E64FFD87-98B5-460F-B6A1-F3261AC91A6C}" srcOrd="1" destOrd="0" parTransId="{0BFF9011-BF9C-49DC-B919-F224D67C85EC}" sibTransId="{C97CC459-F836-44F9-A6BC-D320D34C9E72}"/>
    <dgm:cxn modelId="{4B7670A6-1EF6-4A99-B20B-A003B362FB64}" type="presOf" srcId="{602715D0-DC4B-4B4F-9E5F-CAFDAE0B945A}" destId="{7609C784-133B-4BE7-AD30-07E14DFE72C6}" srcOrd="0" destOrd="0" presId="urn:microsoft.com/office/officeart/2005/8/layout/vList3#1"/>
    <dgm:cxn modelId="{B5C55D45-96A0-43F8-AEA9-A9796FB026FC}" type="presParOf" srcId="{7609C784-133B-4BE7-AD30-07E14DFE72C6}" destId="{9CDDD247-FF52-4AD5-B3A6-47056D05750A}" srcOrd="0" destOrd="0" presId="urn:microsoft.com/office/officeart/2005/8/layout/vList3#1"/>
    <dgm:cxn modelId="{45C36B76-5C26-435A-ACCD-B20477AFD042}" type="presParOf" srcId="{9CDDD247-FF52-4AD5-B3A6-47056D05750A}" destId="{114F5952-797A-4212-93C6-507232CD7906}" srcOrd="0" destOrd="0" presId="urn:microsoft.com/office/officeart/2005/8/layout/vList3#1"/>
    <dgm:cxn modelId="{38B9ED27-96ED-499D-B1A5-5322A5DAF126}" type="presParOf" srcId="{9CDDD247-FF52-4AD5-B3A6-47056D05750A}" destId="{397488B5-7FDC-4BBE-BE3B-4537B2C3D0D1}" srcOrd="1" destOrd="0" presId="urn:microsoft.com/office/officeart/2005/8/layout/vList3#1"/>
    <dgm:cxn modelId="{B82565A2-C98A-40A5-A7A9-8979AC682490}" type="presParOf" srcId="{7609C784-133B-4BE7-AD30-07E14DFE72C6}" destId="{2BB381EA-B28B-4479-B973-87C9FA049633}" srcOrd="1" destOrd="0" presId="urn:microsoft.com/office/officeart/2005/8/layout/vList3#1"/>
    <dgm:cxn modelId="{1DF579C3-0474-481D-82C0-71F62D430A71}" type="presParOf" srcId="{7609C784-133B-4BE7-AD30-07E14DFE72C6}" destId="{6270F0FD-BA43-4812-8BB3-F1F7F329D4E6}" srcOrd="2" destOrd="0" presId="urn:microsoft.com/office/officeart/2005/8/layout/vList3#1"/>
    <dgm:cxn modelId="{17FE3A03-2554-487E-90C0-D5C99B5D319A}" type="presParOf" srcId="{6270F0FD-BA43-4812-8BB3-F1F7F329D4E6}" destId="{2B79BF06-A8C7-4839-B448-4F4126BCE3EE}" srcOrd="0" destOrd="0" presId="urn:microsoft.com/office/officeart/2005/8/layout/vList3#1"/>
    <dgm:cxn modelId="{CFF1D632-977B-45C6-B833-95E2FC185EC3}" type="presParOf" srcId="{6270F0FD-BA43-4812-8BB3-F1F7F329D4E6}" destId="{7C419882-FC33-4540-91EA-C10C78B4B5B9}" srcOrd="1" destOrd="0" presId="urn:microsoft.com/office/officeart/2005/8/layout/vList3#1"/>
    <dgm:cxn modelId="{494744D1-6AE3-4D06-AC2C-07676BB3822D}" type="presParOf" srcId="{7609C784-133B-4BE7-AD30-07E14DFE72C6}" destId="{757FDC94-CCD4-45F2-A36E-6F4FCFC9575A}" srcOrd="3" destOrd="0" presId="urn:microsoft.com/office/officeart/2005/8/layout/vList3#1"/>
    <dgm:cxn modelId="{3AECF664-A9CE-43DC-93F0-377C362FD67F}" type="presParOf" srcId="{7609C784-133B-4BE7-AD30-07E14DFE72C6}" destId="{3D82EFF8-CE15-461D-94CC-112EA2E494DA}" srcOrd="4" destOrd="0" presId="urn:microsoft.com/office/officeart/2005/8/layout/vList3#1"/>
    <dgm:cxn modelId="{84895112-18EC-4F26-BE9F-19A6FF8265C1}" type="presParOf" srcId="{3D82EFF8-CE15-461D-94CC-112EA2E494DA}" destId="{6FFDDEB3-8832-4BC1-A271-493E6CF9EECD}" srcOrd="0" destOrd="0" presId="urn:microsoft.com/office/officeart/2005/8/layout/vList3#1"/>
    <dgm:cxn modelId="{D1A0D217-EB67-4ECD-9D27-256A21F1B207}" type="presParOf" srcId="{3D82EFF8-CE15-461D-94CC-112EA2E494DA}" destId="{D8F4488E-1E43-4433-A0FB-F61583ECE7D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715D0-DC4B-4B4F-9E5F-CAFDAE0B945A}" type="doc">
      <dgm:prSet loTypeId="urn:microsoft.com/office/officeart/2005/8/layout/vList3#1" loCatId="list" qsTypeId="urn:microsoft.com/office/officeart/2005/8/quickstyle/simple3" qsCatId="simple" csTypeId="urn:microsoft.com/office/officeart/2005/8/colors/accent1_2" csCatId="accent1" phldr="1"/>
      <dgm:spPr/>
    </dgm:pt>
    <dgm:pt modelId="{E64FFD87-98B5-460F-B6A1-F3261AC91A6C}">
      <dgm:prSet phldrT="[文本]" custT="1"/>
      <dgm:spPr/>
      <dgm:t>
        <a:bodyPr/>
        <a:lstStyle/>
        <a:p>
          <a:pPr algn="l"/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部署集成说明</a:t>
          </a:r>
        </a:p>
      </dgm:t>
    </dgm:pt>
    <dgm:pt modelId="{0BFF9011-BF9C-49DC-B919-F224D67C85EC}" type="parTrans" cxnId="{14B8FBA5-A792-4CCF-BFC6-EF7818961AD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7CC459-F836-44F9-A6BC-D320D34C9E72}" type="sibTrans" cxnId="{14B8FBA5-A792-4CCF-BFC6-EF7818961AD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AD3DA1C-493E-4626-9EEC-30A2C23EC552}">
      <dgm:prSet phldrT="[文本]" custT="1"/>
      <dgm:spPr/>
      <dgm:t>
        <a:bodyPr/>
        <a:lstStyle/>
        <a:p>
          <a:pPr algn="l"/>
          <a:r>
            <a:rPr lang="zh-CN" altLang="en-US" sz="3200" b="1" dirty="0">
              <a:latin typeface="微软雅黑" pitchFamily="34" charset="-122"/>
              <a:ea typeface="微软雅黑" pitchFamily="34" charset="-122"/>
            </a:rPr>
            <a:t>使用概况</a:t>
          </a:r>
        </a:p>
      </dgm:t>
    </dgm:pt>
    <dgm:pt modelId="{5545EC67-BB92-4CAE-81F6-550E8364F325}" type="parTrans" cxnId="{E6B1FD3A-06F1-4BF2-98DB-AEA78D4EB4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BCBC1F-A122-42A8-9E2E-334759F0A3D4}" type="sibTrans" cxnId="{E6B1FD3A-06F1-4BF2-98DB-AEA78D4EB4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609C784-133B-4BE7-AD30-07E14DFE72C6}" type="pres">
      <dgm:prSet presAssocID="{602715D0-DC4B-4B4F-9E5F-CAFDAE0B945A}" presName="linearFlow" presStyleCnt="0">
        <dgm:presLayoutVars>
          <dgm:dir/>
          <dgm:resizeHandles val="exact"/>
        </dgm:presLayoutVars>
      </dgm:prSet>
      <dgm:spPr/>
    </dgm:pt>
    <dgm:pt modelId="{6270F0FD-BA43-4812-8BB3-F1F7F329D4E6}" type="pres">
      <dgm:prSet presAssocID="{E64FFD87-98B5-460F-B6A1-F3261AC91A6C}" presName="composite" presStyleCnt="0"/>
      <dgm:spPr/>
    </dgm:pt>
    <dgm:pt modelId="{2B79BF06-A8C7-4839-B448-4F4126BCE3EE}" type="pres">
      <dgm:prSet presAssocID="{E64FFD87-98B5-460F-B6A1-F3261AC91A6C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/>
          </a:solidFill>
        </a:ln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7C419882-FC33-4540-91EA-C10C78B4B5B9}" type="pres">
      <dgm:prSet presAssocID="{E64FFD87-98B5-460F-B6A1-F3261AC91A6C}" presName="txShp" presStyleLbl="node1" presStyleIdx="0" presStyleCnt="2">
        <dgm:presLayoutVars>
          <dgm:bulletEnabled val="1"/>
        </dgm:presLayoutVars>
      </dgm:prSet>
      <dgm:spPr/>
    </dgm:pt>
    <dgm:pt modelId="{757FDC94-CCD4-45F2-A36E-6F4FCFC9575A}" type="pres">
      <dgm:prSet presAssocID="{C97CC459-F836-44F9-A6BC-D320D34C9E72}" presName="spacing" presStyleCnt="0"/>
      <dgm:spPr/>
    </dgm:pt>
    <dgm:pt modelId="{3D82EFF8-CE15-461D-94CC-112EA2E494DA}" type="pres">
      <dgm:prSet presAssocID="{7AD3DA1C-493E-4626-9EEC-30A2C23EC552}" presName="composite" presStyleCnt="0"/>
      <dgm:spPr/>
    </dgm:pt>
    <dgm:pt modelId="{6FFDDEB3-8832-4BC1-A271-493E6CF9EECD}" type="pres">
      <dgm:prSet presAssocID="{7AD3DA1C-493E-4626-9EEC-30A2C23EC552}" presName="imgShp" presStyleLbl="fgImgPlace1" presStyleIdx="1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D8F4488E-1E43-4433-A0FB-F61583ECE7DB}" type="pres">
      <dgm:prSet presAssocID="{7AD3DA1C-493E-4626-9EEC-30A2C23EC552}" presName="txShp" presStyleLbl="node1" presStyleIdx="1" presStyleCnt="2">
        <dgm:presLayoutVars>
          <dgm:bulletEnabled val="1"/>
        </dgm:presLayoutVars>
      </dgm:prSet>
      <dgm:spPr/>
    </dgm:pt>
  </dgm:ptLst>
  <dgm:cxnLst>
    <dgm:cxn modelId="{E6B1FD3A-06F1-4BF2-98DB-AEA78D4EB469}" srcId="{602715D0-DC4B-4B4F-9E5F-CAFDAE0B945A}" destId="{7AD3DA1C-493E-4626-9EEC-30A2C23EC552}" srcOrd="1" destOrd="0" parTransId="{5545EC67-BB92-4CAE-81F6-550E8364F325}" sibTransId="{E4BCBC1F-A122-42A8-9E2E-334759F0A3D4}"/>
    <dgm:cxn modelId="{14B8FBA5-A792-4CCF-BFC6-EF7818961ADD}" srcId="{602715D0-DC4B-4B4F-9E5F-CAFDAE0B945A}" destId="{E64FFD87-98B5-460F-B6A1-F3261AC91A6C}" srcOrd="0" destOrd="0" parTransId="{0BFF9011-BF9C-49DC-B919-F224D67C85EC}" sibTransId="{C97CC459-F836-44F9-A6BC-D320D34C9E72}"/>
    <dgm:cxn modelId="{40968DDD-47DC-43B9-AD94-1324D6C9B217}" type="presOf" srcId="{602715D0-DC4B-4B4F-9E5F-CAFDAE0B945A}" destId="{7609C784-133B-4BE7-AD30-07E14DFE72C6}" srcOrd="0" destOrd="0" presId="urn:microsoft.com/office/officeart/2005/8/layout/vList3#1"/>
    <dgm:cxn modelId="{7B8E9CE1-CA86-4735-9AF4-1ADD74EA6436}" type="presOf" srcId="{7AD3DA1C-493E-4626-9EEC-30A2C23EC552}" destId="{D8F4488E-1E43-4433-A0FB-F61583ECE7DB}" srcOrd="0" destOrd="0" presId="urn:microsoft.com/office/officeart/2005/8/layout/vList3#1"/>
    <dgm:cxn modelId="{9BA1CEEA-9CCC-4FCC-BCDD-08944C447CD8}" type="presOf" srcId="{E64FFD87-98B5-460F-B6A1-F3261AC91A6C}" destId="{7C419882-FC33-4540-91EA-C10C78B4B5B9}" srcOrd="0" destOrd="0" presId="urn:microsoft.com/office/officeart/2005/8/layout/vList3#1"/>
    <dgm:cxn modelId="{958E727A-EEB0-43CD-A8D0-DFC9BDC4724A}" type="presParOf" srcId="{7609C784-133B-4BE7-AD30-07E14DFE72C6}" destId="{6270F0FD-BA43-4812-8BB3-F1F7F329D4E6}" srcOrd="0" destOrd="0" presId="urn:microsoft.com/office/officeart/2005/8/layout/vList3#1"/>
    <dgm:cxn modelId="{B60A96D3-8D8A-4162-8495-935D776DB186}" type="presParOf" srcId="{6270F0FD-BA43-4812-8BB3-F1F7F329D4E6}" destId="{2B79BF06-A8C7-4839-B448-4F4126BCE3EE}" srcOrd="0" destOrd="0" presId="urn:microsoft.com/office/officeart/2005/8/layout/vList3#1"/>
    <dgm:cxn modelId="{590BEC10-A1D9-4B7A-BFEB-61BBBC8E3411}" type="presParOf" srcId="{6270F0FD-BA43-4812-8BB3-F1F7F329D4E6}" destId="{7C419882-FC33-4540-91EA-C10C78B4B5B9}" srcOrd="1" destOrd="0" presId="urn:microsoft.com/office/officeart/2005/8/layout/vList3#1"/>
    <dgm:cxn modelId="{5C7A24B2-ABE3-4ACA-913A-C3C86314BF68}" type="presParOf" srcId="{7609C784-133B-4BE7-AD30-07E14DFE72C6}" destId="{757FDC94-CCD4-45F2-A36E-6F4FCFC9575A}" srcOrd="1" destOrd="0" presId="urn:microsoft.com/office/officeart/2005/8/layout/vList3#1"/>
    <dgm:cxn modelId="{E47D98E3-87EE-401D-8273-C09CD6510ACA}" type="presParOf" srcId="{7609C784-133B-4BE7-AD30-07E14DFE72C6}" destId="{3D82EFF8-CE15-461D-94CC-112EA2E494DA}" srcOrd="2" destOrd="0" presId="urn:microsoft.com/office/officeart/2005/8/layout/vList3#1"/>
    <dgm:cxn modelId="{D0C1E795-902C-47E0-A3D3-8EB80C8D9A95}" type="presParOf" srcId="{3D82EFF8-CE15-461D-94CC-112EA2E494DA}" destId="{6FFDDEB3-8832-4BC1-A271-493E6CF9EECD}" srcOrd="0" destOrd="0" presId="urn:microsoft.com/office/officeart/2005/8/layout/vList3#1"/>
    <dgm:cxn modelId="{1E74E197-1FDF-4D52-8133-7EE9E84A1E64}" type="presParOf" srcId="{3D82EFF8-CE15-461D-94CC-112EA2E494DA}" destId="{D8F4488E-1E43-4433-A0FB-F61583ECE7D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5B51F-609A-4F36-8F14-B1AC36400FC2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4DC8C86-E089-4D98-AA1F-B7FE58F274F9}">
      <dgm:prSet phldrT="[文本]"/>
      <dgm:spPr/>
      <dgm:t>
        <a:bodyPr/>
        <a:lstStyle/>
        <a:p>
          <a:r>
            <a:rPr lang="zh-CN" altLang="en-US"/>
            <a:t>引入</a:t>
          </a:r>
          <a:r>
            <a:rPr lang="en-US" altLang="zh-CN"/>
            <a:t>echarts</a:t>
          </a:r>
          <a:r>
            <a:rPr lang="zh-CN" altLang="en-US" dirty="0"/>
            <a:t>与扩展文件</a:t>
          </a:r>
        </a:p>
      </dgm:t>
    </dgm:pt>
    <dgm:pt modelId="{9F3C7C15-5FF9-45AD-986A-F0E73509B162}" type="parTrans" cxnId="{0A93FB80-E724-4B3C-8ECC-E03B15E7B43F}">
      <dgm:prSet/>
      <dgm:spPr/>
      <dgm:t>
        <a:bodyPr/>
        <a:lstStyle/>
        <a:p>
          <a:endParaRPr lang="zh-CN" altLang="en-US"/>
        </a:p>
      </dgm:t>
    </dgm:pt>
    <dgm:pt modelId="{9484AA24-489B-4079-B352-597AA7F2C421}" type="sibTrans" cxnId="{0A93FB80-E724-4B3C-8ECC-E03B15E7B43F}">
      <dgm:prSet/>
      <dgm:spPr/>
      <dgm:t>
        <a:bodyPr/>
        <a:lstStyle/>
        <a:p>
          <a:endParaRPr lang="zh-CN" altLang="en-US"/>
        </a:p>
      </dgm:t>
    </dgm:pt>
    <dgm:pt modelId="{E1915CFE-B032-4888-9BAA-73E7FF3CFCE2}">
      <dgm:prSet phldrT="[文本]"/>
      <dgm:spPr/>
      <dgm:t>
        <a:bodyPr/>
        <a:lstStyle/>
        <a:p>
          <a:r>
            <a:rPr lang="zh-CN" altLang="en-US" dirty="0"/>
            <a:t>定义地图容器</a:t>
          </a:r>
          <a:r>
            <a:rPr lang="en-US" altLang="zh-CN" dirty="0"/>
            <a:t>div</a:t>
          </a:r>
          <a:endParaRPr lang="zh-CN" altLang="en-US" dirty="0"/>
        </a:p>
      </dgm:t>
    </dgm:pt>
    <dgm:pt modelId="{036FC769-CB5F-4C04-B41E-A59A0D386451}" type="parTrans" cxnId="{6EF935E7-817F-4149-9C6B-022468198E76}">
      <dgm:prSet/>
      <dgm:spPr/>
      <dgm:t>
        <a:bodyPr/>
        <a:lstStyle/>
        <a:p>
          <a:endParaRPr lang="zh-CN" altLang="en-US"/>
        </a:p>
      </dgm:t>
    </dgm:pt>
    <dgm:pt modelId="{39E07618-EB99-4871-9EF1-5EA53CBBEF56}" type="sibTrans" cxnId="{6EF935E7-817F-4149-9C6B-022468198E76}">
      <dgm:prSet/>
      <dgm:spPr/>
      <dgm:t>
        <a:bodyPr/>
        <a:lstStyle/>
        <a:p>
          <a:endParaRPr lang="zh-CN" altLang="en-US"/>
        </a:p>
      </dgm:t>
    </dgm:pt>
    <dgm:pt modelId="{591F38AD-57B7-4DF0-9AC6-FB6726024CF5}">
      <dgm:prSet phldrT="[文本]"/>
      <dgm:spPr/>
      <dgm:t>
        <a:bodyPr/>
        <a:lstStyle/>
        <a:p>
          <a:r>
            <a:rPr lang="zh-CN" altLang="en-US"/>
            <a:t>利用</a:t>
          </a:r>
          <a:r>
            <a:rPr lang="en-US" altLang="zh-CN"/>
            <a:t>GeoJson</a:t>
          </a:r>
          <a:r>
            <a:rPr lang="zh-CN" altLang="en-US"/>
            <a:t>数据</a:t>
          </a:r>
          <a:r>
            <a:rPr lang="zh-CN" altLang="en-US" dirty="0"/>
            <a:t>注册地图并配置</a:t>
          </a:r>
          <a:r>
            <a:rPr lang="en-US" altLang="zh-CN" dirty="0"/>
            <a:t>option</a:t>
          </a:r>
          <a:r>
            <a:rPr lang="zh-CN" altLang="en-US" dirty="0"/>
            <a:t>属性</a:t>
          </a:r>
        </a:p>
      </dgm:t>
    </dgm:pt>
    <dgm:pt modelId="{217A41CA-F30B-4654-9A28-F0C320443122}" type="parTrans" cxnId="{BF2D8078-39F9-42C7-B62D-3A8A3C0F2CE4}">
      <dgm:prSet/>
      <dgm:spPr/>
      <dgm:t>
        <a:bodyPr/>
        <a:lstStyle/>
        <a:p>
          <a:endParaRPr lang="zh-CN" altLang="en-US"/>
        </a:p>
      </dgm:t>
    </dgm:pt>
    <dgm:pt modelId="{BF49730B-B154-4EF0-ABAA-0A27D4994566}" type="sibTrans" cxnId="{BF2D8078-39F9-42C7-B62D-3A8A3C0F2CE4}">
      <dgm:prSet/>
      <dgm:spPr/>
      <dgm:t>
        <a:bodyPr/>
        <a:lstStyle/>
        <a:p>
          <a:endParaRPr lang="zh-CN" altLang="en-US"/>
        </a:p>
      </dgm:t>
    </dgm:pt>
    <dgm:pt modelId="{C29EB145-9A08-4EC4-A877-6700F3D71F09}">
      <dgm:prSet phldrT="[文本]"/>
      <dgm:spPr/>
      <dgm:t>
        <a:bodyPr/>
        <a:lstStyle/>
        <a:p>
          <a:r>
            <a:rPr lang="zh-CN" altLang="en-US" dirty="0"/>
            <a:t>为</a:t>
          </a:r>
          <a:r>
            <a:rPr lang="en-US" altLang="zh-CN" dirty="0"/>
            <a:t>option</a:t>
          </a:r>
          <a:r>
            <a:rPr lang="zh-CN" altLang="en-US" dirty="0"/>
            <a:t>添加</a:t>
          </a:r>
          <a:r>
            <a:rPr lang="en-US" altLang="en-US" dirty="0"/>
            <a:t>series</a:t>
          </a:r>
          <a:r>
            <a:rPr lang="zh-CN" altLang="en-US" dirty="0"/>
            <a:t>属性并配置参数</a:t>
          </a:r>
        </a:p>
      </dgm:t>
    </dgm:pt>
    <dgm:pt modelId="{841765CD-0061-43F1-BE5A-8EB98E44CE35}" type="parTrans" cxnId="{BA562685-4B3D-435A-A570-77BB0796ACA3}">
      <dgm:prSet/>
      <dgm:spPr/>
      <dgm:t>
        <a:bodyPr/>
        <a:lstStyle/>
        <a:p>
          <a:endParaRPr lang="zh-CN" altLang="en-US"/>
        </a:p>
      </dgm:t>
    </dgm:pt>
    <dgm:pt modelId="{C8919A74-A153-45CC-980C-7598D0ADC439}" type="sibTrans" cxnId="{BA562685-4B3D-435A-A570-77BB0796ACA3}">
      <dgm:prSet/>
      <dgm:spPr/>
      <dgm:t>
        <a:bodyPr/>
        <a:lstStyle/>
        <a:p>
          <a:endParaRPr lang="zh-CN" altLang="en-US"/>
        </a:p>
      </dgm:t>
    </dgm:pt>
    <dgm:pt modelId="{FFD54B0A-58F2-4C54-8899-84D8DAE3B2A8}">
      <dgm:prSet phldrT="[文本]"/>
      <dgm:spPr/>
      <dgm:t>
        <a:bodyPr/>
        <a:lstStyle/>
        <a:p>
          <a:r>
            <a:rPr lang="zh-CN" altLang="en-US" dirty="0"/>
            <a:t>为</a:t>
          </a:r>
          <a:r>
            <a:rPr lang="en-US" altLang="en-US" dirty="0"/>
            <a:t>series</a:t>
          </a:r>
          <a:r>
            <a:rPr lang="zh-CN" altLang="en-US" dirty="0"/>
            <a:t>添加</a:t>
          </a:r>
          <a:r>
            <a:rPr lang="en-US" altLang="zh-CN" dirty="0"/>
            <a:t>data</a:t>
          </a:r>
          <a:r>
            <a:rPr lang="zh-CN" altLang="en-US" dirty="0"/>
            <a:t>属性并添加数据</a:t>
          </a:r>
        </a:p>
      </dgm:t>
    </dgm:pt>
    <dgm:pt modelId="{CEE42191-4A73-4405-9AC9-377A720E19F6}" type="parTrans" cxnId="{431CC532-02F1-4E58-B269-8E53D40BE341}">
      <dgm:prSet/>
      <dgm:spPr/>
      <dgm:t>
        <a:bodyPr/>
        <a:lstStyle/>
        <a:p>
          <a:endParaRPr lang="zh-CN" altLang="en-US"/>
        </a:p>
      </dgm:t>
    </dgm:pt>
    <dgm:pt modelId="{B7BBB4E1-AD0B-4A34-A433-C6394489F39D}" type="sibTrans" cxnId="{431CC532-02F1-4E58-B269-8E53D40BE341}">
      <dgm:prSet/>
      <dgm:spPr/>
      <dgm:t>
        <a:bodyPr/>
        <a:lstStyle/>
        <a:p>
          <a:endParaRPr lang="zh-CN" altLang="en-US"/>
        </a:p>
      </dgm:t>
    </dgm:pt>
    <dgm:pt modelId="{26663895-B067-4ADF-9166-0935ECFFF2AE}" type="pres">
      <dgm:prSet presAssocID="{1395B51F-609A-4F36-8F14-B1AC36400FC2}" presName="Name0" presStyleCnt="0">
        <dgm:presLayoutVars>
          <dgm:dir/>
          <dgm:resizeHandles val="exact"/>
        </dgm:presLayoutVars>
      </dgm:prSet>
      <dgm:spPr/>
    </dgm:pt>
    <dgm:pt modelId="{6C083C8D-BE96-4694-9F5A-6A86E9F7E817}" type="pres">
      <dgm:prSet presAssocID="{B4DC8C86-E089-4D98-AA1F-B7FE58F274F9}" presName="node" presStyleLbl="node1" presStyleIdx="0" presStyleCnt="5">
        <dgm:presLayoutVars>
          <dgm:bulletEnabled val="1"/>
        </dgm:presLayoutVars>
      </dgm:prSet>
      <dgm:spPr/>
    </dgm:pt>
    <dgm:pt modelId="{C09AA406-0F28-4C52-800F-8588AAAA0524}" type="pres">
      <dgm:prSet presAssocID="{9484AA24-489B-4079-B352-597AA7F2C421}" presName="sibTrans" presStyleLbl="sibTrans1D1" presStyleIdx="0" presStyleCnt="4"/>
      <dgm:spPr/>
    </dgm:pt>
    <dgm:pt modelId="{E9FA4FEA-E0C5-491A-B854-5A821604AE32}" type="pres">
      <dgm:prSet presAssocID="{9484AA24-489B-4079-B352-597AA7F2C421}" presName="connectorText" presStyleLbl="sibTrans1D1" presStyleIdx="0" presStyleCnt="4"/>
      <dgm:spPr/>
    </dgm:pt>
    <dgm:pt modelId="{5F7595A9-60FD-48B7-8B38-A43733926214}" type="pres">
      <dgm:prSet presAssocID="{E1915CFE-B032-4888-9BAA-73E7FF3CFCE2}" presName="node" presStyleLbl="node1" presStyleIdx="1" presStyleCnt="5">
        <dgm:presLayoutVars>
          <dgm:bulletEnabled val="1"/>
        </dgm:presLayoutVars>
      </dgm:prSet>
      <dgm:spPr/>
    </dgm:pt>
    <dgm:pt modelId="{FD567DD6-A51E-4A85-A9CD-450DE2C3B2E5}" type="pres">
      <dgm:prSet presAssocID="{39E07618-EB99-4871-9EF1-5EA53CBBEF56}" presName="sibTrans" presStyleLbl="sibTrans1D1" presStyleIdx="1" presStyleCnt="4"/>
      <dgm:spPr/>
    </dgm:pt>
    <dgm:pt modelId="{8BA0345F-CB59-460F-B6AE-7A38A6BDBCC2}" type="pres">
      <dgm:prSet presAssocID="{39E07618-EB99-4871-9EF1-5EA53CBBEF56}" presName="connectorText" presStyleLbl="sibTrans1D1" presStyleIdx="1" presStyleCnt="4"/>
      <dgm:spPr/>
    </dgm:pt>
    <dgm:pt modelId="{6CDDC4B1-8CB2-48E8-96A2-3C5A5F54B18C}" type="pres">
      <dgm:prSet presAssocID="{591F38AD-57B7-4DF0-9AC6-FB6726024CF5}" presName="node" presStyleLbl="node1" presStyleIdx="2" presStyleCnt="5">
        <dgm:presLayoutVars>
          <dgm:bulletEnabled val="1"/>
        </dgm:presLayoutVars>
      </dgm:prSet>
      <dgm:spPr/>
    </dgm:pt>
    <dgm:pt modelId="{8F1723C5-3611-4A40-9439-8BA0EFB340AB}" type="pres">
      <dgm:prSet presAssocID="{BF49730B-B154-4EF0-ABAA-0A27D4994566}" presName="sibTrans" presStyleLbl="sibTrans1D1" presStyleIdx="2" presStyleCnt="4"/>
      <dgm:spPr/>
    </dgm:pt>
    <dgm:pt modelId="{6FDE58D9-1E61-4207-932B-854FA00D5D1D}" type="pres">
      <dgm:prSet presAssocID="{BF49730B-B154-4EF0-ABAA-0A27D4994566}" presName="connectorText" presStyleLbl="sibTrans1D1" presStyleIdx="2" presStyleCnt="4"/>
      <dgm:spPr/>
    </dgm:pt>
    <dgm:pt modelId="{B7A09F90-F6E1-479F-8F8D-02432C26C6F3}" type="pres">
      <dgm:prSet presAssocID="{C29EB145-9A08-4EC4-A877-6700F3D71F09}" presName="node" presStyleLbl="node1" presStyleIdx="3" presStyleCnt="5">
        <dgm:presLayoutVars>
          <dgm:bulletEnabled val="1"/>
        </dgm:presLayoutVars>
      </dgm:prSet>
      <dgm:spPr/>
    </dgm:pt>
    <dgm:pt modelId="{2ADB0905-56E5-490D-B3BF-CCF75A4BBE79}" type="pres">
      <dgm:prSet presAssocID="{C8919A74-A153-45CC-980C-7598D0ADC439}" presName="sibTrans" presStyleLbl="sibTrans1D1" presStyleIdx="3" presStyleCnt="4"/>
      <dgm:spPr/>
    </dgm:pt>
    <dgm:pt modelId="{8E1B73BD-63DE-4D58-8A23-562C3E1EBD57}" type="pres">
      <dgm:prSet presAssocID="{C8919A74-A153-45CC-980C-7598D0ADC439}" presName="connectorText" presStyleLbl="sibTrans1D1" presStyleIdx="3" presStyleCnt="4"/>
      <dgm:spPr/>
    </dgm:pt>
    <dgm:pt modelId="{4AD49D79-12E9-4B05-A1F7-D62705F098E8}" type="pres">
      <dgm:prSet presAssocID="{FFD54B0A-58F2-4C54-8899-84D8DAE3B2A8}" presName="node" presStyleLbl="node1" presStyleIdx="4" presStyleCnt="5">
        <dgm:presLayoutVars>
          <dgm:bulletEnabled val="1"/>
        </dgm:presLayoutVars>
      </dgm:prSet>
      <dgm:spPr/>
    </dgm:pt>
  </dgm:ptLst>
  <dgm:cxnLst>
    <dgm:cxn modelId="{D8D6BC04-4548-47AD-967C-84E6058C99B9}" type="presOf" srcId="{BF49730B-B154-4EF0-ABAA-0A27D4994566}" destId="{6FDE58D9-1E61-4207-932B-854FA00D5D1D}" srcOrd="1" destOrd="0" presId="urn:microsoft.com/office/officeart/2005/8/layout/bProcess3"/>
    <dgm:cxn modelId="{2B37B31C-20E7-4578-B754-2E10FB21ED5C}" type="presOf" srcId="{39E07618-EB99-4871-9EF1-5EA53CBBEF56}" destId="{FD567DD6-A51E-4A85-A9CD-450DE2C3B2E5}" srcOrd="0" destOrd="0" presId="urn:microsoft.com/office/officeart/2005/8/layout/bProcess3"/>
    <dgm:cxn modelId="{E8B3171F-77AE-40E0-B6E5-4E39B2250AA2}" type="presOf" srcId="{9484AA24-489B-4079-B352-597AA7F2C421}" destId="{C09AA406-0F28-4C52-800F-8588AAAA0524}" srcOrd="0" destOrd="0" presId="urn:microsoft.com/office/officeart/2005/8/layout/bProcess3"/>
    <dgm:cxn modelId="{431CC532-02F1-4E58-B269-8E53D40BE341}" srcId="{1395B51F-609A-4F36-8F14-B1AC36400FC2}" destId="{FFD54B0A-58F2-4C54-8899-84D8DAE3B2A8}" srcOrd="4" destOrd="0" parTransId="{CEE42191-4A73-4405-9AC9-377A720E19F6}" sibTransId="{B7BBB4E1-AD0B-4A34-A433-C6394489F39D}"/>
    <dgm:cxn modelId="{A052535D-3CB7-4ED4-B0B4-10E1DDE7253D}" type="presOf" srcId="{FFD54B0A-58F2-4C54-8899-84D8DAE3B2A8}" destId="{4AD49D79-12E9-4B05-A1F7-D62705F098E8}" srcOrd="0" destOrd="0" presId="urn:microsoft.com/office/officeart/2005/8/layout/bProcess3"/>
    <dgm:cxn modelId="{C3ADF44B-3F0C-4C41-9EE0-4C5993D6E761}" type="presOf" srcId="{591F38AD-57B7-4DF0-9AC6-FB6726024CF5}" destId="{6CDDC4B1-8CB2-48E8-96A2-3C5A5F54B18C}" srcOrd="0" destOrd="0" presId="urn:microsoft.com/office/officeart/2005/8/layout/bProcess3"/>
    <dgm:cxn modelId="{CA6C8452-BE43-494D-8B3C-C5DFE4F1D784}" type="presOf" srcId="{C29EB145-9A08-4EC4-A877-6700F3D71F09}" destId="{B7A09F90-F6E1-479F-8F8D-02432C26C6F3}" srcOrd="0" destOrd="0" presId="urn:microsoft.com/office/officeart/2005/8/layout/bProcess3"/>
    <dgm:cxn modelId="{BF2D8078-39F9-42C7-B62D-3A8A3C0F2CE4}" srcId="{1395B51F-609A-4F36-8F14-B1AC36400FC2}" destId="{591F38AD-57B7-4DF0-9AC6-FB6726024CF5}" srcOrd="2" destOrd="0" parTransId="{217A41CA-F30B-4654-9A28-F0C320443122}" sibTransId="{BF49730B-B154-4EF0-ABAA-0A27D4994566}"/>
    <dgm:cxn modelId="{0A93FB80-E724-4B3C-8ECC-E03B15E7B43F}" srcId="{1395B51F-609A-4F36-8F14-B1AC36400FC2}" destId="{B4DC8C86-E089-4D98-AA1F-B7FE58F274F9}" srcOrd="0" destOrd="0" parTransId="{9F3C7C15-5FF9-45AD-986A-F0E73509B162}" sibTransId="{9484AA24-489B-4079-B352-597AA7F2C421}"/>
    <dgm:cxn modelId="{B42D3882-1641-491E-97E7-DCD75CBC161A}" type="presOf" srcId="{9484AA24-489B-4079-B352-597AA7F2C421}" destId="{E9FA4FEA-E0C5-491A-B854-5A821604AE32}" srcOrd="1" destOrd="0" presId="urn:microsoft.com/office/officeart/2005/8/layout/bProcess3"/>
    <dgm:cxn modelId="{BA562685-4B3D-435A-A570-77BB0796ACA3}" srcId="{1395B51F-609A-4F36-8F14-B1AC36400FC2}" destId="{C29EB145-9A08-4EC4-A877-6700F3D71F09}" srcOrd="3" destOrd="0" parTransId="{841765CD-0061-43F1-BE5A-8EB98E44CE35}" sibTransId="{C8919A74-A153-45CC-980C-7598D0ADC439}"/>
    <dgm:cxn modelId="{4ADD7290-9F7C-473D-AF0B-20FA50D0D6B5}" type="presOf" srcId="{E1915CFE-B032-4888-9BAA-73E7FF3CFCE2}" destId="{5F7595A9-60FD-48B7-8B38-A43733926214}" srcOrd="0" destOrd="0" presId="urn:microsoft.com/office/officeart/2005/8/layout/bProcess3"/>
    <dgm:cxn modelId="{0F7D6EB1-4CA7-436E-A0E4-B1633A2BD2B9}" type="presOf" srcId="{C8919A74-A153-45CC-980C-7598D0ADC439}" destId="{8E1B73BD-63DE-4D58-8A23-562C3E1EBD57}" srcOrd="1" destOrd="0" presId="urn:microsoft.com/office/officeart/2005/8/layout/bProcess3"/>
    <dgm:cxn modelId="{406241BE-7653-49CB-AF18-0CB5D85116BA}" type="presOf" srcId="{39E07618-EB99-4871-9EF1-5EA53CBBEF56}" destId="{8BA0345F-CB59-460F-B6AE-7A38A6BDBCC2}" srcOrd="1" destOrd="0" presId="urn:microsoft.com/office/officeart/2005/8/layout/bProcess3"/>
    <dgm:cxn modelId="{019FDABF-31DE-4B2E-8E82-D25F0E942E8D}" type="presOf" srcId="{BF49730B-B154-4EF0-ABAA-0A27D4994566}" destId="{8F1723C5-3611-4A40-9439-8BA0EFB340AB}" srcOrd="0" destOrd="0" presId="urn:microsoft.com/office/officeart/2005/8/layout/bProcess3"/>
    <dgm:cxn modelId="{6EF935E7-817F-4149-9C6B-022468198E76}" srcId="{1395B51F-609A-4F36-8F14-B1AC36400FC2}" destId="{E1915CFE-B032-4888-9BAA-73E7FF3CFCE2}" srcOrd="1" destOrd="0" parTransId="{036FC769-CB5F-4C04-B41E-A59A0D386451}" sibTransId="{39E07618-EB99-4871-9EF1-5EA53CBBEF56}"/>
    <dgm:cxn modelId="{79BF79E7-751B-44C3-9268-993FF04465DF}" type="presOf" srcId="{1395B51F-609A-4F36-8F14-B1AC36400FC2}" destId="{26663895-B067-4ADF-9166-0935ECFFF2AE}" srcOrd="0" destOrd="0" presId="urn:microsoft.com/office/officeart/2005/8/layout/bProcess3"/>
    <dgm:cxn modelId="{53D6E7ED-8051-497D-9BA4-EBE981FB8596}" type="presOf" srcId="{C8919A74-A153-45CC-980C-7598D0ADC439}" destId="{2ADB0905-56E5-490D-B3BF-CCF75A4BBE79}" srcOrd="0" destOrd="0" presId="urn:microsoft.com/office/officeart/2005/8/layout/bProcess3"/>
    <dgm:cxn modelId="{90430DF3-C3B0-4D29-8F40-25DF9CCD6675}" type="presOf" srcId="{B4DC8C86-E089-4D98-AA1F-B7FE58F274F9}" destId="{6C083C8D-BE96-4694-9F5A-6A86E9F7E817}" srcOrd="0" destOrd="0" presId="urn:microsoft.com/office/officeart/2005/8/layout/bProcess3"/>
    <dgm:cxn modelId="{C0FD0271-6E4B-4B4D-8A96-A6B0424F0C9C}" type="presParOf" srcId="{26663895-B067-4ADF-9166-0935ECFFF2AE}" destId="{6C083C8D-BE96-4694-9F5A-6A86E9F7E817}" srcOrd="0" destOrd="0" presId="urn:microsoft.com/office/officeart/2005/8/layout/bProcess3"/>
    <dgm:cxn modelId="{194247B3-DAB6-472B-A8D1-B5C5EF35C560}" type="presParOf" srcId="{26663895-B067-4ADF-9166-0935ECFFF2AE}" destId="{C09AA406-0F28-4C52-800F-8588AAAA0524}" srcOrd="1" destOrd="0" presId="urn:microsoft.com/office/officeart/2005/8/layout/bProcess3"/>
    <dgm:cxn modelId="{6AFB63B7-DCEB-4DA4-A6E2-25775A248D0F}" type="presParOf" srcId="{C09AA406-0F28-4C52-800F-8588AAAA0524}" destId="{E9FA4FEA-E0C5-491A-B854-5A821604AE32}" srcOrd="0" destOrd="0" presId="urn:microsoft.com/office/officeart/2005/8/layout/bProcess3"/>
    <dgm:cxn modelId="{D8D60D07-2AFE-4F8E-8700-9CDF67EFBB93}" type="presParOf" srcId="{26663895-B067-4ADF-9166-0935ECFFF2AE}" destId="{5F7595A9-60FD-48B7-8B38-A43733926214}" srcOrd="2" destOrd="0" presId="urn:microsoft.com/office/officeart/2005/8/layout/bProcess3"/>
    <dgm:cxn modelId="{78F3BDA1-C728-4D46-A2A9-0FCBD2E34968}" type="presParOf" srcId="{26663895-B067-4ADF-9166-0935ECFFF2AE}" destId="{FD567DD6-A51E-4A85-A9CD-450DE2C3B2E5}" srcOrd="3" destOrd="0" presId="urn:microsoft.com/office/officeart/2005/8/layout/bProcess3"/>
    <dgm:cxn modelId="{AEC1361E-9172-485D-B3CA-8E84D8DD7598}" type="presParOf" srcId="{FD567DD6-A51E-4A85-A9CD-450DE2C3B2E5}" destId="{8BA0345F-CB59-460F-B6AE-7A38A6BDBCC2}" srcOrd="0" destOrd="0" presId="urn:microsoft.com/office/officeart/2005/8/layout/bProcess3"/>
    <dgm:cxn modelId="{63386A0D-72B6-4CC7-BFC2-C6C4E7A5E5B4}" type="presParOf" srcId="{26663895-B067-4ADF-9166-0935ECFFF2AE}" destId="{6CDDC4B1-8CB2-48E8-96A2-3C5A5F54B18C}" srcOrd="4" destOrd="0" presId="urn:microsoft.com/office/officeart/2005/8/layout/bProcess3"/>
    <dgm:cxn modelId="{9D752228-C58E-4B39-964E-226DFF153449}" type="presParOf" srcId="{26663895-B067-4ADF-9166-0935ECFFF2AE}" destId="{8F1723C5-3611-4A40-9439-8BA0EFB340AB}" srcOrd="5" destOrd="0" presId="urn:microsoft.com/office/officeart/2005/8/layout/bProcess3"/>
    <dgm:cxn modelId="{2C777F3D-131C-4066-AC41-FE32A39B46BD}" type="presParOf" srcId="{8F1723C5-3611-4A40-9439-8BA0EFB340AB}" destId="{6FDE58D9-1E61-4207-932B-854FA00D5D1D}" srcOrd="0" destOrd="0" presId="urn:microsoft.com/office/officeart/2005/8/layout/bProcess3"/>
    <dgm:cxn modelId="{4342636F-6ADC-4355-B9D9-3110FE1E01CA}" type="presParOf" srcId="{26663895-B067-4ADF-9166-0935ECFFF2AE}" destId="{B7A09F90-F6E1-479F-8F8D-02432C26C6F3}" srcOrd="6" destOrd="0" presId="urn:microsoft.com/office/officeart/2005/8/layout/bProcess3"/>
    <dgm:cxn modelId="{915BAE41-4663-4864-81A1-E2976F597C0F}" type="presParOf" srcId="{26663895-B067-4ADF-9166-0935ECFFF2AE}" destId="{2ADB0905-56E5-490D-B3BF-CCF75A4BBE79}" srcOrd="7" destOrd="0" presId="urn:microsoft.com/office/officeart/2005/8/layout/bProcess3"/>
    <dgm:cxn modelId="{C6FA9920-07D1-45D9-8BAC-18DC45A606EC}" type="presParOf" srcId="{2ADB0905-56E5-490D-B3BF-CCF75A4BBE79}" destId="{8E1B73BD-63DE-4D58-8A23-562C3E1EBD57}" srcOrd="0" destOrd="0" presId="urn:microsoft.com/office/officeart/2005/8/layout/bProcess3"/>
    <dgm:cxn modelId="{891E8459-793B-4924-A318-E8925AE4DE05}" type="presParOf" srcId="{26663895-B067-4ADF-9166-0935ECFFF2AE}" destId="{4AD49D79-12E9-4B05-A1F7-D62705F098E8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88B5-7FDC-4BBE-BE3B-4537B2C3D0D1}">
      <dsp:nvSpPr>
        <dsp:cNvPr id="0" name=""/>
        <dsp:cNvSpPr/>
      </dsp:nvSpPr>
      <dsp:spPr>
        <a:xfrm rot="10800000">
          <a:off x="1855528" y="316"/>
          <a:ext cx="6631779" cy="740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52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背景简介</a:t>
          </a:r>
        </a:p>
      </dsp:txBody>
      <dsp:txXfrm rot="10800000">
        <a:off x="2040646" y="316"/>
        <a:ext cx="6446661" cy="740472"/>
      </dsp:txXfrm>
    </dsp:sp>
    <dsp:sp modelId="{114F5952-797A-4212-93C6-507232CD7906}">
      <dsp:nvSpPr>
        <dsp:cNvPr id="0" name=""/>
        <dsp:cNvSpPr/>
      </dsp:nvSpPr>
      <dsp:spPr>
        <a:xfrm>
          <a:off x="1485292" y="316"/>
          <a:ext cx="740472" cy="740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419882-FC33-4540-91EA-C10C78B4B5B9}">
      <dsp:nvSpPr>
        <dsp:cNvPr id="0" name=""/>
        <dsp:cNvSpPr/>
      </dsp:nvSpPr>
      <dsp:spPr>
        <a:xfrm rot="10800000">
          <a:off x="1855528" y="925907"/>
          <a:ext cx="6631779" cy="740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52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组件</a:t>
          </a:r>
          <a:r>
            <a:rPr lang="en-US" altLang="zh-CN" sz="3200" b="1" kern="1200" dirty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系统介绍（</a:t>
          </a: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功能、性能、特性等</a:t>
          </a: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）</a:t>
          </a:r>
          <a:endParaRPr lang="en-US" altLang="zh-CN" sz="3200" b="1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2040646" y="925907"/>
        <a:ext cx="6446661" cy="740472"/>
      </dsp:txXfrm>
    </dsp:sp>
    <dsp:sp modelId="{2B79BF06-A8C7-4839-B448-4F4126BCE3EE}">
      <dsp:nvSpPr>
        <dsp:cNvPr id="0" name=""/>
        <dsp:cNvSpPr/>
      </dsp:nvSpPr>
      <dsp:spPr>
        <a:xfrm>
          <a:off x="1485292" y="925907"/>
          <a:ext cx="740472" cy="740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/>
          </a:solidFill>
          <a:prstDash val="solid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F4488E-1E43-4433-A0FB-F61583ECE7DB}">
      <dsp:nvSpPr>
        <dsp:cNvPr id="0" name=""/>
        <dsp:cNvSpPr/>
      </dsp:nvSpPr>
      <dsp:spPr>
        <a:xfrm rot="10800000">
          <a:off x="1855528" y="1851498"/>
          <a:ext cx="6631779" cy="740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52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组件框架</a:t>
          </a:r>
        </a:p>
      </dsp:txBody>
      <dsp:txXfrm rot="10800000">
        <a:off x="2040646" y="1851498"/>
        <a:ext cx="6446661" cy="740472"/>
      </dsp:txXfrm>
    </dsp:sp>
    <dsp:sp modelId="{6FFDDEB3-8832-4BC1-A271-493E6CF9EECD}">
      <dsp:nvSpPr>
        <dsp:cNvPr id="0" name=""/>
        <dsp:cNvSpPr/>
      </dsp:nvSpPr>
      <dsp:spPr>
        <a:xfrm>
          <a:off x="1485292" y="1851498"/>
          <a:ext cx="740472" cy="740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19882-FC33-4540-91EA-C10C78B4B5B9}">
      <dsp:nvSpPr>
        <dsp:cNvPr id="0" name=""/>
        <dsp:cNvSpPr/>
      </dsp:nvSpPr>
      <dsp:spPr>
        <a:xfrm rot="10800000">
          <a:off x="1868330" y="210"/>
          <a:ext cx="6655383" cy="76789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8622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部署集成说明</a:t>
          </a:r>
        </a:p>
      </dsp:txBody>
      <dsp:txXfrm rot="10800000">
        <a:off x="2060304" y="210"/>
        <a:ext cx="6463409" cy="767897"/>
      </dsp:txXfrm>
    </dsp:sp>
    <dsp:sp modelId="{2B79BF06-A8C7-4839-B448-4F4126BCE3EE}">
      <dsp:nvSpPr>
        <dsp:cNvPr id="0" name=""/>
        <dsp:cNvSpPr/>
      </dsp:nvSpPr>
      <dsp:spPr>
        <a:xfrm>
          <a:off x="1484381" y="210"/>
          <a:ext cx="767897" cy="76789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/>
          </a:solidFill>
          <a:prstDash val="solid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F4488E-1E43-4433-A0FB-F61583ECE7DB}">
      <dsp:nvSpPr>
        <dsp:cNvPr id="0" name=""/>
        <dsp:cNvSpPr/>
      </dsp:nvSpPr>
      <dsp:spPr>
        <a:xfrm rot="10800000">
          <a:off x="1868330" y="960083"/>
          <a:ext cx="6655383" cy="76789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8622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latin typeface="微软雅黑" pitchFamily="34" charset="-122"/>
              <a:ea typeface="微软雅黑" pitchFamily="34" charset="-122"/>
            </a:rPr>
            <a:t>使用概况</a:t>
          </a:r>
        </a:p>
      </dsp:txBody>
      <dsp:txXfrm rot="10800000">
        <a:off x="2060304" y="960083"/>
        <a:ext cx="6463409" cy="767897"/>
      </dsp:txXfrm>
    </dsp:sp>
    <dsp:sp modelId="{6FFDDEB3-8832-4BC1-A271-493E6CF9EECD}">
      <dsp:nvSpPr>
        <dsp:cNvPr id="0" name=""/>
        <dsp:cNvSpPr/>
      </dsp:nvSpPr>
      <dsp:spPr>
        <a:xfrm>
          <a:off x="1484381" y="960083"/>
          <a:ext cx="767897" cy="76789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AA406-0F28-4C52-800F-8588AAAA0524}">
      <dsp:nvSpPr>
        <dsp:cNvPr id="0" name=""/>
        <dsp:cNvSpPr/>
      </dsp:nvSpPr>
      <dsp:spPr>
        <a:xfrm>
          <a:off x="2839447" y="494069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0562" y="537722"/>
        <a:ext cx="20675" cy="4135"/>
      </dsp:txXfrm>
    </dsp:sp>
    <dsp:sp modelId="{6C083C8D-BE96-4694-9F5A-6A86E9F7E817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引入</a:t>
          </a:r>
          <a:r>
            <a:rPr lang="en-US" altLang="zh-CN" sz="1800" kern="1200"/>
            <a:t>echarts</a:t>
          </a:r>
          <a:r>
            <a:rPr lang="zh-CN" altLang="en-US" sz="1800" kern="1200" dirty="0"/>
            <a:t>与扩展文件</a:t>
          </a:r>
        </a:p>
      </dsp:txBody>
      <dsp:txXfrm>
        <a:off x="1043404" y="436"/>
        <a:ext cx="1797843" cy="1078706"/>
      </dsp:txXfrm>
    </dsp:sp>
    <dsp:sp modelId="{FD567DD6-A51E-4A85-A9CD-450DE2C3B2E5}">
      <dsp:nvSpPr>
        <dsp:cNvPr id="0" name=""/>
        <dsp:cNvSpPr/>
      </dsp:nvSpPr>
      <dsp:spPr>
        <a:xfrm>
          <a:off x="1942326" y="1077342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1758" y="1266727"/>
        <a:ext cx="112483" cy="4135"/>
      </dsp:txXfrm>
    </dsp:sp>
    <dsp:sp modelId="{5F7595A9-60FD-48B7-8B38-A43733926214}">
      <dsp:nvSpPr>
        <dsp:cNvPr id="0" name=""/>
        <dsp:cNvSpPr/>
      </dsp:nvSpPr>
      <dsp:spPr>
        <a:xfrm>
          <a:off x="3254752" y="436"/>
          <a:ext cx="1797843" cy="1078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定义地图容器</a:t>
          </a:r>
          <a:r>
            <a:rPr lang="en-US" altLang="zh-CN" sz="1800" kern="1200" dirty="0"/>
            <a:t>div</a:t>
          </a:r>
          <a:endParaRPr lang="zh-CN" altLang="en-US" sz="1800" kern="1200" dirty="0"/>
        </a:p>
      </dsp:txBody>
      <dsp:txXfrm>
        <a:off x="3254752" y="436"/>
        <a:ext cx="1797843" cy="1078706"/>
      </dsp:txXfrm>
    </dsp:sp>
    <dsp:sp modelId="{8F1723C5-3611-4A40-9439-8BA0EFB340AB}">
      <dsp:nvSpPr>
        <dsp:cNvPr id="0" name=""/>
        <dsp:cNvSpPr/>
      </dsp:nvSpPr>
      <dsp:spPr>
        <a:xfrm>
          <a:off x="2839447" y="198628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0562" y="2029932"/>
        <a:ext cx="20675" cy="4135"/>
      </dsp:txXfrm>
    </dsp:sp>
    <dsp:sp modelId="{6CDDC4B1-8CB2-48E8-96A2-3C5A5F54B18C}">
      <dsp:nvSpPr>
        <dsp:cNvPr id="0" name=""/>
        <dsp:cNvSpPr/>
      </dsp:nvSpPr>
      <dsp:spPr>
        <a:xfrm>
          <a:off x="1043404" y="1492646"/>
          <a:ext cx="1797843" cy="1078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利用</a:t>
          </a:r>
          <a:r>
            <a:rPr lang="en-US" altLang="zh-CN" sz="1800" kern="1200"/>
            <a:t>GeoJson</a:t>
          </a:r>
          <a:r>
            <a:rPr lang="zh-CN" altLang="en-US" sz="1800" kern="1200"/>
            <a:t>数据</a:t>
          </a:r>
          <a:r>
            <a:rPr lang="zh-CN" altLang="en-US" sz="1800" kern="1200" dirty="0"/>
            <a:t>注册地图并配置</a:t>
          </a:r>
          <a:r>
            <a:rPr lang="en-US" altLang="zh-CN" sz="1800" kern="1200" dirty="0"/>
            <a:t>option</a:t>
          </a:r>
          <a:r>
            <a:rPr lang="zh-CN" altLang="en-US" sz="1800" kern="1200" dirty="0"/>
            <a:t>属性</a:t>
          </a:r>
        </a:p>
      </dsp:txBody>
      <dsp:txXfrm>
        <a:off x="1043404" y="1492646"/>
        <a:ext cx="1797843" cy="1078706"/>
      </dsp:txXfrm>
    </dsp:sp>
    <dsp:sp modelId="{2ADB0905-56E5-490D-B3BF-CCF75A4BBE79}">
      <dsp:nvSpPr>
        <dsp:cNvPr id="0" name=""/>
        <dsp:cNvSpPr/>
      </dsp:nvSpPr>
      <dsp:spPr>
        <a:xfrm>
          <a:off x="1942326" y="2569553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1758" y="2758937"/>
        <a:ext cx="112483" cy="4135"/>
      </dsp:txXfrm>
    </dsp:sp>
    <dsp:sp modelId="{B7A09F90-F6E1-479F-8F8D-02432C26C6F3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为</a:t>
          </a:r>
          <a:r>
            <a:rPr lang="en-US" altLang="zh-CN" sz="1800" kern="1200" dirty="0"/>
            <a:t>option</a:t>
          </a:r>
          <a:r>
            <a:rPr lang="zh-CN" altLang="en-US" sz="1800" kern="1200" dirty="0"/>
            <a:t>添加</a:t>
          </a:r>
          <a:r>
            <a:rPr lang="en-US" altLang="en-US" sz="1800" kern="1200" dirty="0"/>
            <a:t>series</a:t>
          </a:r>
          <a:r>
            <a:rPr lang="zh-CN" altLang="en-US" sz="1800" kern="1200" dirty="0"/>
            <a:t>属性并配置参数</a:t>
          </a:r>
        </a:p>
      </dsp:txBody>
      <dsp:txXfrm>
        <a:off x="3254752" y="1492646"/>
        <a:ext cx="1797843" cy="1078706"/>
      </dsp:txXfrm>
    </dsp:sp>
    <dsp:sp modelId="{4AD49D79-12E9-4B05-A1F7-D62705F098E8}">
      <dsp:nvSpPr>
        <dsp:cNvPr id="0" name=""/>
        <dsp:cNvSpPr/>
      </dsp:nvSpPr>
      <dsp:spPr>
        <a:xfrm>
          <a:off x="1043404" y="2984857"/>
          <a:ext cx="1797843" cy="1078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为</a:t>
          </a:r>
          <a:r>
            <a:rPr lang="en-US" altLang="en-US" sz="1800" kern="1200" dirty="0"/>
            <a:t>series</a:t>
          </a:r>
          <a:r>
            <a:rPr lang="zh-CN" altLang="en-US" sz="1800" kern="1200" dirty="0"/>
            <a:t>添加</a:t>
          </a:r>
          <a:r>
            <a:rPr lang="en-US" altLang="zh-CN" sz="1800" kern="1200" dirty="0"/>
            <a:t>data</a:t>
          </a:r>
          <a:r>
            <a:rPr lang="zh-CN" altLang="en-US" sz="1800" kern="1200" dirty="0"/>
            <a:t>属性并添加数据</a:t>
          </a:r>
        </a:p>
      </dsp:txBody>
      <dsp:txXfrm>
        <a:off x="1043404" y="2984857"/>
        <a:ext cx="1797843" cy="107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11C-BA0F-43DB-A1A5-D0907A79099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CA16-C15E-4927-8942-A6C5BC73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6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3291CC66-4BA4-4D69-B879-49F9B9F414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8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CC66-4BA4-4D69-B879-49F9B9F414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9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CC66-4BA4-4D69-B879-49F9B9F414A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CC66-4BA4-4D69-B879-49F9B9F414A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1488372"/>
            <a:ext cx="9180000" cy="3812836"/>
            <a:chOff x="-69258" y="1488372"/>
            <a:chExt cx="9249132" cy="3812836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-69258" y="1488372"/>
              <a:ext cx="9249132" cy="38128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" name="矩形 2"/>
            <p:cNvSpPr/>
            <p:nvPr userDrawn="1"/>
          </p:nvSpPr>
          <p:spPr bwMode="auto">
            <a:xfrm>
              <a:off x="-69258" y="1630594"/>
              <a:ext cx="9249132" cy="35283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</p:grp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07504" y="2470150"/>
            <a:ext cx="5687863" cy="10795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30796" y="3621013"/>
            <a:ext cx="3601244" cy="60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noProof="0" dirty="0"/>
              <a:t>单击添加署名或公司信息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8368">
            <a:off x="5217467" y="2181302"/>
            <a:ext cx="3507804" cy="423493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292080" y="951111"/>
            <a:ext cx="38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科大讯飞 </a:t>
            </a:r>
            <a:r>
              <a:rPr lang="en-US" altLang="zh-CN" sz="2400" b="1" cap="none" spc="0" baseline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  </a:t>
            </a:r>
            <a:r>
              <a:rPr lang="zh-CN" altLang="en-US" sz="2400" b="1" cap="none" spc="0" baseline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共用代码评审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496CC6B4-7972-403C-B07E-C78FFD395E37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40248B64-FC6D-4788-8B57-A4B0D562920C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235825" y="6453188"/>
            <a:ext cx="1439863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2D285F2C-6C51-4AAA-A14A-54F37B5B124F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235825" y="6453188"/>
            <a:ext cx="1439863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2BAB0ED9-C872-468B-A42A-BD9A5835E1A9}" type="slidenum">
              <a:rPr lang="zh-CN" altLang="en-US"/>
              <a:pPr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3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" y="6093295"/>
            <a:ext cx="740967" cy="7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8207375" cy="71941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>
            <a:lvl1pPr>
              <a:defRPr sz="3200" b="1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 baseline="0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 baseline="0">
                <a:latin typeface="微软雅黑" pitchFamily="34" charset="-122"/>
                <a:ea typeface="微软雅黑" pitchFamily="34" charset="-122"/>
              </a:defRPr>
            </a:lvl3pPr>
            <a:lvl4pPr>
              <a:defRPr lang="zh-CN" altLang="en-US" sz="2000" b="1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 b="1" baseline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lvl="4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839B0049-D32B-41E3-8959-8D37D2968AAA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>
                <a:sym typeface="MS UI Gothic" pitchFamily="34" charset="-128"/>
              </a:rPr>
              <a:t></a:t>
            </a:r>
            <a:r>
              <a:rPr lang="de-DE" altLang="en-US" dirty="0"/>
              <a:t> </a:t>
            </a:r>
            <a:fld id="{46893D4D-866F-4EDE-8C18-682806FEAFE8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1DC022DC-3F79-4EF2-A90F-2057172ECA1C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CEBBC392-36D7-420F-B211-FC399147A14B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0E909377-A35E-475E-9C1B-44B350BF8C75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1DD58782-0E7F-40C6-B3B6-D065ACF419F3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454EE99A-EB92-4817-BCF8-B696BE19DCEC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/>
              <a:t> </a:t>
            </a:r>
            <a:fld id="{7E8EEE04-0068-4C5D-8D7C-3243EAB90546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r>
              <a:rPr lang="de-DE" altLang="en-US" dirty="0"/>
              <a:t>Page </a:t>
            </a:r>
            <a:r>
              <a:rPr lang="de-DE" altLang="en-US" dirty="0">
                <a:sym typeface="MS UI Gothic" pitchFamily="34" charset="-128"/>
              </a:rPr>
              <a:t></a:t>
            </a:r>
            <a:r>
              <a:rPr lang="de-DE" altLang="en-US" dirty="0"/>
              <a:t> </a:t>
            </a:r>
            <a:fld id="{63004338-C634-404B-8ADD-17C90FA509D4}" type="slidenum">
              <a:rPr lang="zh-CN" altLang="en-US"/>
              <a:pPr/>
              <a:t>‹#›</a:t>
            </a:fld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3"/>
            <a:ext cx="9180000" cy="1044001"/>
            <a:chOff x="-69258" y="1630594"/>
            <a:chExt cx="9249132" cy="666722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-69258" y="1630594"/>
              <a:ext cx="9249132" cy="66672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-69258" y="1630594"/>
              <a:ext cx="9249132" cy="597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8368">
            <a:off x="8168251" y="185227"/>
            <a:ext cx="883070" cy="1066120"/>
          </a:xfrm>
          <a:prstGeom prst="rect">
            <a:avLst/>
          </a:prstGeom>
        </p:spPr>
      </p:pic>
      <p:sp>
        <p:nvSpPr>
          <p:cNvPr id="102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640"/>
            <a:ext cx="8207375" cy="60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8248" y="2637532"/>
            <a:ext cx="6321884" cy="1079500"/>
          </a:xfrm>
        </p:spPr>
        <p:txBody>
          <a:bodyPr/>
          <a:lstStyle/>
          <a:p>
            <a:r>
              <a:rPr lang="zh-CN" altLang="en-US" sz="4400" dirty="0"/>
              <a:t>自定义地图组件</a:t>
            </a:r>
            <a:endParaRPr lang="zh-CN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981053"/>
            <a:ext cx="1877338" cy="600075"/>
          </a:xfrm>
        </p:spPr>
        <p:txBody>
          <a:bodyPr/>
          <a:lstStyle/>
          <a:p>
            <a:r>
              <a:rPr lang="en-US" altLang="zh-CN" b="1"/>
              <a:t>1.0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3. </a:t>
            </a:r>
            <a:r>
              <a:rPr lang="zh-CN" altLang="en-US" sz="1800" b="0" dirty="0"/>
              <a:t>创建地图容器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400" b="0" dirty="0"/>
              <a:t> 在</a:t>
            </a:r>
            <a:r>
              <a:rPr lang="en-US" altLang="zh-CN" sz="1400" b="0" dirty="0"/>
              <a:t>html</a:t>
            </a:r>
            <a:r>
              <a:rPr lang="zh-CN" altLang="en-US" sz="1400" b="0" dirty="0"/>
              <a:t>中定义一个</a:t>
            </a:r>
            <a:r>
              <a:rPr lang="en-US" altLang="zh-CN" sz="1400" b="0" dirty="0"/>
              <a:t>div</a:t>
            </a:r>
            <a:r>
              <a:rPr lang="zh-CN" altLang="en-US" sz="1400" b="0" dirty="0"/>
              <a:t>作为地图容器，高度设置</a:t>
            </a:r>
            <a:r>
              <a:rPr lang="en-US" altLang="zh-CN" sz="1400" b="0" dirty="0"/>
              <a:t>500px, </a:t>
            </a:r>
            <a:r>
              <a:rPr lang="zh-CN" altLang="en-US" sz="1400" b="0" dirty="0"/>
              <a:t>容易高度不能为</a:t>
            </a:r>
            <a:r>
              <a:rPr lang="en-US" altLang="zh-CN" sz="1400" b="0" dirty="0"/>
              <a:t>0</a:t>
            </a:r>
            <a:endParaRPr lang="zh-CN" altLang="en-US" sz="1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10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2452241"/>
            <a:ext cx="7488832" cy="4001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&lt;!DOCTYPE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html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&lt;html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lang=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"en"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&lt;meta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charset=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"UTF-8"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&lt;title&gt;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 Demo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&lt;/title&gt;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&lt;div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"map-wrap"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style=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height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500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px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 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这里以后是地图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&lt;/div&gt;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echarts--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"dist/plugin/echarts.js"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引入扩展文件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"dist/drillmap.js"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&lt;/html&gt;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5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4. </a:t>
            </a:r>
            <a:r>
              <a:rPr lang="zh-CN" altLang="en-US" sz="1800" b="0" dirty="0"/>
              <a:t>绘制地图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400" b="0" dirty="0"/>
              <a:t> 初始化</a:t>
            </a:r>
            <a:r>
              <a:rPr lang="en-US" altLang="zh-CN" sz="1400" b="0" dirty="0"/>
              <a:t>map</a:t>
            </a:r>
            <a:r>
              <a:rPr lang="zh-CN" altLang="en-US" sz="1400" b="0" dirty="0"/>
              <a:t>，并设置</a:t>
            </a:r>
            <a:r>
              <a:rPr lang="en-US" altLang="zh-CN" sz="1400" b="0" dirty="0"/>
              <a:t>option</a:t>
            </a:r>
            <a:endParaRPr lang="zh-CN" altLang="en-US" sz="1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11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2420888"/>
            <a:ext cx="7344816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初始化地图容器实例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myChart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echarts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document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getElementById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"mapContainer"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获取地图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GeoJson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$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'../data/wuhu.json'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(mapjson)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400" i="0" dirty="0">
                <a:solidFill>
                  <a:srgbClr val="A9B7C6"/>
                </a:solidFill>
                <a:latin typeface="Arial Unicode MS" panose="020B0604020202020204" pitchFamily="34" charset="-122"/>
                <a:ea typeface="Source Code Pro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注册地图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echarts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registerMap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芜湖市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mapjson)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为配置对象添加配置项与数据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option =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geo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map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芜湖市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roam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允许缩放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center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mapjson.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center</a:t>
            </a:r>
            <a:endParaRPr lang="en-US" altLang="zh-CN" sz="1400" i="0" dirty="0">
              <a:solidFill>
                <a:srgbClr val="CC7832"/>
              </a:solidFill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0" dirty="0">
                <a:solidFill>
                  <a:srgbClr val="A9B7C6"/>
                </a:solidFill>
                <a:latin typeface="Arial Unicode MS" panose="020B0604020202020204" pitchFamily="34" charset="-122"/>
                <a:ea typeface="Source Code Pro"/>
              </a:rPr>
              <a:t>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创建地图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drillMapCanvas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MapCanvasLayer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(myChart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option)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09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5. </a:t>
            </a:r>
            <a:r>
              <a:rPr lang="zh-CN" altLang="en-US" sz="1800" b="0" dirty="0"/>
              <a:t>绘制散点图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400" b="0" dirty="0"/>
              <a:t> 在</a:t>
            </a:r>
            <a:r>
              <a:rPr lang="en-US" altLang="zh-CN" sz="1400" b="0" dirty="0"/>
              <a:t>option</a:t>
            </a:r>
            <a:r>
              <a:rPr lang="zh-CN" altLang="en-US" sz="1400" b="0" dirty="0"/>
              <a:t>中添加</a:t>
            </a:r>
            <a:r>
              <a:rPr lang="en-US" altLang="zh-CN" sz="1400" b="0" dirty="0"/>
              <a:t>series</a:t>
            </a:r>
            <a:r>
              <a:rPr lang="zh-CN" altLang="en-US" sz="1400" b="0" dirty="0"/>
              <a:t>，</a:t>
            </a:r>
            <a:r>
              <a:rPr lang="en-US" altLang="zh-CN" sz="1400" b="0" dirty="0"/>
              <a:t>series</a:t>
            </a:r>
            <a:r>
              <a:rPr lang="zh-CN" altLang="en-US" sz="1400" b="0" dirty="0"/>
              <a:t>的类型为散点图</a:t>
            </a:r>
            <a:r>
              <a:rPr lang="en-US" altLang="zh-CN" sz="1400" b="0" dirty="0"/>
              <a:t>scatter</a:t>
            </a:r>
            <a:r>
              <a:rPr lang="zh-CN" altLang="en-US" sz="1400" b="0" dirty="0"/>
              <a:t>，坐标系为</a:t>
            </a:r>
            <a:r>
              <a:rPr lang="en-US" altLang="zh-CN" sz="1400" b="0" dirty="0"/>
              <a:t>geo</a:t>
            </a:r>
            <a:endParaRPr lang="zh-CN" altLang="en-US" sz="1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12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696721"/>
            <a:ext cx="7272808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为配置对象添加配置项与数据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option =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series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[{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'scattr'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coordinateSystem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'geo'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[{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无为县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117.91955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31.311916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}]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901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使用概括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13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45976"/>
            <a:ext cx="8207375" cy="5019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/>
              <a:t>目前组件主要用于智慧城市地图可视化服务，大屏</a:t>
            </a:r>
            <a:r>
              <a:rPr lang="en-US" altLang="zh-CN" sz="2000" b="0" dirty="0"/>
              <a:t>BI</a:t>
            </a:r>
            <a:r>
              <a:rPr lang="zh-CN" altLang="en-US" sz="2000" b="0" dirty="0"/>
              <a:t>展示场景，该组件的应用场景最终客户为政府和大型企业，用户量一般不多。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类似需求的业务有：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公安事业部网安业务线，基于多源数据的城市画像；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教育事业部，全国教育大数据</a:t>
            </a:r>
            <a:r>
              <a:rPr lang="en-US" altLang="zh-CN" sz="2000" b="0" dirty="0"/>
              <a:t>BI</a:t>
            </a:r>
            <a:r>
              <a:rPr lang="zh-CN" altLang="en-US" sz="2000" b="0" dirty="0"/>
              <a:t>可视化展示；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讯飞智能，芜湖政务大数据分析和创新应用；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社管业务线等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WordArt 5"/>
          <p:cNvSpPr>
            <a:spLocks noChangeArrowheads="1" noChangeShapeType="1"/>
          </p:cNvSpPr>
          <p:nvPr/>
        </p:nvSpPr>
        <p:spPr bwMode="auto">
          <a:xfrm>
            <a:off x="1547664" y="5085184"/>
            <a:ext cx="2465387" cy="60806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请批评指正！</a:t>
            </a:r>
          </a:p>
        </p:txBody>
      </p:sp>
      <p:sp>
        <p:nvSpPr>
          <p:cNvPr id="26630" name="WordArt 6"/>
          <p:cNvSpPr>
            <a:spLocks noChangeArrowheads="1" noChangeShapeType="1"/>
          </p:cNvSpPr>
          <p:nvPr/>
        </p:nvSpPr>
        <p:spPr bwMode="auto">
          <a:xfrm flipV="1">
            <a:off x="1547664" y="5718029"/>
            <a:ext cx="2465387" cy="518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alpha val="17999"/>
                  </a:schemeClr>
                </a:solidFill>
                <a:latin typeface="微软雅黑" pitchFamily="34" charset="-122"/>
                <a:ea typeface="微软雅黑" pitchFamily="34" charset="-122"/>
              </a:rPr>
              <a:t>谢批评指正！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1488372"/>
            <a:ext cx="9180000" cy="3812836"/>
            <a:chOff x="-69258" y="1488372"/>
            <a:chExt cx="9249132" cy="3812836"/>
          </a:xfrm>
        </p:grpSpPr>
        <p:sp>
          <p:nvSpPr>
            <p:cNvPr id="7" name="矩形 6"/>
            <p:cNvSpPr/>
            <p:nvPr/>
          </p:nvSpPr>
          <p:spPr bwMode="auto">
            <a:xfrm>
              <a:off x="-69258" y="1488372"/>
              <a:ext cx="9249132" cy="38128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-69258" y="1630594"/>
              <a:ext cx="9249132" cy="35283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921" flipH="1">
            <a:off x="496297" y="1985750"/>
            <a:ext cx="3845742" cy="423493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788024" y="2492896"/>
            <a:ext cx="3168352" cy="1421819"/>
            <a:chOff x="0" y="0"/>
            <a:chExt cx="1293" cy="604"/>
          </a:xfrm>
        </p:grpSpPr>
        <p:sp>
          <p:nvSpPr>
            <p:cNvPr id="11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谢谢聆听  欢迎交流！</a:t>
              </a:r>
            </a:p>
          </p:txBody>
        </p:sp>
        <p:sp>
          <p:nvSpPr>
            <p:cNvPr id="12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7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alpha val="17999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谢批评指正！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EB75-F8EE-4B06-AD97-CD7B5604A549}" type="slidenum">
              <a:rPr lang="zh-CN" altLang="en-US" smtClean="0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75592797"/>
              </p:ext>
            </p:extLst>
          </p:nvPr>
        </p:nvGraphicFramePr>
        <p:xfrm>
          <a:off x="-432048" y="1556792"/>
          <a:ext cx="9972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88594905"/>
              </p:ext>
            </p:extLst>
          </p:nvPr>
        </p:nvGraphicFramePr>
        <p:xfrm>
          <a:off x="-468560" y="4365104"/>
          <a:ext cx="10008096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基于智慧城市地图可视化服务，大屏</a:t>
            </a:r>
            <a:r>
              <a:rPr lang="en-US" altLang="zh-CN" sz="2400" b="0" dirty="0"/>
              <a:t>BI</a:t>
            </a:r>
            <a:r>
              <a:rPr lang="zh-CN" altLang="en-US" sz="2400" b="0" dirty="0"/>
              <a:t>展示场景，多源数据的城市画像，等众多业务线需求</a:t>
            </a:r>
            <a:endParaRPr lang="en-US" altLang="zh-CN" sz="2400" b="0" dirty="0"/>
          </a:p>
          <a:p>
            <a:endParaRPr lang="en-US" altLang="zh-CN" sz="2400" b="0" dirty="0"/>
          </a:p>
          <a:p>
            <a:r>
              <a:rPr lang="zh-CN" altLang="en-US" sz="2400" b="0" dirty="0"/>
              <a:t>满足众多业务线的需求充分提高开发效率，缩短开发周期，节省人力成本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65192"/>
            <a:ext cx="5591310" cy="28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2007166"/>
              </p:ext>
            </p:extLst>
          </p:nvPr>
        </p:nvGraphicFramePr>
        <p:xfrm>
          <a:off x="1331640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0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/>
              <a:t>地图组件依赖</a:t>
            </a:r>
            <a:r>
              <a:rPr lang="en-US" altLang="zh-CN" sz="2000" b="0" dirty="0" err="1"/>
              <a:t>Echarts</a:t>
            </a:r>
            <a:r>
              <a:rPr lang="zh-CN" altLang="en-US" sz="2000" b="0" dirty="0"/>
              <a:t>，提供地图钻取，打点，画线，线的聚集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发散等数据可视化</a:t>
            </a:r>
            <a:endParaRPr lang="en-US" altLang="zh-CN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34240"/>
            <a:ext cx="3020787" cy="1876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52936"/>
            <a:ext cx="3284420" cy="2236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230592"/>
            <a:ext cx="3020787" cy="20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9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/>
              <a:t>基于</a:t>
            </a:r>
            <a:r>
              <a:rPr lang="en-US" altLang="zh-CN" sz="2000" b="0" dirty="0"/>
              <a:t>Canvas</a:t>
            </a:r>
            <a:r>
              <a:rPr lang="zh-CN" altLang="en-US" sz="2000" b="0" dirty="0"/>
              <a:t>技术，不需要安装任何插件，只需引入</a:t>
            </a:r>
            <a:r>
              <a:rPr lang="en-US" altLang="zh-CN" sz="2000" b="0" dirty="0" err="1"/>
              <a:t>js</a:t>
            </a:r>
            <a:r>
              <a:rPr lang="zh-CN" altLang="en-US" sz="2000" b="0" dirty="0"/>
              <a:t>文件即可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2174081"/>
            <a:ext cx="7274785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i="0" dirty="0">
              <a:solidFill>
                <a:srgbClr val="E8BF6A"/>
              </a:solidFill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&lt;!DOCTYPE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html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&lt;html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lang=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"en"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&lt;meta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charset=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"UTF-8"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&lt;title&gt;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Document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&lt;/title&gt;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&lt;body&gt;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 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为地图准备一个具备大小（宽高）的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DOM 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&lt;div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"mapContainer"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&gt;&lt;/div&gt;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echarts--&gt;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"dist/plugin/echarts.js"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引入扩展文件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"dist/drillmap.js"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&lt;/html&gt;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324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/>
              <a:t>结合</a:t>
            </a:r>
            <a:r>
              <a:rPr lang="en-US" altLang="zh-CN" sz="2000" b="0" dirty="0"/>
              <a:t>Ajax</a:t>
            </a:r>
            <a:r>
              <a:rPr lang="zh-CN" altLang="en-US" sz="2000" b="0" dirty="0"/>
              <a:t>功能与事件处理动态展示地图与数据的交互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7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16832"/>
            <a:ext cx="7344816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i="0" dirty="0">
              <a:solidFill>
                <a:srgbClr val="FFC66D"/>
              </a:solidFill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drillDown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(charts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that){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colorData = []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mapKey = charts.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‘00’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$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‘../data/anhui_City/’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+mapKey+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‘.json’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(country)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构造渲染地图数据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i&lt;country.features.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colorData.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push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({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country.features[i].properties.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country.features[i].properties.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Math.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random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()*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500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为一级下钻添加数据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that.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addSeriesAsDrilldown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charts.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区域名称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center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country.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center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区域中心点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geoJson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country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区域边界数据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: colorData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区域渲染数据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lang="en-US" altLang="zh-CN" sz="1400" i="0" dirty="0">
              <a:solidFill>
                <a:srgbClr val="CC7832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3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1. </a:t>
            </a:r>
            <a:r>
              <a:rPr lang="zh-CN" altLang="en-US" sz="1800" b="0" dirty="0"/>
              <a:t>新建</a:t>
            </a:r>
            <a:r>
              <a:rPr lang="en-US" altLang="zh-CN" sz="1800" b="0" dirty="0"/>
              <a:t>html</a:t>
            </a:r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400" b="0" dirty="0"/>
              <a:t> 首先，新建一个 </a:t>
            </a:r>
            <a:r>
              <a:rPr lang="en-US" altLang="zh-CN" sz="1400" b="0" dirty="0"/>
              <a:t>html </a:t>
            </a:r>
            <a:r>
              <a:rPr lang="zh-CN" altLang="en-US" sz="1400" b="0" dirty="0"/>
              <a:t>文件 </a:t>
            </a:r>
            <a:r>
              <a:rPr lang="en-US" altLang="zh-CN" sz="1400" b="0" dirty="0"/>
              <a:t>index.html</a:t>
            </a:r>
          </a:p>
          <a:p>
            <a:endParaRPr lang="zh-CN" altLang="en-US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8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1560" y="2634585"/>
            <a:ext cx="7131161" cy="29546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i="0" dirty="0">
              <a:solidFill>
                <a:srgbClr val="E8BF6A"/>
              </a:solidFill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&lt;!DOCTYPE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html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&lt;html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lang=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"en"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&lt;meta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charset=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"UTF-8"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&lt;title&gt;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 Demo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&lt;/title&gt;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&lt;/html&gt;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207375" cy="50193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2. </a:t>
            </a:r>
            <a:r>
              <a:rPr lang="zh-CN" altLang="en-US" sz="1800" b="0" dirty="0"/>
              <a:t>引入文件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400" b="0" dirty="0"/>
              <a:t> 在</a:t>
            </a:r>
            <a:r>
              <a:rPr lang="en-US" altLang="zh-CN" sz="1400" b="0" dirty="0"/>
              <a:t>html</a:t>
            </a:r>
            <a:r>
              <a:rPr lang="zh-CN" altLang="en-US" sz="1400" b="0" dirty="0"/>
              <a:t>中以</a:t>
            </a:r>
            <a:r>
              <a:rPr lang="en-US" altLang="zh-CN" sz="1400" b="0" dirty="0"/>
              <a:t>script</a:t>
            </a:r>
            <a:r>
              <a:rPr lang="zh-CN" altLang="en-US" sz="1400" b="0" dirty="0"/>
              <a:t>标签引入</a:t>
            </a:r>
            <a:r>
              <a:rPr lang="en-US" altLang="zh-CN" sz="1400" b="0" dirty="0" err="1"/>
              <a:t>echarts</a:t>
            </a:r>
            <a:r>
              <a:rPr lang="zh-CN" altLang="en-US" sz="1400" b="0" dirty="0"/>
              <a:t>与</a:t>
            </a:r>
            <a:r>
              <a:rPr lang="en-US" altLang="zh-CN" sz="1400" b="0" dirty="0" err="1"/>
              <a:t>drillMap</a:t>
            </a:r>
            <a:r>
              <a:rPr lang="zh-CN" altLang="en-US" sz="1400" b="0" dirty="0"/>
              <a:t>文件</a:t>
            </a:r>
            <a:endParaRPr lang="en-US" altLang="zh-CN" sz="1400" b="0" dirty="0"/>
          </a:p>
          <a:p>
            <a:endParaRPr lang="zh-CN" altLang="en-US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altLang="en-US"/>
              <a:t> </a:t>
            </a:r>
            <a:fld id="{839B0049-D32B-41E3-8959-8D37D2968AAA}" type="slidenum">
              <a:rPr lang="zh-CN" altLang="en-US" smtClean="0"/>
              <a:pPr/>
              <a:t>9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2738531"/>
            <a:ext cx="7128792" cy="33547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&lt;!DOCTYPE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html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&lt;html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lang=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"en"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&lt;meta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charset=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"UTF-8"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&lt;title&gt;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 Demo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&lt;/title&gt;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&lt;/head&gt;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&lt;/body&gt;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echarts--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"dist/plugin/echarts.js"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引入扩展文件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--&gt;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&lt;script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"text/javascript"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2"/>
                <a:ea typeface="Source Code Pro"/>
              </a:rPr>
              <a:t>"dist/drillmap.js"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&gt;&lt;/script&gt;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&lt;/html&gt;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72730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Pages>0</Pages>
  <Words>434</Words>
  <Characters>0</Characters>
  <Application>Microsoft Office PowerPoint</Application>
  <DocSecurity>0</DocSecurity>
  <PresentationFormat>全屏显示(4:3)</PresentationFormat>
  <Lines>0</Lines>
  <Paragraphs>97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MS UI Gothic</vt:lpstr>
      <vt:lpstr>Source Code Pro</vt:lpstr>
      <vt:lpstr>黑体</vt:lpstr>
      <vt:lpstr>华文细黑</vt:lpstr>
      <vt:lpstr>宋体</vt:lpstr>
      <vt:lpstr>微软雅黑</vt:lpstr>
      <vt:lpstr>Arial</vt:lpstr>
      <vt:lpstr>Franklin Gothic Book</vt:lpstr>
      <vt:lpstr>Wingdings</vt:lpstr>
      <vt:lpstr>演示设计</vt:lpstr>
      <vt:lpstr>自定义地图组件</vt:lpstr>
      <vt:lpstr>提纲</vt:lpstr>
      <vt:lpstr>背景简介</vt:lpstr>
      <vt:lpstr>组件流程</vt:lpstr>
      <vt:lpstr>组件介绍</vt:lpstr>
      <vt:lpstr>组件介绍</vt:lpstr>
      <vt:lpstr>组件介绍</vt:lpstr>
      <vt:lpstr>使用说明</vt:lpstr>
      <vt:lpstr>使用说明</vt:lpstr>
      <vt:lpstr>使用说明</vt:lpstr>
      <vt:lpstr>使用说明</vt:lpstr>
      <vt:lpstr>使用说明</vt:lpstr>
      <vt:lpstr>使用概括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sschu</dc:creator>
  <cp:lastModifiedBy>withwind 303</cp:lastModifiedBy>
  <cp:revision>670</cp:revision>
  <cp:lastPrinted>1899-12-30T00:00:00Z</cp:lastPrinted>
  <dcterms:created xsi:type="dcterms:W3CDTF">2008-05-06T01:42:58Z</dcterms:created>
  <dcterms:modified xsi:type="dcterms:W3CDTF">2017-05-12T00:45:34Z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