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6F8B-CD46-A0EB-D210426CE98A}"/>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8C8B-1A4C-8CA9-AC6C8A6285D7}"/>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F752-2342-B8E9-074285C5F16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59566"/>
            <a:ext cx="8610600" cy="1938992"/>
          </a:xfrm>
          <a:prstGeom prst="rect">
            <a:avLst/>
          </a:prstGeom>
          <a:noFill/>
        </p:spPr>
        <p:txBody>
          <a:bodyPr wrap="square" rtlCol="0">
            <a:spAutoFit/>
          </a:bodyPr>
          <a:lstStyle/>
          <a:p>
            <a:r>
              <a:rPr lang="en-US" sz="2400" dirty="0"/>
              <a:t>STUDENT NAME: </a:t>
            </a:r>
            <a:r>
              <a:rPr lang="en-IN" sz="2400" dirty="0"/>
              <a:t>AISHWARYA D</a:t>
            </a:r>
            <a:endParaRPr lang="en-US" sz="2400" dirty="0"/>
          </a:p>
          <a:p>
            <a:r>
              <a:rPr lang="en-US" sz="2400" dirty="0"/>
              <a:t>REGISTER NO:</a:t>
            </a:r>
            <a:r>
              <a:rPr lang="en-IN" sz="2400" dirty="0"/>
              <a:t>312217995</a:t>
            </a:r>
            <a:endParaRPr lang="en-US" sz="2400" dirty="0"/>
          </a:p>
          <a:p>
            <a:r>
              <a:rPr lang="en-US" sz="2400" dirty="0"/>
              <a:t>DEPARTMENT:B.COM GENERAL</a:t>
            </a:r>
          </a:p>
          <a:p>
            <a:r>
              <a:rPr lang="en-US" sz="2400" dirty="0"/>
              <a:t>COLLEGE:ST.ANNE’S ART </a:t>
            </a:r>
            <a:r>
              <a:rPr lang="en-IN" sz="2400" dirty="0"/>
              <a:t>SCIENCE </a:t>
            </a:r>
            <a:r>
              <a:rPr lang="en-US" sz="2400" dirty="0"/>
              <a:t>COLLEGE</a:t>
            </a:r>
            <a:endParaRPr lang="en-IN" sz="2400" dirty="0"/>
          </a:p>
          <a:p>
            <a:r>
              <a:rPr lang="en-IN" sz="2400" dirty="0"/>
              <a:t>NM user: 0B9A87C41CB8A1496A540240281E2C77</a:t>
            </a:r>
          </a:p>
        </p:txBody>
      </p:sp>
      <p:sp>
        <p:nvSpPr>
          <p:cNvPr id="8" name="TextBox 7">
            <a:extLst>
              <a:ext uri="{FF2B5EF4-FFF2-40B4-BE49-F238E27FC236}">
                <a16:creationId xmlns:a16="http://schemas.microsoft.com/office/drawing/2014/main" id="{9DFFDBE9-324C-2DB2-4AE0-5F4667596ACB}"/>
              </a:ext>
            </a:extLst>
          </p:cNvPr>
          <p:cNvSpPr txBox="1"/>
          <p:nvPr/>
        </p:nvSpPr>
        <p:spPr>
          <a:xfrm>
            <a:off x="4763157" y="2463097"/>
            <a:ext cx="1828800" cy="369332"/>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TotalTime>
  <Words>295</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amohammeds2003@gmail.com</cp:lastModifiedBy>
  <cp:revision>28</cp:revision>
  <dcterms:created xsi:type="dcterms:W3CDTF">2024-03-29T15:07:22Z</dcterms:created>
  <dcterms:modified xsi:type="dcterms:W3CDTF">2024-08-31T09:28:46Z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