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266390"/>
    <a:srgbClr val="FFE236"/>
    <a:srgbClr val="FFFF00"/>
    <a:srgbClr val="C8DFBE"/>
    <a:srgbClr val="FFFFFF"/>
    <a:srgbClr val="DBEA77"/>
    <a:srgbClr val="FFC53C"/>
    <a:srgbClr val="CDCD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26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84 %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96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/>
                            <a:t>-</a:t>
                          </a:r>
                          <a:endParaRPr lang="en-US"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84 %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96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SW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/>
                            <a:t>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dirty="0"/>
                            <a:t>-</a:t>
                          </a:r>
                          <a:endParaRPr lang="en-US"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05:49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6:04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INTERNSHIP_CODE/tt.tifft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62990" y="4597400"/>
            <a:ext cx="416052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/>
          <p:nvPr/>
        </p:nvSpPr>
        <p:spPr>
          <a:xfrm>
            <a:off x="3867785" y="1981835"/>
            <a:ext cx="648970" cy="679450"/>
          </a:xfrm>
          <a:custGeom>
            <a:avLst/>
            <a:gdLst>
              <a:gd name="connisteX0" fmla="*/ 419797 w 648902"/>
              <a:gd name="connsiteY0" fmla="*/ 3911 h 679513"/>
              <a:gd name="connisteX1" fmla="*/ 348677 w 648902"/>
              <a:gd name="connsiteY1" fmla="*/ 17881 h 679513"/>
              <a:gd name="connisteX2" fmla="*/ 277557 w 648902"/>
              <a:gd name="connsiteY2" fmla="*/ 3911 h 679513"/>
              <a:gd name="connisteX3" fmla="*/ 206437 w 648902"/>
              <a:gd name="connsiteY3" fmla="*/ 89001 h 679513"/>
              <a:gd name="connisteX4" fmla="*/ 177862 w 648902"/>
              <a:gd name="connsiteY4" fmla="*/ 160121 h 679513"/>
              <a:gd name="connisteX5" fmla="*/ 107377 w 648902"/>
              <a:gd name="connsiteY5" fmla="*/ 216636 h 679513"/>
              <a:gd name="connisteX6" fmla="*/ 36257 w 648902"/>
              <a:gd name="connsiteY6" fmla="*/ 245211 h 679513"/>
              <a:gd name="connisteX7" fmla="*/ 7682 w 648902"/>
              <a:gd name="connsiteY7" fmla="*/ 316331 h 679513"/>
              <a:gd name="connisteX8" fmla="*/ 7682 w 648902"/>
              <a:gd name="connsiteY8" fmla="*/ 387451 h 679513"/>
              <a:gd name="connisteX9" fmla="*/ 78802 w 648902"/>
              <a:gd name="connsiteY9" fmla="*/ 429996 h 679513"/>
              <a:gd name="connisteX10" fmla="*/ 149922 w 648902"/>
              <a:gd name="connsiteY10" fmla="*/ 501116 h 679513"/>
              <a:gd name="connisteX11" fmla="*/ 220407 w 648902"/>
              <a:gd name="connsiteY11" fmla="*/ 557631 h 679513"/>
              <a:gd name="connisteX12" fmla="*/ 291527 w 648902"/>
              <a:gd name="connsiteY12" fmla="*/ 600176 h 679513"/>
              <a:gd name="connisteX13" fmla="*/ 362647 w 648902"/>
              <a:gd name="connsiteY13" fmla="*/ 657326 h 679513"/>
              <a:gd name="connisteX14" fmla="*/ 433767 w 648902"/>
              <a:gd name="connsiteY14" fmla="*/ 671296 h 679513"/>
              <a:gd name="connisteX15" fmla="*/ 504887 w 648902"/>
              <a:gd name="connsiteY15" fmla="*/ 671296 h 679513"/>
              <a:gd name="connisteX16" fmla="*/ 603947 w 648902"/>
              <a:gd name="connsiteY16" fmla="*/ 586206 h 679513"/>
              <a:gd name="connisteX17" fmla="*/ 561402 w 648902"/>
              <a:gd name="connsiteY17" fmla="*/ 501116 h 679513"/>
              <a:gd name="connisteX18" fmla="*/ 547432 w 648902"/>
              <a:gd name="connsiteY18" fmla="*/ 429996 h 679513"/>
              <a:gd name="connisteX19" fmla="*/ 547432 w 648902"/>
              <a:gd name="connsiteY19" fmla="*/ 358876 h 679513"/>
              <a:gd name="connisteX20" fmla="*/ 618552 w 648902"/>
              <a:gd name="connsiteY20" fmla="*/ 316331 h 679513"/>
              <a:gd name="connisteX21" fmla="*/ 646492 w 648902"/>
              <a:gd name="connsiteY21" fmla="*/ 216636 h 679513"/>
              <a:gd name="connisteX22" fmla="*/ 575372 w 648902"/>
              <a:gd name="connsiteY22" fmla="*/ 160121 h 679513"/>
              <a:gd name="connisteX23" fmla="*/ 490282 w 648902"/>
              <a:gd name="connsiteY23" fmla="*/ 89001 h 679513"/>
              <a:gd name="connisteX24" fmla="*/ 419797 w 648902"/>
              <a:gd name="connsiteY24" fmla="*/ 32486 h 679513"/>
              <a:gd name="connisteX25" fmla="*/ 419797 w 648902"/>
              <a:gd name="connsiteY25" fmla="*/ 3911 h 679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648902" h="679513">
                <a:moveTo>
                  <a:pt x="419797" y="3912"/>
                </a:moveTo>
                <a:cubicBezTo>
                  <a:pt x="405827" y="737"/>
                  <a:pt x="377252" y="17882"/>
                  <a:pt x="348677" y="17882"/>
                </a:cubicBezTo>
                <a:cubicBezTo>
                  <a:pt x="320102" y="17882"/>
                  <a:pt x="306132" y="-10058"/>
                  <a:pt x="277557" y="3912"/>
                </a:cubicBezTo>
                <a:cubicBezTo>
                  <a:pt x="248982" y="17882"/>
                  <a:pt x="226122" y="57887"/>
                  <a:pt x="206437" y="89002"/>
                </a:cubicBezTo>
                <a:cubicBezTo>
                  <a:pt x="186752" y="120117"/>
                  <a:pt x="197547" y="134722"/>
                  <a:pt x="177862" y="160122"/>
                </a:cubicBezTo>
                <a:cubicBezTo>
                  <a:pt x="158177" y="185522"/>
                  <a:pt x="135952" y="199492"/>
                  <a:pt x="107377" y="216637"/>
                </a:cubicBezTo>
                <a:cubicBezTo>
                  <a:pt x="78802" y="233782"/>
                  <a:pt x="55942" y="225527"/>
                  <a:pt x="36257" y="245212"/>
                </a:cubicBezTo>
                <a:cubicBezTo>
                  <a:pt x="16572" y="264897"/>
                  <a:pt x="13397" y="287757"/>
                  <a:pt x="7682" y="316332"/>
                </a:cubicBezTo>
                <a:cubicBezTo>
                  <a:pt x="1967" y="344907"/>
                  <a:pt x="-6288" y="364592"/>
                  <a:pt x="7682" y="387452"/>
                </a:cubicBezTo>
                <a:cubicBezTo>
                  <a:pt x="21652" y="410312"/>
                  <a:pt x="50227" y="407137"/>
                  <a:pt x="78802" y="429997"/>
                </a:cubicBezTo>
                <a:cubicBezTo>
                  <a:pt x="107377" y="452857"/>
                  <a:pt x="121347" y="475717"/>
                  <a:pt x="149922" y="501117"/>
                </a:cubicBezTo>
                <a:cubicBezTo>
                  <a:pt x="178497" y="526517"/>
                  <a:pt x="191832" y="537947"/>
                  <a:pt x="220407" y="557632"/>
                </a:cubicBezTo>
                <a:cubicBezTo>
                  <a:pt x="248982" y="577317"/>
                  <a:pt x="262952" y="580492"/>
                  <a:pt x="291527" y="600177"/>
                </a:cubicBezTo>
                <a:cubicBezTo>
                  <a:pt x="320102" y="619862"/>
                  <a:pt x="334072" y="643357"/>
                  <a:pt x="362647" y="657327"/>
                </a:cubicBezTo>
                <a:cubicBezTo>
                  <a:pt x="391222" y="671297"/>
                  <a:pt x="405192" y="668757"/>
                  <a:pt x="433767" y="671297"/>
                </a:cubicBezTo>
                <a:cubicBezTo>
                  <a:pt x="462342" y="673837"/>
                  <a:pt x="470597" y="688442"/>
                  <a:pt x="504887" y="671297"/>
                </a:cubicBezTo>
                <a:cubicBezTo>
                  <a:pt x="539177" y="654152"/>
                  <a:pt x="592517" y="620497"/>
                  <a:pt x="603947" y="586207"/>
                </a:cubicBezTo>
                <a:cubicBezTo>
                  <a:pt x="615377" y="551917"/>
                  <a:pt x="572832" y="532232"/>
                  <a:pt x="561402" y="501117"/>
                </a:cubicBezTo>
                <a:cubicBezTo>
                  <a:pt x="549972" y="470002"/>
                  <a:pt x="549972" y="458572"/>
                  <a:pt x="547432" y="429997"/>
                </a:cubicBezTo>
                <a:cubicBezTo>
                  <a:pt x="544892" y="401422"/>
                  <a:pt x="533462" y="381737"/>
                  <a:pt x="547432" y="358877"/>
                </a:cubicBezTo>
                <a:cubicBezTo>
                  <a:pt x="561402" y="336017"/>
                  <a:pt x="598867" y="344907"/>
                  <a:pt x="618552" y="316332"/>
                </a:cubicBezTo>
                <a:cubicBezTo>
                  <a:pt x="638237" y="287757"/>
                  <a:pt x="655382" y="247752"/>
                  <a:pt x="646492" y="216637"/>
                </a:cubicBezTo>
                <a:cubicBezTo>
                  <a:pt x="637602" y="185522"/>
                  <a:pt x="606487" y="185522"/>
                  <a:pt x="575372" y="160122"/>
                </a:cubicBezTo>
                <a:cubicBezTo>
                  <a:pt x="544257" y="134722"/>
                  <a:pt x="521397" y="114402"/>
                  <a:pt x="490282" y="89002"/>
                </a:cubicBezTo>
                <a:cubicBezTo>
                  <a:pt x="459167" y="63602"/>
                  <a:pt x="433767" y="49632"/>
                  <a:pt x="419797" y="32487"/>
                </a:cubicBezTo>
                <a:cubicBezTo>
                  <a:pt x="405827" y="15342"/>
                  <a:pt x="433767" y="7087"/>
                  <a:pt x="419797" y="3912"/>
                </a:cubicBezTo>
                <a:close/>
              </a:path>
            </a:pathLst>
          </a:custGeom>
          <a:solidFill>
            <a:srgbClr val="6AA84F">
              <a:alpha val="40000"/>
            </a:srgbClr>
          </a:solidFill>
          <a:ln>
            <a:solidFill>
              <a:srgbClr val="6AA84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04620" y="3090545"/>
            <a:ext cx="911225" cy="718820"/>
          </a:xfrm>
          <a:custGeom>
            <a:avLst/>
            <a:gdLst>
              <a:gd name="connisteX0" fmla="*/ 312552 w 910994"/>
              <a:gd name="connsiteY0" fmla="*/ 215470 h 718884"/>
              <a:gd name="connisteX1" fmla="*/ 383672 w 910994"/>
              <a:gd name="connsiteY1" fmla="*/ 244045 h 718884"/>
              <a:gd name="connisteX2" fmla="*/ 454792 w 910994"/>
              <a:gd name="connsiteY2" fmla="*/ 286590 h 718884"/>
              <a:gd name="connisteX3" fmla="*/ 525912 w 910994"/>
              <a:gd name="connsiteY3" fmla="*/ 301195 h 718884"/>
              <a:gd name="connisteX4" fmla="*/ 597032 w 910994"/>
              <a:gd name="connsiteY4" fmla="*/ 315165 h 718884"/>
              <a:gd name="connisteX5" fmla="*/ 667517 w 910994"/>
              <a:gd name="connsiteY5" fmla="*/ 329135 h 718884"/>
              <a:gd name="connisteX6" fmla="*/ 738637 w 910994"/>
              <a:gd name="connsiteY6" fmla="*/ 357710 h 718884"/>
              <a:gd name="connisteX7" fmla="*/ 809757 w 910994"/>
              <a:gd name="connsiteY7" fmla="*/ 371680 h 718884"/>
              <a:gd name="connisteX8" fmla="*/ 880877 w 910994"/>
              <a:gd name="connsiteY8" fmla="*/ 428830 h 718884"/>
              <a:gd name="connisteX9" fmla="*/ 908817 w 910994"/>
              <a:gd name="connsiteY9" fmla="*/ 499950 h 718884"/>
              <a:gd name="connisteX10" fmla="*/ 838332 w 910994"/>
              <a:gd name="connsiteY10" fmla="*/ 513920 h 718884"/>
              <a:gd name="connisteX11" fmla="*/ 767212 w 910994"/>
              <a:gd name="connsiteY11" fmla="*/ 570435 h 718884"/>
              <a:gd name="connisteX12" fmla="*/ 696092 w 910994"/>
              <a:gd name="connsiteY12" fmla="*/ 570435 h 718884"/>
              <a:gd name="connisteX13" fmla="*/ 624972 w 910994"/>
              <a:gd name="connsiteY13" fmla="*/ 570435 h 718884"/>
              <a:gd name="connisteX14" fmla="*/ 582427 w 910994"/>
              <a:gd name="connsiteY14" fmla="*/ 641555 h 718884"/>
              <a:gd name="connisteX15" fmla="*/ 539882 w 910994"/>
              <a:gd name="connsiteY15" fmla="*/ 712675 h 718884"/>
              <a:gd name="connisteX16" fmla="*/ 468762 w 910994"/>
              <a:gd name="connsiteY16" fmla="*/ 712675 h 718884"/>
              <a:gd name="connisteX17" fmla="*/ 397642 w 910994"/>
              <a:gd name="connsiteY17" fmla="*/ 712675 h 718884"/>
              <a:gd name="connisteX18" fmla="*/ 327157 w 910994"/>
              <a:gd name="connsiteY18" fmla="*/ 698705 h 718884"/>
              <a:gd name="connisteX19" fmla="*/ 256037 w 910994"/>
              <a:gd name="connsiteY19" fmla="*/ 670130 h 718884"/>
              <a:gd name="connisteX20" fmla="*/ 184917 w 910994"/>
              <a:gd name="connsiteY20" fmla="*/ 627585 h 718884"/>
              <a:gd name="connisteX21" fmla="*/ 142372 w 910994"/>
              <a:gd name="connsiteY21" fmla="*/ 556465 h 718884"/>
              <a:gd name="connisteX22" fmla="*/ 71252 w 910994"/>
              <a:gd name="connsiteY22" fmla="*/ 485345 h 718884"/>
              <a:gd name="connisteX23" fmla="*/ 42677 w 910994"/>
              <a:gd name="connsiteY23" fmla="*/ 414225 h 718884"/>
              <a:gd name="connisteX24" fmla="*/ 14737 w 910994"/>
              <a:gd name="connsiteY24" fmla="*/ 329135 h 718884"/>
              <a:gd name="connisteX25" fmla="*/ 14737 w 910994"/>
              <a:gd name="connsiteY25" fmla="*/ 258650 h 718884"/>
              <a:gd name="connisteX26" fmla="*/ 132 w 910994"/>
              <a:gd name="connsiteY26" fmla="*/ 187530 h 718884"/>
              <a:gd name="connisteX27" fmla="*/ 14737 w 910994"/>
              <a:gd name="connsiteY27" fmla="*/ 116410 h 718884"/>
              <a:gd name="connisteX28" fmla="*/ 85857 w 910994"/>
              <a:gd name="connsiteY28" fmla="*/ 45290 h 718884"/>
              <a:gd name="connisteX29" fmla="*/ 156342 w 910994"/>
              <a:gd name="connsiteY29" fmla="*/ 2745 h 718884"/>
              <a:gd name="connisteX30" fmla="*/ 227462 w 910994"/>
              <a:gd name="connsiteY30" fmla="*/ 16715 h 718884"/>
              <a:gd name="connisteX31" fmla="*/ 298582 w 910994"/>
              <a:gd name="connsiteY31" fmla="*/ 87835 h 718884"/>
              <a:gd name="connisteX32" fmla="*/ 312552 w 910994"/>
              <a:gd name="connsiteY32" fmla="*/ 158955 h 718884"/>
              <a:gd name="connisteX33" fmla="*/ 341127 w 910994"/>
              <a:gd name="connsiteY33" fmla="*/ 272620 h 71888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</a:cxnLst>
            <a:rect l="l" t="t" r="r" b="b"/>
            <a:pathLst>
              <a:path w="910994" h="718885">
                <a:moveTo>
                  <a:pt x="312553" y="215471"/>
                </a:moveTo>
                <a:cubicBezTo>
                  <a:pt x="325253" y="220551"/>
                  <a:pt x="355098" y="230076"/>
                  <a:pt x="383673" y="244046"/>
                </a:cubicBezTo>
                <a:cubicBezTo>
                  <a:pt x="412248" y="258016"/>
                  <a:pt x="426218" y="275161"/>
                  <a:pt x="454793" y="286591"/>
                </a:cubicBezTo>
                <a:cubicBezTo>
                  <a:pt x="483368" y="298021"/>
                  <a:pt x="497338" y="295481"/>
                  <a:pt x="525913" y="301196"/>
                </a:cubicBezTo>
                <a:cubicBezTo>
                  <a:pt x="554488" y="306911"/>
                  <a:pt x="568458" y="309451"/>
                  <a:pt x="597033" y="315166"/>
                </a:cubicBezTo>
                <a:cubicBezTo>
                  <a:pt x="625608" y="320881"/>
                  <a:pt x="638943" y="320881"/>
                  <a:pt x="667518" y="329136"/>
                </a:cubicBezTo>
                <a:cubicBezTo>
                  <a:pt x="696093" y="337391"/>
                  <a:pt x="710063" y="349456"/>
                  <a:pt x="738638" y="357711"/>
                </a:cubicBezTo>
                <a:cubicBezTo>
                  <a:pt x="767213" y="365966"/>
                  <a:pt x="781183" y="357711"/>
                  <a:pt x="809758" y="371681"/>
                </a:cubicBezTo>
                <a:cubicBezTo>
                  <a:pt x="838333" y="385651"/>
                  <a:pt x="861193" y="403431"/>
                  <a:pt x="880878" y="428831"/>
                </a:cubicBezTo>
                <a:cubicBezTo>
                  <a:pt x="900563" y="454231"/>
                  <a:pt x="917073" y="482806"/>
                  <a:pt x="908818" y="499951"/>
                </a:cubicBezTo>
                <a:cubicBezTo>
                  <a:pt x="900563" y="517096"/>
                  <a:pt x="866908" y="499951"/>
                  <a:pt x="838333" y="513921"/>
                </a:cubicBezTo>
                <a:cubicBezTo>
                  <a:pt x="809758" y="527891"/>
                  <a:pt x="795788" y="559006"/>
                  <a:pt x="767213" y="570436"/>
                </a:cubicBezTo>
                <a:cubicBezTo>
                  <a:pt x="738638" y="581866"/>
                  <a:pt x="724668" y="570436"/>
                  <a:pt x="696093" y="570436"/>
                </a:cubicBezTo>
                <a:cubicBezTo>
                  <a:pt x="667518" y="570436"/>
                  <a:pt x="647833" y="556466"/>
                  <a:pt x="624973" y="570436"/>
                </a:cubicBezTo>
                <a:cubicBezTo>
                  <a:pt x="602113" y="584406"/>
                  <a:pt x="599573" y="612981"/>
                  <a:pt x="582428" y="641556"/>
                </a:cubicBezTo>
                <a:cubicBezTo>
                  <a:pt x="565283" y="670131"/>
                  <a:pt x="562743" y="698706"/>
                  <a:pt x="539883" y="712676"/>
                </a:cubicBezTo>
                <a:cubicBezTo>
                  <a:pt x="517023" y="726646"/>
                  <a:pt x="497338" y="712676"/>
                  <a:pt x="468763" y="712676"/>
                </a:cubicBezTo>
                <a:cubicBezTo>
                  <a:pt x="440188" y="712676"/>
                  <a:pt x="426218" y="715216"/>
                  <a:pt x="397643" y="712676"/>
                </a:cubicBezTo>
                <a:cubicBezTo>
                  <a:pt x="369068" y="710136"/>
                  <a:pt x="355733" y="706961"/>
                  <a:pt x="327158" y="698706"/>
                </a:cubicBezTo>
                <a:cubicBezTo>
                  <a:pt x="298583" y="690451"/>
                  <a:pt x="284613" y="684101"/>
                  <a:pt x="256038" y="670131"/>
                </a:cubicBezTo>
                <a:cubicBezTo>
                  <a:pt x="227463" y="656161"/>
                  <a:pt x="207778" y="650446"/>
                  <a:pt x="184918" y="627586"/>
                </a:cubicBezTo>
                <a:cubicBezTo>
                  <a:pt x="162058" y="604726"/>
                  <a:pt x="165233" y="585041"/>
                  <a:pt x="142373" y="556466"/>
                </a:cubicBezTo>
                <a:cubicBezTo>
                  <a:pt x="119513" y="527891"/>
                  <a:pt x="90938" y="513921"/>
                  <a:pt x="71253" y="485346"/>
                </a:cubicBezTo>
                <a:cubicBezTo>
                  <a:pt x="51568" y="456771"/>
                  <a:pt x="54108" y="445341"/>
                  <a:pt x="42678" y="414226"/>
                </a:cubicBezTo>
                <a:cubicBezTo>
                  <a:pt x="31248" y="383111"/>
                  <a:pt x="20453" y="360251"/>
                  <a:pt x="14738" y="329136"/>
                </a:cubicBezTo>
                <a:cubicBezTo>
                  <a:pt x="9023" y="298021"/>
                  <a:pt x="17913" y="287226"/>
                  <a:pt x="14738" y="258651"/>
                </a:cubicBezTo>
                <a:cubicBezTo>
                  <a:pt x="11563" y="230076"/>
                  <a:pt x="133" y="216106"/>
                  <a:pt x="133" y="187531"/>
                </a:cubicBezTo>
                <a:cubicBezTo>
                  <a:pt x="133" y="158956"/>
                  <a:pt x="-2407" y="144986"/>
                  <a:pt x="14738" y="116411"/>
                </a:cubicBezTo>
                <a:cubicBezTo>
                  <a:pt x="31883" y="87836"/>
                  <a:pt x="57283" y="68151"/>
                  <a:pt x="85858" y="45291"/>
                </a:cubicBezTo>
                <a:cubicBezTo>
                  <a:pt x="114433" y="22431"/>
                  <a:pt x="127768" y="8461"/>
                  <a:pt x="156343" y="2746"/>
                </a:cubicBezTo>
                <a:cubicBezTo>
                  <a:pt x="184918" y="-2969"/>
                  <a:pt x="198888" y="-429"/>
                  <a:pt x="227463" y="16716"/>
                </a:cubicBezTo>
                <a:cubicBezTo>
                  <a:pt x="256038" y="33861"/>
                  <a:pt x="281438" y="59261"/>
                  <a:pt x="298583" y="87836"/>
                </a:cubicBezTo>
                <a:cubicBezTo>
                  <a:pt x="315728" y="116411"/>
                  <a:pt x="304298" y="122126"/>
                  <a:pt x="312553" y="158956"/>
                </a:cubicBezTo>
                <a:cubicBezTo>
                  <a:pt x="320808" y="195786"/>
                  <a:pt x="335413" y="251031"/>
                  <a:pt x="341128" y="272621"/>
                </a:cubicBezTo>
              </a:path>
            </a:pathLst>
          </a:custGeom>
          <a:solidFill>
            <a:srgbClr val="6AA84F">
              <a:alpha val="40000"/>
            </a:srgbClr>
          </a:solidFill>
          <a:ln>
            <a:solidFill>
              <a:srgbClr val="6AA84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6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936332" y="2074079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683444" y="3332186"/>
            <a:ext cx="461994" cy="40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Freeform 18"/>
          <p:cNvSpPr/>
          <p:nvPr/>
        </p:nvSpPr>
        <p:spPr>
          <a:xfrm>
            <a:off x="1774190" y="2253615"/>
            <a:ext cx="1080770" cy="427990"/>
          </a:xfrm>
          <a:custGeom>
            <a:avLst/>
            <a:gdLst>
              <a:gd name="connisteX0" fmla="*/ 482805 w 1080693"/>
              <a:gd name="connsiteY0" fmla="*/ 44168 h 427708"/>
              <a:gd name="connisteX1" fmla="*/ 511380 w 1080693"/>
              <a:gd name="connsiteY1" fmla="*/ 115288 h 427708"/>
              <a:gd name="connisteX2" fmla="*/ 582500 w 1080693"/>
              <a:gd name="connsiteY2" fmla="*/ 129258 h 427708"/>
              <a:gd name="connisteX3" fmla="*/ 639015 w 1080693"/>
              <a:gd name="connsiteY3" fmla="*/ 58138 h 427708"/>
              <a:gd name="connisteX4" fmla="*/ 710135 w 1080693"/>
              <a:gd name="connsiteY4" fmla="*/ 44168 h 427708"/>
              <a:gd name="connisteX5" fmla="*/ 781255 w 1080693"/>
              <a:gd name="connsiteY5" fmla="*/ 30198 h 427708"/>
              <a:gd name="connisteX6" fmla="*/ 851740 w 1080693"/>
              <a:gd name="connsiteY6" fmla="*/ 15593 h 427708"/>
              <a:gd name="connisteX7" fmla="*/ 922860 w 1080693"/>
              <a:gd name="connsiteY7" fmla="*/ 30198 h 427708"/>
              <a:gd name="connisteX8" fmla="*/ 993980 w 1080693"/>
              <a:gd name="connsiteY8" fmla="*/ 86713 h 427708"/>
              <a:gd name="connisteX9" fmla="*/ 1065100 w 1080693"/>
              <a:gd name="connsiteY9" fmla="*/ 143228 h 427708"/>
              <a:gd name="connisteX10" fmla="*/ 1079070 w 1080693"/>
              <a:gd name="connsiteY10" fmla="*/ 228953 h 427708"/>
              <a:gd name="connisteX11" fmla="*/ 1050495 w 1080693"/>
              <a:gd name="connsiteY11" fmla="*/ 314043 h 427708"/>
              <a:gd name="connisteX12" fmla="*/ 1007950 w 1080693"/>
              <a:gd name="connsiteY12" fmla="*/ 385163 h 427708"/>
              <a:gd name="connisteX13" fmla="*/ 937465 w 1080693"/>
              <a:gd name="connsiteY13" fmla="*/ 399133 h 427708"/>
              <a:gd name="connisteX14" fmla="*/ 866345 w 1080693"/>
              <a:gd name="connsiteY14" fmla="*/ 413103 h 427708"/>
              <a:gd name="connisteX15" fmla="*/ 781255 w 1080693"/>
              <a:gd name="connsiteY15" fmla="*/ 413103 h 427708"/>
              <a:gd name="connisteX16" fmla="*/ 710135 w 1080693"/>
              <a:gd name="connsiteY16" fmla="*/ 413103 h 427708"/>
              <a:gd name="connisteX17" fmla="*/ 639015 w 1080693"/>
              <a:gd name="connsiteY17" fmla="*/ 413103 h 427708"/>
              <a:gd name="connisteX18" fmla="*/ 567895 w 1080693"/>
              <a:gd name="connsiteY18" fmla="*/ 413103 h 427708"/>
              <a:gd name="connisteX19" fmla="*/ 496775 w 1080693"/>
              <a:gd name="connsiteY19" fmla="*/ 385163 h 427708"/>
              <a:gd name="connisteX20" fmla="*/ 426290 w 1080693"/>
              <a:gd name="connsiteY20" fmla="*/ 356588 h 427708"/>
              <a:gd name="connisteX21" fmla="*/ 355170 w 1080693"/>
              <a:gd name="connsiteY21" fmla="*/ 328013 h 427708"/>
              <a:gd name="connisteX22" fmla="*/ 284050 w 1080693"/>
              <a:gd name="connsiteY22" fmla="*/ 341983 h 427708"/>
              <a:gd name="connisteX23" fmla="*/ 212930 w 1080693"/>
              <a:gd name="connsiteY23" fmla="*/ 399133 h 427708"/>
              <a:gd name="connisteX24" fmla="*/ 141810 w 1080693"/>
              <a:gd name="connsiteY24" fmla="*/ 427708 h 427708"/>
              <a:gd name="connisteX25" fmla="*/ 71325 w 1080693"/>
              <a:gd name="connsiteY25" fmla="*/ 399133 h 427708"/>
              <a:gd name="connisteX26" fmla="*/ 205 w 1080693"/>
              <a:gd name="connsiteY26" fmla="*/ 314043 h 427708"/>
              <a:gd name="connisteX27" fmla="*/ 56720 w 1080693"/>
              <a:gd name="connsiteY27" fmla="*/ 228953 h 427708"/>
              <a:gd name="connisteX28" fmla="*/ 127840 w 1080693"/>
              <a:gd name="connsiteY28" fmla="*/ 171803 h 427708"/>
              <a:gd name="connisteX29" fmla="*/ 127840 w 1080693"/>
              <a:gd name="connsiteY29" fmla="*/ 100683 h 427708"/>
              <a:gd name="connisteX30" fmla="*/ 198960 w 1080693"/>
              <a:gd name="connsiteY30" fmla="*/ 72743 h 427708"/>
              <a:gd name="connisteX31" fmla="*/ 184355 w 1080693"/>
              <a:gd name="connsiteY31" fmla="*/ 1623 h 427708"/>
              <a:gd name="connisteX32" fmla="*/ 255475 w 1080693"/>
              <a:gd name="connsiteY32" fmla="*/ 30198 h 427708"/>
              <a:gd name="connisteX33" fmla="*/ 326595 w 1080693"/>
              <a:gd name="connsiteY33" fmla="*/ 30198 h 427708"/>
              <a:gd name="connisteX34" fmla="*/ 397715 w 1080693"/>
              <a:gd name="connsiteY34" fmla="*/ 1623 h 427708"/>
              <a:gd name="connisteX35" fmla="*/ 468835 w 1080693"/>
              <a:gd name="connsiteY35" fmla="*/ 15593 h 427708"/>
              <a:gd name="connisteX36" fmla="*/ 482805 w 1080693"/>
              <a:gd name="connsiteY36" fmla="*/ 86713 h 4277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</a:cxnLst>
            <a:rect l="l" t="t" r="r" b="b"/>
            <a:pathLst>
              <a:path w="1080694" h="427708">
                <a:moveTo>
                  <a:pt x="482805" y="44168"/>
                </a:moveTo>
                <a:cubicBezTo>
                  <a:pt x="487250" y="58138"/>
                  <a:pt x="491695" y="98143"/>
                  <a:pt x="511380" y="115288"/>
                </a:cubicBezTo>
                <a:cubicBezTo>
                  <a:pt x="531065" y="132433"/>
                  <a:pt x="557100" y="140688"/>
                  <a:pt x="582500" y="129258"/>
                </a:cubicBezTo>
                <a:cubicBezTo>
                  <a:pt x="607900" y="117828"/>
                  <a:pt x="613615" y="75283"/>
                  <a:pt x="639015" y="58138"/>
                </a:cubicBezTo>
                <a:cubicBezTo>
                  <a:pt x="664415" y="40993"/>
                  <a:pt x="681560" y="49883"/>
                  <a:pt x="710135" y="44168"/>
                </a:cubicBezTo>
                <a:cubicBezTo>
                  <a:pt x="738710" y="38453"/>
                  <a:pt x="752680" y="35913"/>
                  <a:pt x="781255" y="30198"/>
                </a:cubicBezTo>
                <a:cubicBezTo>
                  <a:pt x="809830" y="24483"/>
                  <a:pt x="823165" y="15593"/>
                  <a:pt x="851740" y="15593"/>
                </a:cubicBezTo>
                <a:cubicBezTo>
                  <a:pt x="880315" y="15593"/>
                  <a:pt x="894285" y="16228"/>
                  <a:pt x="922860" y="30198"/>
                </a:cubicBezTo>
                <a:cubicBezTo>
                  <a:pt x="951435" y="44168"/>
                  <a:pt x="965405" y="63853"/>
                  <a:pt x="993980" y="86713"/>
                </a:cubicBezTo>
                <a:cubicBezTo>
                  <a:pt x="1022555" y="109573"/>
                  <a:pt x="1047955" y="114653"/>
                  <a:pt x="1065100" y="143228"/>
                </a:cubicBezTo>
                <a:cubicBezTo>
                  <a:pt x="1082245" y="171803"/>
                  <a:pt x="1082245" y="194663"/>
                  <a:pt x="1079070" y="228953"/>
                </a:cubicBezTo>
                <a:cubicBezTo>
                  <a:pt x="1075895" y="263243"/>
                  <a:pt x="1064465" y="282928"/>
                  <a:pt x="1050495" y="314043"/>
                </a:cubicBezTo>
                <a:cubicBezTo>
                  <a:pt x="1036525" y="345158"/>
                  <a:pt x="1030810" y="368018"/>
                  <a:pt x="1007950" y="385163"/>
                </a:cubicBezTo>
                <a:cubicBezTo>
                  <a:pt x="985090" y="402308"/>
                  <a:pt x="966040" y="393418"/>
                  <a:pt x="937465" y="399133"/>
                </a:cubicBezTo>
                <a:cubicBezTo>
                  <a:pt x="908890" y="404848"/>
                  <a:pt x="897460" y="410563"/>
                  <a:pt x="866345" y="413103"/>
                </a:cubicBezTo>
                <a:cubicBezTo>
                  <a:pt x="835230" y="415643"/>
                  <a:pt x="812370" y="413103"/>
                  <a:pt x="781255" y="413103"/>
                </a:cubicBezTo>
                <a:cubicBezTo>
                  <a:pt x="750140" y="413103"/>
                  <a:pt x="738710" y="413103"/>
                  <a:pt x="710135" y="413103"/>
                </a:cubicBezTo>
                <a:cubicBezTo>
                  <a:pt x="681560" y="413103"/>
                  <a:pt x="667590" y="413103"/>
                  <a:pt x="639015" y="413103"/>
                </a:cubicBezTo>
                <a:cubicBezTo>
                  <a:pt x="610440" y="413103"/>
                  <a:pt x="596470" y="418818"/>
                  <a:pt x="567895" y="413103"/>
                </a:cubicBezTo>
                <a:cubicBezTo>
                  <a:pt x="539320" y="407388"/>
                  <a:pt x="525350" y="396593"/>
                  <a:pt x="496775" y="385163"/>
                </a:cubicBezTo>
                <a:cubicBezTo>
                  <a:pt x="468200" y="373733"/>
                  <a:pt x="454865" y="368018"/>
                  <a:pt x="426290" y="356588"/>
                </a:cubicBezTo>
                <a:cubicBezTo>
                  <a:pt x="397715" y="345158"/>
                  <a:pt x="383745" y="331188"/>
                  <a:pt x="355170" y="328013"/>
                </a:cubicBezTo>
                <a:cubicBezTo>
                  <a:pt x="326595" y="324838"/>
                  <a:pt x="312625" y="328013"/>
                  <a:pt x="284050" y="341983"/>
                </a:cubicBezTo>
                <a:cubicBezTo>
                  <a:pt x="255475" y="355953"/>
                  <a:pt x="241505" y="381988"/>
                  <a:pt x="212930" y="399133"/>
                </a:cubicBezTo>
                <a:cubicBezTo>
                  <a:pt x="184355" y="416278"/>
                  <a:pt x="170385" y="427708"/>
                  <a:pt x="141810" y="427708"/>
                </a:cubicBezTo>
                <a:cubicBezTo>
                  <a:pt x="113235" y="427708"/>
                  <a:pt x="99900" y="421993"/>
                  <a:pt x="71325" y="399133"/>
                </a:cubicBezTo>
                <a:cubicBezTo>
                  <a:pt x="42750" y="376273"/>
                  <a:pt x="3380" y="348333"/>
                  <a:pt x="205" y="314043"/>
                </a:cubicBezTo>
                <a:cubicBezTo>
                  <a:pt x="-2970" y="279753"/>
                  <a:pt x="31320" y="257528"/>
                  <a:pt x="56720" y="228953"/>
                </a:cubicBezTo>
                <a:cubicBezTo>
                  <a:pt x="82120" y="200378"/>
                  <a:pt x="113870" y="197203"/>
                  <a:pt x="127840" y="171803"/>
                </a:cubicBezTo>
                <a:cubicBezTo>
                  <a:pt x="141810" y="146403"/>
                  <a:pt x="113870" y="120368"/>
                  <a:pt x="127840" y="100683"/>
                </a:cubicBezTo>
                <a:cubicBezTo>
                  <a:pt x="141810" y="80998"/>
                  <a:pt x="187530" y="92428"/>
                  <a:pt x="198960" y="72743"/>
                </a:cubicBezTo>
                <a:cubicBezTo>
                  <a:pt x="210390" y="53058"/>
                  <a:pt x="172925" y="9878"/>
                  <a:pt x="184355" y="1623"/>
                </a:cubicBezTo>
                <a:cubicBezTo>
                  <a:pt x="195785" y="-6632"/>
                  <a:pt x="226900" y="24483"/>
                  <a:pt x="255475" y="30198"/>
                </a:cubicBezTo>
                <a:cubicBezTo>
                  <a:pt x="284050" y="35913"/>
                  <a:pt x="298020" y="35913"/>
                  <a:pt x="326595" y="30198"/>
                </a:cubicBezTo>
                <a:cubicBezTo>
                  <a:pt x="355170" y="24483"/>
                  <a:pt x="369140" y="4798"/>
                  <a:pt x="397715" y="1623"/>
                </a:cubicBezTo>
                <a:cubicBezTo>
                  <a:pt x="426290" y="-1552"/>
                  <a:pt x="451690" y="-1552"/>
                  <a:pt x="468835" y="15593"/>
                </a:cubicBezTo>
                <a:cubicBezTo>
                  <a:pt x="485980" y="32738"/>
                  <a:pt x="481535" y="72743"/>
                  <a:pt x="482805" y="86713"/>
                </a:cubicBezTo>
              </a:path>
            </a:pathLst>
          </a:custGeom>
          <a:solidFill>
            <a:srgbClr val="6AA84F">
              <a:alpha val="40000"/>
            </a:srgbClr>
          </a:solidFill>
          <a:ln>
            <a:solidFill>
              <a:srgbClr val="6AA84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119054" y="2231096"/>
            <a:ext cx="461994" cy="40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Presentation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Cambria Math</vt:lpstr>
      <vt:lpstr>Impact</vt:lpstr>
      <vt:lpstr>Impact</vt:lpstr>
      <vt:lpstr>Microsoft YaHei</vt:lpstr>
      <vt:lpstr>Droid Sans Fallback</vt:lpstr>
      <vt:lpstr>Arial Unicode MS</vt:lpstr>
      <vt:lpstr>DejaVu Math TeX Gyre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743</cp:revision>
  <dcterms:created xsi:type="dcterms:W3CDTF">2022-12-03T11:11:05Z</dcterms:created>
  <dcterms:modified xsi:type="dcterms:W3CDTF">2022-12-03T11:11:05Z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