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369820" y="3616960"/>
            <a:ext cx="661035" cy="531495"/>
          </a:xfrm>
          <a:custGeom>
            <a:avLst/>
            <a:gdLst>
              <a:gd name="connisteX0" fmla="*/ 99962 w 661111"/>
              <a:gd name="connsiteY0" fmla="*/ 73501 h 531560"/>
              <a:gd name="connisteX1" fmla="*/ 171082 w 661111"/>
              <a:gd name="connsiteY1" fmla="*/ 44926 h 531560"/>
              <a:gd name="connisteX2" fmla="*/ 242202 w 661111"/>
              <a:gd name="connsiteY2" fmla="*/ 16986 h 531560"/>
              <a:gd name="connisteX3" fmla="*/ 313322 w 661111"/>
              <a:gd name="connsiteY3" fmla="*/ 2381 h 531560"/>
              <a:gd name="connisteX4" fmla="*/ 384442 w 661111"/>
              <a:gd name="connsiteY4" fmla="*/ 2381 h 531560"/>
              <a:gd name="connisteX5" fmla="*/ 454927 w 661111"/>
              <a:gd name="connsiteY5" fmla="*/ 16986 h 531560"/>
              <a:gd name="connisteX6" fmla="*/ 526047 w 661111"/>
              <a:gd name="connsiteY6" fmla="*/ 44926 h 531560"/>
              <a:gd name="connisteX7" fmla="*/ 597167 w 661111"/>
              <a:gd name="connsiteY7" fmla="*/ 87471 h 531560"/>
              <a:gd name="connisteX8" fmla="*/ 653682 w 661111"/>
              <a:gd name="connsiteY8" fmla="*/ 158591 h 531560"/>
              <a:gd name="connisteX9" fmla="*/ 653682 w 661111"/>
              <a:gd name="connsiteY9" fmla="*/ 229711 h 531560"/>
              <a:gd name="connisteX10" fmla="*/ 611137 w 661111"/>
              <a:gd name="connsiteY10" fmla="*/ 300831 h 531560"/>
              <a:gd name="connisteX11" fmla="*/ 554622 w 661111"/>
              <a:gd name="connsiteY11" fmla="*/ 371951 h 531560"/>
              <a:gd name="connisteX12" fmla="*/ 497472 w 661111"/>
              <a:gd name="connsiteY12" fmla="*/ 442436 h 531560"/>
              <a:gd name="connisteX13" fmla="*/ 426987 w 661111"/>
              <a:gd name="connsiteY13" fmla="*/ 499586 h 531560"/>
              <a:gd name="connisteX14" fmla="*/ 355867 w 661111"/>
              <a:gd name="connsiteY14" fmla="*/ 528161 h 531560"/>
              <a:gd name="connisteX15" fmla="*/ 284747 w 661111"/>
              <a:gd name="connsiteY15" fmla="*/ 528161 h 531560"/>
              <a:gd name="connisteX16" fmla="*/ 213627 w 661111"/>
              <a:gd name="connsiteY16" fmla="*/ 513556 h 531560"/>
              <a:gd name="connisteX17" fmla="*/ 157112 w 661111"/>
              <a:gd name="connsiteY17" fmla="*/ 442436 h 531560"/>
              <a:gd name="connisteX18" fmla="*/ 85992 w 661111"/>
              <a:gd name="connsiteY18" fmla="*/ 399891 h 531560"/>
              <a:gd name="connisteX19" fmla="*/ 57417 w 661111"/>
              <a:gd name="connsiteY19" fmla="*/ 329406 h 531560"/>
              <a:gd name="connisteX20" fmla="*/ 29477 w 661111"/>
              <a:gd name="connsiteY20" fmla="*/ 258286 h 531560"/>
              <a:gd name="connisteX21" fmla="*/ 902 w 661111"/>
              <a:gd name="connsiteY21" fmla="*/ 187166 h 531560"/>
              <a:gd name="connisteX22" fmla="*/ 57417 w 661111"/>
              <a:gd name="connsiteY22" fmla="*/ 116046 h 531560"/>
              <a:gd name="connisteX23" fmla="*/ 99962 w 661111"/>
              <a:gd name="connsiteY23" fmla="*/ 73501 h 531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661111" h="531560">
                <a:moveTo>
                  <a:pt x="99962" y="73501"/>
                </a:moveTo>
                <a:cubicBezTo>
                  <a:pt x="122822" y="59531"/>
                  <a:pt x="142507" y="56356"/>
                  <a:pt x="171082" y="44926"/>
                </a:cubicBezTo>
                <a:cubicBezTo>
                  <a:pt x="199657" y="33496"/>
                  <a:pt x="213627" y="25241"/>
                  <a:pt x="242202" y="16986"/>
                </a:cubicBezTo>
                <a:cubicBezTo>
                  <a:pt x="270777" y="8731"/>
                  <a:pt x="284747" y="5556"/>
                  <a:pt x="313322" y="2381"/>
                </a:cubicBezTo>
                <a:cubicBezTo>
                  <a:pt x="341897" y="-794"/>
                  <a:pt x="355867" y="-794"/>
                  <a:pt x="384442" y="2381"/>
                </a:cubicBezTo>
                <a:cubicBezTo>
                  <a:pt x="413017" y="5556"/>
                  <a:pt x="426352" y="8731"/>
                  <a:pt x="454927" y="16986"/>
                </a:cubicBezTo>
                <a:cubicBezTo>
                  <a:pt x="483502" y="25241"/>
                  <a:pt x="497472" y="30956"/>
                  <a:pt x="526047" y="44926"/>
                </a:cubicBezTo>
                <a:cubicBezTo>
                  <a:pt x="554622" y="58896"/>
                  <a:pt x="571767" y="64611"/>
                  <a:pt x="597167" y="87471"/>
                </a:cubicBezTo>
                <a:cubicBezTo>
                  <a:pt x="622567" y="110331"/>
                  <a:pt x="642252" y="130016"/>
                  <a:pt x="653682" y="158591"/>
                </a:cubicBezTo>
                <a:cubicBezTo>
                  <a:pt x="665112" y="187166"/>
                  <a:pt x="661937" y="201136"/>
                  <a:pt x="653682" y="229711"/>
                </a:cubicBezTo>
                <a:cubicBezTo>
                  <a:pt x="645427" y="258286"/>
                  <a:pt x="630822" y="272256"/>
                  <a:pt x="611137" y="300831"/>
                </a:cubicBezTo>
                <a:cubicBezTo>
                  <a:pt x="591452" y="329406"/>
                  <a:pt x="577482" y="343376"/>
                  <a:pt x="554622" y="371951"/>
                </a:cubicBezTo>
                <a:cubicBezTo>
                  <a:pt x="531762" y="400526"/>
                  <a:pt x="522872" y="417036"/>
                  <a:pt x="497472" y="442436"/>
                </a:cubicBezTo>
                <a:cubicBezTo>
                  <a:pt x="472072" y="467836"/>
                  <a:pt x="455562" y="482441"/>
                  <a:pt x="426987" y="499586"/>
                </a:cubicBezTo>
                <a:cubicBezTo>
                  <a:pt x="398412" y="516731"/>
                  <a:pt x="384442" y="522446"/>
                  <a:pt x="355867" y="528161"/>
                </a:cubicBezTo>
                <a:cubicBezTo>
                  <a:pt x="327292" y="533876"/>
                  <a:pt x="313322" y="531336"/>
                  <a:pt x="284747" y="528161"/>
                </a:cubicBezTo>
                <a:cubicBezTo>
                  <a:pt x="256172" y="524986"/>
                  <a:pt x="239027" y="530701"/>
                  <a:pt x="213627" y="513556"/>
                </a:cubicBezTo>
                <a:cubicBezTo>
                  <a:pt x="188227" y="496411"/>
                  <a:pt x="182512" y="465296"/>
                  <a:pt x="157112" y="442436"/>
                </a:cubicBezTo>
                <a:cubicBezTo>
                  <a:pt x="131712" y="419576"/>
                  <a:pt x="105677" y="422751"/>
                  <a:pt x="85992" y="399891"/>
                </a:cubicBezTo>
                <a:cubicBezTo>
                  <a:pt x="66307" y="377031"/>
                  <a:pt x="68847" y="357981"/>
                  <a:pt x="57417" y="329406"/>
                </a:cubicBezTo>
                <a:cubicBezTo>
                  <a:pt x="45987" y="300831"/>
                  <a:pt x="40907" y="286861"/>
                  <a:pt x="29477" y="258286"/>
                </a:cubicBezTo>
                <a:cubicBezTo>
                  <a:pt x="18047" y="229711"/>
                  <a:pt x="-4813" y="215741"/>
                  <a:pt x="902" y="187166"/>
                </a:cubicBezTo>
                <a:cubicBezTo>
                  <a:pt x="6617" y="158591"/>
                  <a:pt x="37732" y="138906"/>
                  <a:pt x="57417" y="116046"/>
                </a:cubicBezTo>
                <a:cubicBezTo>
                  <a:pt x="77102" y="93186"/>
                  <a:pt x="77102" y="87471"/>
                  <a:pt x="99962" y="73501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54175" y="423545"/>
            <a:ext cx="2689860" cy="1421130"/>
          </a:xfrm>
          <a:custGeom>
            <a:avLst/>
            <a:gdLst>
              <a:gd name="connisteX0" fmla="*/ 105659 w 2690109"/>
              <a:gd name="connsiteY0" fmla="*/ 115148 h 1421343"/>
              <a:gd name="connisteX1" fmla="*/ 176779 w 2690109"/>
              <a:gd name="connsiteY1" fmla="*/ 129118 h 1421343"/>
              <a:gd name="connisteX2" fmla="*/ 247899 w 2690109"/>
              <a:gd name="connsiteY2" fmla="*/ 115148 h 1421343"/>
              <a:gd name="connisteX3" fmla="*/ 319019 w 2690109"/>
              <a:gd name="connsiteY3" fmla="*/ 129118 h 1421343"/>
              <a:gd name="connisteX4" fmla="*/ 390139 w 2690109"/>
              <a:gd name="connsiteY4" fmla="*/ 129118 h 1421343"/>
              <a:gd name="connisteX5" fmla="*/ 460624 w 2690109"/>
              <a:gd name="connsiteY5" fmla="*/ 129118 h 1421343"/>
              <a:gd name="connisteX6" fmla="*/ 531744 w 2690109"/>
              <a:gd name="connsiteY6" fmla="*/ 115148 h 1421343"/>
              <a:gd name="connisteX7" fmla="*/ 602864 w 2690109"/>
              <a:gd name="connsiteY7" fmla="*/ 115148 h 1421343"/>
              <a:gd name="connisteX8" fmla="*/ 673984 w 2690109"/>
              <a:gd name="connsiteY8" fmla="*/ 129118 h 1421343"/>
              <a:gd name="connisteX9" fmla="*/ 745104 w 2690109"/>
              <a:gd name="connsiteY9" fmla="*/ 115148 h 1421343"/>
              <a:gd name="connisteX10" fmla="*/ 815589 w 2690109"/>
              <a:gd name="connsiteY10" fmla="*/ 115148 h 1421343"/>
              <a:gd name="connisteX11" fmla="*/ 886709 w 2690109"/>
              <a:gd name="connsiteY11" fmla="*/ 115148 h 1421343"/>
              <a:gd name="connisteX12" fmla="*/ 957829 w 2690109"/>
              <a:gd name="connsiteY12" fmla="*/ 115148 h 1421343"/>
              <a:gd name="connisteX13" fmla="*/ 1028949 w 2690109"/>
              <a:gd name="connsiteY13" fmla="*/ 115148 h 1421343"/>
              <a:gd name="connisteX14" fmla="*/ 1100069 w 2690109"/>
              <a:gd name="connsiteY14" fmla="*/ 101178 h 1421343"/>
              <a:gd name="connisteX15" fmla="*/ 1170554 w 2690109"/>
              <a:gd name="connsiteY15" fmla="*/ 101178 h 1421343"/>
              <a:gd name="connisteX16" fmla="*/ 1241674 w 2690109"/>
              <a:gd name="connsiteY16" fmla="*/ 115148 h 1421343"/>
              <a:gd name="connisteX17" fmla="*/ 1312794 w 2690109"/>
              <a:gd name="connsiteY17" fmla="*/ 115148 h 1421343"/>
              <a:gd name="connisteX18" fmla="*/ 1383914 w 2690109"/>
              <a:gd name="connsiteY18" fmla="*/ 115148 h 1421343"/>
              <a:gd name="connisteX19" fmla="*/ 1455034 w 2690109"/>
              <a:gd name="connsiteY19" fmla="*/ 86573 h 1421343"/>
              <a:gd name="connisteX20" fmla="*/ 1525519 w 2690109"/>
              <a:gd name="connsiteY20" fmla="*/ 86573 h 1421343"/>
              <a:gd name="connisteX21" fmla="*/ 1596639 w 2690109"/>
              <a:gd name="connsiteY21" fmla="*/ 115148 h 1421343"/>
              <a:gd name="connisteX22" fmla="*/ 1667759 w 2690109"/>
              <a:gd name="connsiteY22" fmla="*/ 115148 h 1421343"/>
              <a:gd name="connisteX23" fmla="*/ 1738879 w 2690109"/>
              <a:gd name="connsiteY23" fmla="*/ 115148 h 1421343"/>
              <a:gd name="connisteX24" fmla="*/ 1809999 w 2690109"/>
              <a:gd name="connsiteY24" fmla="*/ 143723 h 1421343"/>
              <a:gd name="connisteX25" fmla="*/ 1880484 w 2690109"/>
              <a:gd name="connsiteY25" fmla="*/ 129118 h 1421343"/>
              <a:gd name="connisteX26" fmla="*/ 1951604 w 2690109"/>
              <a:gd name="connsiteY26" fmla="*/ 101178 h 1421343"/>
              <a:gd name="connisteX27" fmla="*/ 2022724 w 2690109"/>
              <a:gd name="connsiteY27" fmla="*/ 44028 h 1421343"/>
              <a:gd name="connisteX28" fmla="*/ 2093844 w 2690109"/>
              <a:gd name="connsiteY28" fmla="*/ 1483 h 1421343"/>
              <a:gd name="connisteX29" fmla="*/ 2164964 w 2690109"/>
              <a:gd name="connsiteY29" fmla="*/ 16088 h 1421343"/>
              <a:gd name="connisteX30" fmla="*/ 2235449 w 2690109"/>
              <a:gd name="connsiteY30" fmla="*/ 44028 h 1421343"/>
              <a:gd name="connisteX31" fmla="*/ 2306569 w 2690109"/>
              <a:gd name="connsiteY31" fmla="*/ 58633 h 1421343"/>
              <a:gd name="connisteX32" fmla="*/ 2306569 w 2690109"/>
              <a:gd name="connsiteY32" fmla="*/ 129118 h 1421343"/>
              <a:gd name="connisteX33" fmla="*/ 2264024 w 2690109"/>
              <a:gd name="connsiteY33" fmla="*/ 200238 h 1421343"/>
              <a:gd name="connisteX34" fmla="*/ 2235449 w 2690109"/>
              <a:gd name="connsiteY34" fmla="*/ 271358 h 1421343"/>
              <a:gd name="connisteX35" fmla="*/ 2306569 w 2690109"/>
              <a:gd name="connsiteY35" fmla="*/ 328508 h 1421343"/>
              <a:gd name="connisteX36" fmla="*/ 2377689 w 2690109"/>
              <a:gd name="connsiteY36" fmla="*/ 371053 h 1421343"/>
              <a:gd name="connisteX37" fmla="*/ 2448809 w 2690109"/>
              <a:gd name="connsiteY37" fmla="*/ 441538 h 1421343"/>
              <a:gd name="connisteX38" fmla="*/ 2519929 w 2690109"/>
              <a:gd name="connsiteY38" fmla="*/ 484083 h 1421343"/>
              <a:gd name="connisteX39" fmla="*/ 2590414 w 2690109"/>
              <a:gd name="connsiteY39" fmla="*/ 527263 h 1421343"/>
              <a:gd name="connisteX40" fmla="*/ 2605019 w 2690109"/>
              <a:gd name="connsiteY40" fmla="*/ 597748 h 1421343"/>
              <a:gd name="connisteX41" fmla="*/ 2605019 w 2690109"/>
              <a:gd name="connsiteY41" fmla="*/ 668868 h 1421343"/>
              <a:gd name="connisteX42" fmla="*/ 2605019 w 2690109"/>
              <a:gd name="connsiteY42" fmla="*/ 739988 h 1421343"/>
              <a:gd name="connisteX43" fmla="*/ 2605019 w 2690109"/>
              <a:gd name="connsiteY43" fmla="*/ 811108 h 1421343"/>
              <a:gd name="connisteX44" fmla="*/ 2590414 w 2690109"/>
              <a:gd name="connsiteY44" fmla="*/ 882228 h 1421343"/>
              <a:gd name="connisteX45" fmla="*/ 2519929 w 2690109"/>
              <a:gd name="connsiteY45" fmla="*/ 938743 h 1421343"/>
              <a:gd name="connisteX46" fmla="*/ 2590414 w 2690109"/>
              <a:gd name="connsiteY46" fmla="*/ 981288 h 1421343"/>
              <a:gd name="connisteX47" fmla="*/ 2519929 w 2690109"/>
              <a:gd name="connsiteY47" fmla="*/ 1023833 h 1421343"/>
              <a:gd name="connisteX48" fmla="*/ 2547869 w 2690109"/>
              <a:gd name="connsiteY48" fmla="*/ 1094953 h 1421343"/>
              <a:gd name="connisteX49" fmla="*/ 2618989 w 2690109"/>
              <a:gd name="connsiteY49" fmla="*/ 1094953 h 1421343"/>
              <a:gd name="connisteX50" fmla="*/ 2690109 w 2690109"/>
              <a:gd name="connsiteY50" fmla="*/ 1094953 h 1421343"/>
              <a:gd name="connisteX51" fmla="*/ 2618989 w 2690109"/>
              <a:gd name="connsiteY51" fmla="*/ 1123528 h 1421343"/>
              <a:gd name="connisteX52" fmla="*/ 2547869 w 2690109"/>
              <a:gd name="connsiteY52" fmla="*/ 1137498 h 1421343"/>
              <a:gd name="connisteX53" fmla="*/ 2477384 w 2690109"/>
              <a:gd name="connsiteY53" fmla="*/ 1166073 h 1421343"/>
              <a:gd name="connisteX54" fmla="*/ 2406264 w 2690109"/>
              <a:gd name="connsiteY54" fmla="*/ 1208618 h 1421343"/>
              <a:gd name="connisteX55" fmla="*/ 2349114 w 2690109"/>
              <a:gd name="connsiteY55" fmla="*/ 1279738 h 1421343"/>
              <a:gd name="connisteX56" fmla="*/ 2264024 w 2690109"/>
              <a:gd name="connsiteY56" fmla="*/ 1307678 h 1421343"/>
              <a:gd name="connisteX57" fmla="*/ 2192904 w 2690109"/>
              <a:gd name="connsiteY57" fmla="*/ 1322283 h 1421343"/>
              <a:gd name="connisteX58" fmla="*/ 2122419 w 2690109"/>
              <a:gd name="connsiteY58" fmla="*/ 1322283 h 1421343"/>
              <a:gd name="connisteX59" fmla="*/ 2051299 w 2690109"/>
              <a:gd name="connsiteY59" fmla="*/ 1336253 h 1421343"/>
              <a:gd name="connisteX60" fmla="*/ 1980179 w 2690109"/>
              <a:gd name="connsiteY60" fmla="*/ 1364828 h 1421343"/>
              <a:gd name="connisteX61" fmla="*/ 1909059 w 2690109"/>
              <a:gd name="connsiteY61" fmla="*/ 1378798 h 1421343"/>
              <a:gd name="connisteX62" fmla="*/ 1837939 w 2690109"/>
              <a:gd name="connsiteY62" fmla="*/ 1393403 h 1421343"/>
              <a:gd name="connisteX63" fmla="*/ 1767454 w 2690109"/>
              <a:gd name="connsiteY63" fmla="*/ 1378798 h 1421343"/>
              <a:gd name="connisteX64" fmla="*/ 1696334 w 2690109"/>
              <a:gd name="connsiteY64" fmla="*/ 1378798 h 1421343"/>
              <a:gd name="connisteX65" fmla="*/ 1625214 w 2690109"/>
              <a:gd name="connsiteY65" fmla="*/ 1364828 h 1421343"/>
              <a:gd name="connisteX66" fmla="*/ 1554094 w 2690109"/>
              <a:gd name="connsiteY66" fmla="*/ 1350223 h 1421343"/>
              <a:gd name="connisteX67" fmla="*/ 1482974 w 2690109"/>
              <a:gd name="connsiteY67" fmla="*/ 1350223 h 1421343"/>
              <a:gd name="connisteX68" fmla="*/ 1412489 w 2690109"/>
              <a:gd name="connsiteY68" fmla="*/ 1350223 h 1421343"/>
              <a:gd name="connisteX69" fmla="*/ 1341369 w 2690109"/>
              <a:gd name="connsiteY69" fmla="*/ 1350223 h 1421343"/>
              <a:gd name="connisteX70" fmla="*/ 1270249 w 2690109"/>
              <a:gd name="connsiteY70" fmla="*/ 1350223 h 1421343"/>
              <a:gd name="connisteX71" fmla="*/ 1199129 w 2690109"/>
              <a:gd name="connsiteY71" fmla="*/ 1364828 h 1421343"/>
              <a:gd name="connisteX72" fmla="*/ 1128009 w 2690109"/>
              <a:gd name="connsiteY72" fmla="*/ 1378798 h 1421343"/>
              <a:gd name="connisteX73" fmla="*/ 1057524 w 2690109"/>
              <a:gd name="connsiteY73" fmla="*/ 1378798 h 1421343"/>
              <a:gd name="connisteX74" fmla="*/ 986404 w 2690109"/>
              <a:gd name="connsiteY74" fmla="*/ 1378798 h 1421343"/>
              <a:gd name="connisteX75" fmla="*/ 915284 w 2690109"/>
              <a:gd name="connsiteY75" fmla="*/ 1378798 h 1421343"/>
              <a:gd name="connisteX76" fmla="*/ 844164 w 2690109"/>
              <a:gd name="connsiteY76" fmla="*/ 1407373 h 1421343"/>
              <a:gd name="connisteX77" fmla="*/ 773044 w 2690109"/>
              <a:gd name="connsiteY77" fmla="*/ 1407373 h 1421343"/>
              <a:gd name="connisteX78" fmla="*/ 702559 w 2690109"/>
              <a:gd name="connsiteY78" fmla="*/ 1421343 h 1421343"/>
              <a:gd name="connisteX79" fmla="*/ 631439 w 2690109"/>
              <a:gd name="connsiteY79" fmla="*/ 1407373 h 1421343"/>
              <a:gd name="connisteX80" fmla="*/ 560319 w 2690109"/>
              <a:gd name="connsiteY80" fmla="*/ 1378798 h 1421343"/>
              <a:gd name="connisteX81" fmla="*/ 489199 w 2690109"/>
              <a:gd name="connsiteY81" fmla="*/ 1364828 h 1421343"/>
              <a:gd name="connisteX82" fmla="*/ 418079 w 2690109"/>
              <a:gd name="connsiteY82" fmla="*/ 1350223 h 1421343"/>
              <a:gd name="connisteX83" fmla="*/ 347594 w 2690109"/>
              <a:gd name="connsiteY83" fmla="*/ 1322283 h 1421343"/>
              <a:gd name="connisteX84" fmla="*/ 304414 w 2690109"/>
              <a:gd name="connsiteY84" fmla="*/ 1251163 h 1421343"/>
              <a:gd name="connisteX85" fmla="*/ 247899 w 2690109"/>
              <a:gd name="connsiteY85" fmla="*/ 1180043 h 1421343"/>
              <a:gd name="connisteX86" fmla="*/ 219324 w 2690109"/>
              <a:gd name="connsiteY86" fmla="*/ 1108923 h 1421343"/>
              <a:gd name="connisteX87" fmla="*/ 148204 w 2690109"/>
              <a:gd name="connsiteY87" fmla="*/ 1052408 h 1421343"/>
              <a:gd name="connisteX88" fmla="*/ 134234 w 2690109"/>
              <a:gd name="connsiteY88" fmla="*/ 981288 h 1421343"/>
              <a:gd name="connisteX89" fmla="*/ 91689 w 2690109"/>
              <a:gd name="connsiteY89" fmla="*/ 910168 h 1421343"/>
              <a:gd name="connisteX90" fmla="*/ 148204 w 2690109"/>
              <a:gd name="connsiteY90" fmla="*/ 839048 h 1421343"/>
              <a:gd name="connisteX91" fmla="*/ 148204 w 2690109"/>
              <a:gd name="connsiteY91" fmla="*/ 768563 h 1421343"/>
              <a:gd name="connisteX92" fmla="*/ 120264 w 2690109"/>
              <a:gd name="connsiteY92" fmla="*/ 697443 h 1421343"/>
              <a:gd name="connisteX93" fmla="*/ 91689 w 2690109"/>
              <a:gd name="connsiteY93" fmla="*/ 626323 h 1421343"/>
              <a:gd name="connisteX94" fmla="*/ 148204 w 2690109"/>
              <a:gd name="connsiteY94" fmla="*/ 555203 h 1421343"/>
              <a:gd name="connisteX95" fmla="*/ 77719 w 2690109"/>
              <a:gd name="connsiteY95" fmla="*/ 541233 h 1421343"/>
              <a:gd name="connisteX96" fmla="*/ 91689 w 2690109"/>
              <a:gd name="connsiteY96" fmla="*/ 470113 h 1421343"/>
              <a:gd name="connisteX97" fmla="*/ 35174 w 2690109"/>
              <a:gd name="connsiteY97" fmla="*/ 398993 h 1421343"/>
              <a:gd name="connisteX98" fmla="*/ 6599 w 2690109"/>
              <a:gd name="connsiteY98" fmla="*/ 328508 h 1421343"/>
              <a:gd name="connisteX99" fmla="*/ 6599 w 2690109"/>
              <a:gd name="connsiteY99" fmla="*/ 257388 h 1421343"/>
              <a:gd name="connisteX100" fmla="*/ 63114 w 2690109"/>
              <a:gd name="connsiteY100" fmla="*/ 186268 h 1421343"/>
              <a:gd name="connisteX101" fmla="*/ 105659 w 2690109"/>
              <a:gd name="connsiteY101" fmla="*/ 115148 h 1421343"/>
              <a:gd name="connisteX102" fmla="*/ 176779 w 2690109"/>
              <a:gd name="connsiteY102" fmla="*/ 115148 h 1421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2690109" h="1421344">
                <a:moveTo>
                  <a:pt x="105659" y="115149"/>
                </a:moveTo>
                <a:cubicBezTo>
                  <a:pt x="118359" y="118324"/>
                  <a:pt x="148204" y="129119"/>
                  <a:pt x="176779" y="129119"/>
                </a:cubicBezTo>
                <a:cubicBezTo>
                  <a:pt x="205354" y="129119"/>
                  <a:pt x="219324" y="115149"/>
                  <a:pt x="247899" y="115149"/>
                </a:cubicBezTo>
                <a:cubicBezTo>
                  <a:pt x="276474" y="115149"/>
                  <a:pt x="290444" y="126579"/>
                  <a:pt x="319019" y="129119"/>
                </a:cubicBezTo>
                <a:cubicBezTo>
                  <a:pt x="347594" y="131659"/>
                  <a:pt x="361564" y="129119"/>
                  <a:pt x="390139" y="129119"/>
                </a:cubicBezTo>
                <a:cubicBezTo>
                  <a:pt x="418714" y="129119"/>
                  <a:pt x="432049" y="131659"/>
                  <a:pt x="460624" y="129119"/>
                </a:cubicBezTo>
                <a:cubicBezTo>
                  <a:pt x="489199" y="126579"/>
                  <a:pt x="503169" y="117689"/>
                  <a:pt x="531744" y="115149"/>
                </a:cubicBezTo>
                <a:cubicBezTo>
                  <a:pt x="560319" y="112609"/>
                  <a:pt x="574289" y="112609"/>
                  <a:pt x="602864" y="115149"/>
                </a:cubicBezTo>
                <a:cubicBezTo>
                  <a:pt x="631439" y="117689"/>
                  <a:pt x="645409" y="129119"/>
                  <a:pt x="673984" y="129119"/>
                </a:cubicBezTo>
                <a:cubicBezTo>
                  <a:pt x="702559" y="129119"/>
                  <a:pt x="716529" y="117689"/>
                  <a:pt x="745104" y="115149"/>
                </a:cubicBezTo>
                <a:cubicBezTo>
                  <a:pt x="773679" y="112609"/>
                  <a:pt x="787014" y="115149"/>
                  <a:pt x="815589" y="115149"/>
                </a:cubicBezTo>
                <a:cubicBezTo>
                  <a:pt x="844164" y="115149"/>
                  <a:pt x="858134" y="115149"/>
                  <a:pt x="886709" y="115149"/>
                </a:cubicBezTo>
                <a:cubicBezTo>
                  <a:pt x="915284" y="115149"/>
                  <a:pt x="929254" y="115149"/>
                  <a:pt x="957829" y="115149"/>
                </a:cubicBezTo>
                <a:cubicBezTo>
                  <a:pt x="986404" y="115149"/>
                  <a:pt x="1000374" y="117689"/>
                  <a:pt x="1028949" y="115149"/>
                </a:cubicBezTo>
                <a:cubicBezTo>
                  <a:pt x="1057524" y="112609"/>
                  <a:pt x="1071494" y="103719"/>
                  <a:pt x="1100069" y="101179"/>
                </a:cubicBezTo>
                <a:cubicBezTo>
                  <a:pt x="1128644" y="98639"/>
                  <a:pt x="1141979" y="98639"/>
                  <a:pt x="1170554" y="101179"/>
                </a:cubicBezTo>
                <a:cubicBezTo>
                  <a:pt x="1199129" y="103719"/>
                  <a:pt x="1213099" y="112609"/>
                  <a:pt x="1241674" y="115149"/>
                </a:cubicBezTo>
                <a:cubicBezTo>
                  <a:pt x="1270249" y="117689"/>
                  <a:pt x="1284219" y="115149"/>
                  <a:pt x="1312794" y="115149"/>
                </a:cubicBezTo>
                <a:cubicBezTo>
                  <a:pt x="1341369" y="115149"/>
                  <a:pt x="1355339" y="120864"/>
                  <a:pt x="1383914" y="115149"/>
                </a:cubicBezTo>
                <a:cubicBezTo>
                  <a:pt x="1412489" y="109434"/>
                  <a:pt x="1426459" y="92289"/>
                  <a:pt x="1455034" y="86574"/>
                </a:cubicBezTo>
                <a:cubicBezTo>
                  <a:pt x="1483609" y="80859"/>
                  <a:pt x="1496944" y="80859"/>
                  <a:pt x="1525519" y="86574"/>
                </a:cubicBezTo>
                <a:cubicBezTo>
                  <a:pt x="1554094" y="92289"/>
                  <a:pt x="1568064" y="109434"/>
                  <a:pt x="1596639" y="115149"/>
                </a:cubicBezTo>
                <a:cubicBezTo>
                  <a:pt x="1625214" y="120864"/>
                  <a:pt x="1639184" y="115149"/>
                  <a:pt x="1667759" y="115149"/>
                </a:cubicBezTo>
                <a:cubicBezTo>
                  <a:pt x="1696334" y="115149"/>
                  <a:pt x="1710304" y="109434"/>
                  <a:pt x="1738879" y="115149"/>
                </a:cubicBezTo>
                <a:cubicBezTo>
                  <a:pt x="1767454" y="120864"/>
                  <a:pt x="1781424" y="141184"/>
                  <a:pt x="1809999" y="143724"/>
                </a:cubicBezTo>
                <a:cubicBezTo>
                  <a:pt x="1838574" y="146264"/>
                  <a:pt x="1851909" y="137374"/>
                  <a:pt x="1880484" y="129119"/>
                </a:cubicBezTo>
                <a:cubicBezTo>
                  <a:pt x="1909059" y="120864"/>
                  <a:pt x="1923029" y="118324"/>
                  <a:pt x="1951604" y="101179"/>
                </a:cubicBezTo>
                <a:cubicBezTo>
                  <a:pt x="1980179" y="84034"/>
                  <a:pt x="1994149" y="63714"/>
                  <a:pt x="2022724" y="44029"/>
                </a:cubicBezTo>
                <a:cubicBezTo>
                  <a:pt x="2051299" y="24344"/>
                  <a:pt x="2065269" y="7199"/>
                  <a:pt x="2093844" y="1484"/>
                </a:cubicBezTo>
                <a:cubicBezTo>
                  <a:pt x="2122419" y="-4231"/>
                  <a:pt x="2136389" y="7834"/>
                  <a:pt x="2164964" y="16089"/>
                </a:cubicBezTo>
                <a:cubicBezTo>
                  <a:pt x="2193539" y="24344"/>
                  <a:pt x="2206874" y="35774"/>
                  <a:pt x="2235449" y="44029"/>
                </a:cubicBezTo>
                <a:cubicBezTo>
                  <a:pt x="2264024" y="52284"/>
                  <a:pt x="2292599" y="41489"/>
                  <a:pt x="2306569" y="58634"/>
                </a:cubicBezTo>
                <a:cubicBezTo>
                  <a:pt x="2320539" y="75779"/>
                  <a:pt x="2314824" y="100544"/>
                  <a:pt x="2306569" y="129119"/>
                </a:cubicBezTo>
                <a:cubicBezTo>
                  <a:pt x="2298314" y="157694"/>
                  <a:pt x="2277994" y="171664"/>
                  <a:pt x="2264024" y="200239"/>
                </a:cubicBezTo>
                <a:cubicBezTo>
                  <a:pt x="2250054" y="228814"/>
                  <a:pt x="2227194" y="245959"/>
                  <a:pt x="2235449" y="271359"/>
                </a:cubicBezTo>
                <a:cubicBezTo>
                  <a:pt x="2243704" y="296759"/>
                  <a:pt x="2277994" y="308824"/>
                  <a:pt x="2306569" y="328509"/>
                </a:cubicBezTo>
                <a:cubicBezTo>
                  <a:pt x="2335144" y="348194"/>
                  <a:pt x="2349114" y="348194"/>
                  <a:pt x="2377689" y="371054"/>
                </a:cubicBezTo>
                <a:cubicBezTo>
                  <a:pt x="2406264" y="393914"/>
                  <a:pt x="2420234" y="418679"/>
                  <a:pt x="2448809" y="441539"/>
                </a:cubicBezTo>
                <a:cubicBezTo>
                  <a:pt x="2477384" y="464399"/>
                  <a:pt x="2491354" y="466939"/>
                  <a:pt x="2519929" y="484084"/>
                </a:cubicBezTo>
                <a:cubicBezTo>
                  <a:pt x="2548504" y="501229"/>
                  <a:pt x="2573269" y="504404"/>
                  <a:pt x="2590414" y="527264"/>
                </a:cubicBezTo>
                <a:cubicBezTo>
                  <a:pt x="2607559" y="550124"/>
                  <a:pt x="2601844" y="569174"/>
                  <a:pt x="2605019" y="597749"/>
                </a:cubicBezTo>
                <a:cubicBezTo>
                  <a:pt x="2608194" y="626324"/>
                  <a:pt x="2605019" y="640294"/>
                  <a:pt x="2605019" y="668869"/>
                </a:cubicBezTo>
                <a:cubicBezTo>
                  <a:pt x="2605019" y="697444"/>
                  <a:pt x="2605019" y="711414"/>
                  <a:pt x="2605019" y="739989"/>
                </a:cubicBezTo>
                <a:cubicBezTo>
                  <a:pt x="2605019" y="768564"/>
                  <a:pt x="2608194" y="782534"/>
                  <a:pt x="2605019" y="811109"/>
                </a:cubicBezTo>
                <a:cubicBezTo>
                  <a:pt x="2601844" y="839684"/>
                  <a:pt x="2607559" y="856829"/>
                  <a:pt x="2590414" y="882229"/>
                </a:cubicBezTo>
                <a:cubicBezTo>
                  <a:pt x="2573269" y="907629"/>
                  <a:pt x="2519929" y="919059"/>
                  <a:pt x="2519929" y="938744"/>
                </a:cubicBezTo>
                <a:cubicBezTo>
                  <a:pt x="2519929" y="958429"/>
                  <a:pt x="2590414" y="964144"/>
                  <a:pt x="2590414" y="981289"/>
                </a:cubicBezTo>
                <a:cubicBezTo>
                  <a:pt x="2590414" y="998434"/>
                  <a:pt x="2528184" y="1000974"/>
                  <a:pt x="2519929" y="1023834"/>
                </a:cubicBezTo>
                <a:cubicBezTo>
                  <a:pt x="2511674" y="1046694"/>
                  <a:pt x="2528184" y="1080984"/>
                  <a:pt x="2547869" y="1094954"/>
                </a:cubicBezTo>
                <a:cubicBezTo>
                  <a:pt x="2567554" y="1108924"/>
                  <a:pt x="2590414" y="1094954"/>
                  <a:pt x="2618989" y="1094954"/>
                </a:cubicBezTo>
                <a:cubicBezTo>
                  <a:pt x="2647564" y="1094954"/>
                  <a:pt x="2690109" y="1089239"/>
                  <a:pt x="2690109" y="1094954"/>
                </a:cubicBezTo>
                <a:cubicBezTo>
                  <a:pt x="2690109" y="1100669"/>
                  <a:pt x="2647564" y="1115274"/>
                  <a:pt x="2618989" y="1123529"/>
                </a:cubicBezTo>
                <a:cubicBezTo>
                  <a:pt x="2590414" y="1131784"/>
                  <a:pt x="2576444" y="1129244"/>
                  <a:pt x="2547869" y="1137499"/>
                </a:cubicBezTo>
                <a:cubicBezTo>
                  <a:pt x="2519294" y="1145754"/>
                  <a:pt x="2505959" y="1152104"/>
                  <a:pt x="2477384" y="1166074"/>
                </a:cubicBezTo>
                <a:cubicBezTo>
                  <a:pt x="2448809" y="1180044"/>
                  <a:pt x="2431664" y="1185759"/>
                  <a:pt x="2406264" y="1208619"/>
                </a:cubicBezTo>
                <a:cubicBezTo>
                  <a:pt x="2380864" y="1231479"/>
                  <a:pt x="2377689" y="1260054"/>
                  <a:pt x="2349114" y="1279739"/>
                </a:cubicBezTo>
                <a:cubicBezTo>
                  <a:pt x="2320539" y="1299424"/>
                  <a:pt x="2295139" y="1299424"/>
                  <a:pt x="2264024" y="1307679"/>
                </a:cubicBezTo>
                <a:cubicBezTo>
                  <a:pt x="2232909" y="1315934"/>
                  <a:pt x="2221479" y="1319109"/>
                  <a:pt x="2192904" y="1322284"/>
                </a:cubicBezTo>
                <a:cubicBezTo>
                  <a:pt x="2164329" y="1325459"/>
                  <a:pt x="2150994" y="1319744"/>
                  <a:pt x="2122419" y="1322284"/>
                </a:cubicBezTo>
                <a:cubicBezTo>
                  <a:pt x="2093844" y="1324824"/>
                  <a:pt x="2079874" y="1327999"/>
                  <a:pt x="2051299" y="1336254"/>
                </a:cubicBezTo>
                <a:cubicBezTo>
                  <a:pt x="2022724" y="1344509"/>
                  <a:pt x="2008754" y="1356574"/>
                  <a:pt x="1980179" y="1364829"/>
                </a:cubicBezTo>
                <a:cubicBezTo>
                  <a:pt x="1951604" y="1373084"/>
                  <a:pt x="1937634" y="1373084"/>
                  <a:pt x="1909059" y="1378799"/>
                </a:cubicBezTo>
                <a:cubicBezTo>
                  <a:pt x="1880484" y="1384514"/>
                  <a:pt x="1866514" y="1393404"/>
                  <a:pt x="1837939" y="1393404"/>
                </a:cubicBezTo>
                <a:cubicBezTo>
                  <a:pt x="1809364" y="1393404"/>
                  <a:pt x="1796029" y="1381974"/>
                  <a:pt x="1767454" y="1378799"/>
                </a:cubicBezTo>
                <a:cubicBezTo>
                  <a:pt x="1738879" y="1375624"/>
                  <a:pt x="1724909" y="1381339"/>
                  <a:pt x="1696334" y="1378799"/>
                </a:cubicBezTo>
                <a:cubicBezTo>
                  <a:pt x="1667759" y="1376259"/>
                  <a:pt x="1653789" y="1370544"/>
                  <a:pt x="1625214" y="1364829"/>
                </a:cubicBezTo>
                <a:cubicBezTo>
                  <a:pt x="1596639" y="1359114"/>
                  <a:pt x="1582669" y="1353399"/>
                  <a:pt x="1554094" y="1350224"/>
                </a:cubicBezTo>
                <a:cubicBezTo>
                  <a:pt x="1525519" y="1347049"/>
                  <a:pt x="1511549" y="1350224"/>
                  <a:pt x="1482974" y="1350224"/>
                </a:cubicBezTo>
                <a:cubicBezTo>
                  <a:pt x="1454399" y="1350224"/>
                  <a:pt x="1441064" y="1350224"/>
                  <a:pt x="1412489" y="1350224"/>
                </a:cubicBezTo>
                <a:cubicBezTo>
                  <a:pt x="1383914" y="1350224"/>
                  <a:pt x="1369944" y="1350224"/>
                  <a:pt x="1341369" y="1350224"/>
                </a:cubicBezTo>
                <a:cubicBezTo>
                  <a:pt x="1312794" y="1350224"/>
                  <a:pt x="1298824" y="1347049"/>
                  <a:pt x="1270249" y="1350224"/>
                </a:cubicBezTo>
                <a:cubicBezTo>
                  <a:pt x="1241674" y="1353399"/>
                  <a:pt x="1227704" y="1359114"/>
                  <a:pt x="1199129" y="1364829"/>
                </a:cubicBezTo>
                <a:cubicBezTo>
                  <a:pt x="1170554" y="1370544"/>
                  <a:pt x="1156584" y="1376259"/>
                  <a:pt x="1128009" y="1378799"/>
                </a:cubicBezTo>
                <a:cubicBezTo>
                  <a:pt x="1099434" y="1381339"/>
                  <a:pt x="1086099" y="1378799"/>
                  <a:pt x="1057524" y="1378799"/>
                </a:cubicBezTo>
                <a:cubicBezTo>
                  <a:pt x="1028949" y="1378799"/>
                  <a:pt x="1014979" y="1378799"/>
                  <a:pt x="986404" y="1378799"/>
                </a:cubicBezTo>
                <a:cubicBezTo>
                  <a:pt x="957829" y="1378799"/>
                  <a:pt x="943859" y="1373084"/>
                  <a:pt x="915284" y="1378799"/>
                </a:cubicBezTo>
                <a:cubicBezTo>
                  <a:pt x="886709" y="1384514"/>
                  <a:pt x="872739" y="1401659"/>
                  <a:pt x="844164" y="1407374"/>
                </a:cubicBezTo>
                <a:cubicBezTo>
                  <a:pt x="815589" y="1413089"/>
                  <a:pt x="801619" y="1404834"/>
                  <a:pt x="773044" y="1407374"/>
                </a:cubicBezTo>
                <a:cubicBezTo>
                  <a:pt x="744469" y="1409914"/>
                  <a:pt x="731134" y="1421344"/>
                  <a:pt x="702559" y="1421344"/>
                </a:cubicBezTo>
                <a:cubicBezTo>
                  <a:pt x="673984" y="1421344"/>
                  <a:pt x="660014" y="1415629"/>
                  <a:pt x="631439" y="1407374"/>
                </a:cubicBezTo>
                <a:cubicBezTo>
                  <a:pt x="602864" y="1399119"/>
                  <a:pt x="588894" y="1387054"/>
                  <a:pt x="560319" y="1378799"/>
                </a:cubicBezTo>
                <a:cubicBezTo>
                  <a:pt x="531744" y="1370544"/>
                  <a:pt x="517774" y="1370544"/>
                  <a:pt x="489199" y="1364829"/>
                </a:cubicBezTo>
                <a:cubicBezTo>
                  <a:pt x="460624" y="1359114"/>
                  <a:pt x="446654" y="1358479"/>
                  <a:pt x="418079" y="1350224"/>
                </a:cubicBezTo>
                <a:cubicBezTo>
                  <a:pt x="389504" y="1341969"/>
                  <a:pt x="370454" y="1341969"/>
                  <a:pt x="347594" y="1322284"/>
                </a:cubicBezTo>
                <a:cubicBezTo>
                  <a:pt x="324734" y="1302599"/>
                  <a:pt x="324099" y="1279739"/>
                  <a:pt x="304414" y="1251164"/>
                </a:cubicBezTo>
                <a:cubicBezTo>
                  <a:pt x="284729" y="1222589"/>
                  <a:pt x="265044" y="1208619"/>
                  <a:pt x="247899" y="1180044"/>
                </a:cubicBezTo>
                <a:cubicBezTo>
                  <a:pt x="230754" y="1151469"/>
                  <a:pt x="239009" y="1134324"/>
                  <a:pt x="219324" y="1108924"/>
                </a:cubicBezTo>
                <a:cubicBezTo>
                  <a:pt x="199639" y="1083524"/>
                  <a:pt x="165349" y="1077809"/>
                  <a:pt x="148204" y="1052409"/>
                </a:cubicBezTo>
                <a:cubicBezTo>
                  <a:pt x="131059" y="1027009"/>
                  <a:pt x="145664" y="1009864"/>
                  <a:pt x="134234" y="981289"/>
                </a:cubicBezTo>
                <a:cubicBezTo>
                  <a:pt x="122804" y="952714"/>
                  <a:pt x="89149" y="938744"/>
                  <a:pt x="91689" y="910169"/>
                </a:cubicBezTo>
                <a:cubicBezTo>
                  <a:pt x="94229" y="881594"/>
                  <a:pt x="136774" y="867624"/>
                  <a:pt x="148204" y="839049"/>
                </a:cubicBezTo>
                <a:cubicBezTo>
                  <a:pt x="159634" y="810474"/>
                  <a:pt x="153919" y="797139"/>
                  <a:pt x="148204" y="768564"/>
                </a:cubicBezTo>
                <a:cubicBezTo>
                  <a:pt x="142489" y="739989"/>
                  <a:pt x="131694" y="726019"/>
                  <a:pt x="120264" y="697444"/>
                </a:cubicBezTo>
                <a:cubicBezTo>
                  <a:pt x="108834" y="668869"/>
                  <a:pt x="85974" y="654899"/>
                  <a:pt x="91689" y="626324"/>
                </a:cubicBezTo>
                <a:cubicBezTo>
                  <a:pt x="97404" y="597749"/>
                  <a:pt x="150744" y="572349"/>
                  <a:pt x="148204" y="555204"/>
                </a:cubicBezTo>
                <a:cubicBezTo>
                  <a:pt x="145664" y="538059"/>
                  <a:pt x="89149" y="558379"/>
                  <a:pt x="77719" y="541234"/>
                </a:cubicBezTo>
                <a:cubicBezTo>
                  <a:pt x="66289" y="524089"/>
                  <a:pt x="99944" y="498689"/>
                  <a:pt x="91689" y="470114"/>
                </a:cubicBezTo>
                <a:cubicBezTo>
                  <a:pt x="83434" y="441539"/>
                  <a:pt x="52319" y="427569"/>
                  <a:pt x="35174" y="398994"/>
                </a:cubicBezTo>
                <a:cubicBezTo>
                  <a:pt x="18029" y="370419"/>
                  <a:pt x="12314" y="357084"/>
                  <a:pt x="6599" y="328509"/>
                </a:cubicBezTo>
                <a:cubicBezTo>
                  <a:pt x="884" y="299934"/>
                  <a:pt x="-4831" y="285964"/>
                  <a:pt x="6599" y="257389"/>
                </a:cubicBezTo>
                <a:cubicBezTo>
                  <a:pt x="18029" y="228814"/>
                  <a:pt x="43429" y="214844"/>
                  <a:pt x="63114" y="186269"/>
                </a:cubicBezTo>
                <a:cubicBezTo>
                  <a:pt x="82799" y="157694"/>
                  <a:pt x="82799" y="129119"/>
                  <a:pt x="105659" y="115149"/>
                </a:cubicBezTo>
                <a:cubicBezTo>
                  <a:pt x="128519" y="101179"/>
                  <a:pt x="163444" y="113879"/>
                  <a:pt x="176779" y="115149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33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Times New Roman" panose="02020603050405020304" charset="0"/>
                            <a:ea typeface="MS Mincho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 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 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 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 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06:17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6:24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65835" y="4568825"/>
            <a:ext cx="369697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479910" y="3664401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>Widescreen</PresentationFormat>
  <Paragraphs>87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Comfortaa Light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799</cp:revision>
  <dcterms:created xsi:type="dcterms:W3CDTF">2023-02-06T11:08:51Z</dcterms:created>
  <dcterms:modified xsi:type="dcterms:W3CDTF">2023-02-06T11:08:51Z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