
<file path=[Content_Types].xml><?xml version="1.0" encoding="utf-8"?>
<Types xmlns="http://schemas.openxmlformats.org/package/2006/content-types">
  <Default Extension="jpeg" ContentType="image/jpeg"/>
  <Default Extension="JPG" ContentType="image/.jpg"/>
  <Default Extension="tiff" ContentType="image/tiff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629" r:id="rId3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mbria Math" panose="02040503050406030204" pitchFamily="18" charset="0"/>
      <p:regular r:id="rId13"/>
    </p:embeddedFont>
    <p:embeddedFont>
      <p:font typeface="EB Garamond ExtraBold" panose="00000900000000000000" pitchFamily="2" charset="0"/>
      <p:bold r:id="rId14"/>
      <p:boldItalic r:id="rId15"/>
    </p:embeddedFont>
    <p:embeddedFont>
      <p:font typeface="Impact" panose="020B0806030902050204" pitchFamily="3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impong Opoku-Nkansah" initials="FON" lastIdx="1" clrIdx="0"/>
  <p:cmAuthor id="2" name="vision feellove" initials="vf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A84F"/>
    <a:srgbClr val="FFFF00"/>
    <a:srgbClr val="FFFFFF"/>
    <a:srgbClr val="FFC53C"/>
    <a:srgbClr val="266390"/>
    <a:srgbClr val="C8DFBE"/>
    <a:srgbClr val="DBEA77"/>
    <a:srgbClr val="CDCD00"/>
    <a:srgbClr val="000000"/>
    <a:srgbClr val="C3DC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0B66118-4DEC-42A6-89FC-CDB9E6AF3329}" styleName="Table_0">
    <a:wholeTbl>
      <a:tcTxStyle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1" autoAdjust="0"/>
    <p:restoredTop sz="94107" autoAdjust="0"/>
  </p:normalViewPr>
  <p:slideViewPr>
    <p:cSldViewPr snapToGrid="0">
      <p:cViewPr varScale="1">
        <p:scale>
          <a:sx n="76" d="100"/>
          <a:sy n="76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1.fntdata"/><Relationship Id="rId8" Type="http://schemas.openxmlformats.org/officeDocument/2006/relationships/commentAuthors" Target="commentAuthors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font" Target="fonts/font8.fntdata"/><Relationship Id="rId15" Type="http://schemas.openxmlformats.org/officeDocument/2006/relationships/font" Target="fonts/font7.fntdata"/><Relationship Id="rId14" Type="http://schemas.openxmlformats.org/officeDocument/2006/relationships/font" Target="fonts/font6.fntdata"/><Relationship Id="rId13" Type="http://schemas.openxmlformats.org/officeDocument/2006/relationships/font" Target="fonts/font5.fntdata"/><Relationship Id="rId12" Type="http://schemas.openxmlformats.org/officeDocument/2006/relationships/font" Target="fonts/font4.fntdata"/><Relationship Id="rId11" Type="http://schemas.openxmlformats.org/officeDocument/2006/relationships/font" Target="fonts/font3.fntdata"/><Relationship Id="rId10" Type="http://schemas.openxmlformats.org/officeDocument/2006/relationships/font" Target="fonts/font2.fntdata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9790" y="1681164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839790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6172200" y="1681164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90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90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8" Type="http://schemas.openxmlformats.org/officeDocument/2006/relationships/notesSlide" Target="../notesSlides/notesSlide1.xml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.tiff"/><Relationship Id="rId13" Type="http://schemas.microsoft.com/office/2007/relationships/hdphoto" Target="../media/image13.wdp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88;p1"/>
          <p:cNvPicPr preferRelativeResize="0"/>
          <p:nvPr/>
        </p:nvPicPr>
        <p:blipFill>
          <a:blip r:embed="rId1"/>
          <a:srcRect t="37" b="37"/>
          <a:stretch>
            <a:fillRect/>
          </a:stretch>
        </p:blipFill>
        <p:spPr>
          <a:xfrm>
            <a:off x="1270988" y="181224"/>
            <a:ext cx="3710500" cy="4450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Freeform 10"/>
          <p:cNvSpPr/>
          <p:nvPr/>
        </p:nvSpPr>
        <p:spPr>
          <a:xfrm>
            <a:off x="1654175" y="423545"/>
            <a:ext cx="2689860" cy="1421130"/>
          </a:xfrm>
          <a:custGeom>
            <a:avLst/>
            <a:gdLst>
              <a:gd name="connisteX0" fmla="*/ 105659 w 2690109"/>
              <a:gd name="connsiteY0" fmla="*/ 115148 h 1421343"/>
              <a:gd name="connisteX1" fmla="*/ 176779 w 2690109"/>
              <a:gd name="connsiteY1" fmla="*/ 129118 h 1421343"/>
              <a:gd name="connisteX2" fmla="*/ 247899 w 2690109"/>
              <a:gd name="connsiteY2" fmla="*/ 115148 h 1421343"/>
              <a:gd name="connisteX3" fmla="*/ 319019 w 2690109"/>
              <a:gd name="connsiteY3" fmla="*/ 129118 h 1421343"/>
              <a:gd name="connisteX4" fmla="*/ 390139 w 2690109"/>
              <a:gd name="connsiteY4" fmla="*/ 129118 h 1421343"/>
              <a:gd name="connisteX5" fmla="*/ 460624 w 2690109"/>
              <a:gd name="connsiteY5" fmla="*/ 129118 h 1421343"/>
              <a:gd name="connisteX6" fmla="*/ 531744 w 2690109"/>
              <a:gd name="connsiteY6" fmla="*/ 115148 h 1421343"/>
              <a:gd name="connisteX7" fmla="*/ 602864 w 2690109"/>
              <a:gd name="connsiteY7" fmla="*/ 115148 h 1421343"/>
              <a:gd name="connisteX8" fmla="*/ 673984 w 2690109"/>
              <a:gd name="connsiteY8" fmla="*/ 129118 h 1421343"/>
              <a:gd name="connisteX9" fmla="*/ 745104 w 2690109"/>
              <a:gd name="connsiteY9" fmla="*/ 115148 h 1421343"/>
              <a:gd name="connisteX10" fmla="*/ 815589 w 2690109"/>
              <a:gd name="connsiteY10" fmla="*/ 115148 h 1421343"/>
              <a:gd name="connisteX11" fmla="*/ 886709 w 2690109"/>
              <a:gd name="connsiteY11" fmla="*/ 115148 h 1421343"/>
              <a:gd name="connisteX12" fmla="*/ 957829 w 2690109"/>
              <a:gd name="connsiteY12" fmla="*/ 115148 h 1421343"/>
              <a:gd name="connisteX13" fmla="*/ 1028949 w 2690109"/>
              <a:gd name="connsiteY13" fmla="*/ 115148 h 1421343"/>
              <a:gd name="connisteX14" fmla="*/ 1100069 w 2690109"/>
              <a:gd name="connsiteY14" fmla="*/ 101178 h 1421343"/>
              <a:gd name="connisteX15" fmla="*/ 1170554 w 2690109"/>
              <a:gd name="connsiteY15" fmla="*/ 101178 h 1421343"/>
              <a:gd name="connisteX16" fmla="*/ 1241674 w 2690109"/>
              <a:gd name="connsiteY16" fmla="*/ 115148 h 1421343"/>
              <a:gd name="connisteX17" fmla="*/ 1312794 w 2690109"/>
              <a:gd name="connsiteY17" fmla="*/ 115148 h 1421343"/>
              <a:gd name="connisteX18" fmla="*/ 1383914 w 2690109"/>
              <a:gd name="connsiteY18" fmla="*/ 115148 h 1421343"/>
              <a:gd name="connisteX19" fmla="*/ 1455034 w 2690109"/>
              <a:gd name="connsiteY19" fmla="*/ 86573 h 1421343"/>
              <a:gd name="connisteX20" fmla="*/ 1525519 w 2690109"/>
              <a:gd name="connsiteY20" fmla="*/ 86573 h 1421343"/>
              <a:gd name="connisteX21" fmla="*/ 1596639 w 2690109"/>
              <a:gd name="connsiteY21" fmla="*/ 115148 h 1421343"/>
              <a:gd name="connisteX22" fmla="*/ 1667759 w 2690109"/>
              <a:gd name="connsiteY22" fmla="*/ 115148 h 1421343"/>
              <a:gd name="connisteX23" fmla="*/ 1738879 w 2690109"/>
              <a:gd name="connsiteY23" fmla="*/ 115148 h 1421343"/>
              <a:gd name="connisteX24" fmla="*/ 1809999 w 2690109"/>
              <a:gd name="connsiteY24" fmla="*/ 143723 h 1421343"/>
              <a:gd name="connisteX25" fmla="*/ 1880484 w 2690109"/>
              <a:gd name="connsiteY25" fmla="*/ 129118 h 1421343"/>
              <a:gd name="connisteX26" fmla="*/ 1951604 w 2690109"/>
              <a:gd name="connsiteY26" fmla="*/ 101178 h 1421343"/>
              <a:gd name="connisteX27" fmla="*/ 2022724 w 2690109"/>
              <a:gd name="connsiteY27" fmla="*/ 44028 h 1421343"/>
              <a:gd name="connisteX28" fmla="*/ 2093844 w 2690109"/>
              <a:gd name="connsiteY28" fmla="*/ 1483 h 1421343"/>
              <a:gd name="connisteX29" fmla="*/ 2164964 w 2690109"/>
              <a:gd name="connsiteY29" fmla="*/ 16088 h 1421343"/>
              <a:gd name="connisteX30" fmla="*/ 2235449 w 2690109"/>
              <a:gd name="connsiteY30" fmla="*/ 44028 h 1421343"/>
              <a:gd name="connisteX31" fmla="*/ 2306569 w 2690109"/>
              <a:gd name="connsiteY31" fmla="*/ 58633 h 1421343"/>
              <a:gd name="connisteX32" fmla="*/ 2306569 w 2690109"/>
              <a:gd name="connsiteY32" fmla="*/ 129118 h 1421343"/>
              <a:gd name="connisteX33" fmla="*/ 2264024 w 2690109"/>
              <a:gd name="connsiteY33" fmla="*/ 200238 h 1421343"/>
              <a:gd name="connisteX34" fmla="*/ 2235449 w 2690109"/>
              <a:gd name="connsiteY34" fmla="*/ 271358 h 1421343"/>
              <a:gd name="connisteX35" fmla="*/ 2306569 w 2690109"/>
              <a:gd name="connsiteY35" fmla="*/ 328508 h 1421343"/>
              <a:gd name="connisteX36" fmla="*/ 2377689 w 2690109"/>
              <a:gd name="connsiteY36" fmla="*/ 371053 h 1421343"/>
              <a:gd name="connisteX37" fmla="*/ 2448809 w 2690109"/>
              <a:gd name="connsiteY37" fmla="*/ 441538 h 1421343"/>
              <a:gd name="connisteX38" fmla="*/ 2519929 w 2690109"/>
              <a:gd name="connsiteY38" fmla="*/ 484083 h 1421343"/>
              <a:gd name="connisteX39" fmla="*/ 2590414 w 2690109"/>
              <a:gd name="connsiteY39" fmla="*/ 527263 h 1421343"/>
              <a:gd name="connisteX40" fmla="*/ 2605019 w 2690109"/>
              <a:gd name="connsiteY40" fmla="*/ 597748 h 1421343"/>
              <a:gd name="connisteX41" fmla="*/ 2605019 w 2690109"/>
              <a:gd name="connsiteY41" fmla="*/ 668868 h 1421343"/>
              <a:gd name="connisteX42" fmla="*/ 2605019 w 2690109"/>
              <a:gd name="connsiteY42" fmla="*/ 739988 h 1421343"/>
              <a:gd name="connisteX43" fmla="*/ 2605019 w 2690109"/>
              <a:gd name="connsiteY43" fmla="*/ 811108 h 1421343"/>
              <a:gd name="connisteX44" fmla="*/ 2590414 w 2690109"/>
              <a:gd name="connsiteY44" fmla="*/ 882228 h 1421343"/>
              <a:gd name="connisteX45" fmla="*/ 2519929 w 2690109"/>
              <a:gd name="connsiteY45" fmla="*/ 938743 h 1421343"/>
              <a:gd name="connisteX46" fmla="*/ 2590414 w 2690109"/>
              <a:gd name="connsiteY46" fmla="*/ 981288 h 1421343"/>
              <a:gd name="connisteX47" fmla="*/ 2519929 w 2690109"/>
              <a:gd name="connsiteY47" fmla="*/ 1023833 h 1421343"/>
              <a:gd name="connisteX48" fmla="*/ 2547869 w 2690109"/>
              <a:gd name="connsiteY48" fmla="*/ 1094953 h 1421343"/>
              <a:gd name="connisteX49" fmla="*/ 2618989 w 2690109"/>
              <a:gd name="connsiteY49" fmla="*/ 1094953 h 1421343"/>
              <a:gd name="connisteX50" fmla="*/ 2690109 w 2690109"/>
              <a:gd name="connsiteY50" fmla="*/ 1094953 h 1421343"/>
              <a:gd name="connisteX51" fmla="*/ 2618989 w 2690109"/>
              <a:gd name="connsiteY51" fmla="*/ 1123528 h 1421343"/>
              <a:gd name="connisteX52" fmla="*/ 2547869 w 2690109"/>
              <a:gd name="connsiteY52" fmla="*/ 1137498 h 1421343"/>
              <a:gd name="connisteX53" fmla="*/ 2477384 w 2690109"/>
              <a:gd name="connsiteY53" fmla="*/ 1166073 h 1421343"/>
              <a:gd name="connisteX54" fmla="*/ 2406264 w 2690109"/>
              <a:gd name="connsiteY54" fmla="*/ 1208618 h 1421343"/>
              <a:gd name="connisteX55" fmla="*/ 2349114 w 2690109"/>
              <a:gd name="connsiteY55" fmla="*/ 1279738 h 1421343"/>
              <a:gd name="connisteX56" fmla="*/ 2264024 w 2690109"/>
              <a:gd name="connsiteY56" fmla="*/ 1307678 h 1421343"/>
              <a:gd name="connisteX57" fmla="*/ 2192904 w 2690109"/>
              <a:gd name="connsiteY57" fmla="*/ 1322283 h 1421343"/>
              <a:gd name="connisteX58" fmla="*/ 2122419 w 2690109"/>
              <a:gd name="connsiteY58" fmla="*/ 1322283 h 1421343"/>
              <a:gd name="connisteX59" fmla="*/ 2051299 w 2690109"/>
              <a:gd name="connsiteY59" fmla="*/ 1336253 h 1421343"/>
              <a:gd name="connisteX60" fmla="*/ 1980179 w 2690109"/>
              <a:gd name="connsiteY60" fmla="*/ 1364828 h 1421343"/>
              <a:gd name="connisteX61" fmla="*/ 1909059 w 2690109"/>
              <a:gd name="connsiteY61" fmla="*/ 1378798 h 1421343"/>
              <a:gd name="connisteX62" fmla="*/ 1837939 w 2690109"/>
              <a:gd name="connsiteY62" fmla="*/ 1393403 h 1421343"/>
              <a:gd name="connisteX63" fmla="*/ 1767454 w 2690109"/>
              <a:gd name="connsiteY63" fmla="*/ 1378798 h 1421343"/>
              <a:gd name="connisteX64" fmla="*/ 1696334 w 2690109"/>
              <a:gd name="connsiteY64" fmla="*/ 1378798 h 1421343"/>
              <a:gd name="connisteX65" fmla="*/ 1625214 w 2690109"/>
              <a:gd name="connsiteY65" fmla="*/ 1364828 h 1421343"/>
              <a:gd name="connisteX66" fmla="*/ 1554094 w 2690109"/>
              <a:gd name="connsiteY66" fmla="*/ 1350223 h 1421343"/>
              <a:gd name="connisteX67" fmla="*/ 1482974 w 2690109"/>
              <a:gd name="connsiteY67" fmla="*/ 1350223 h 1421343"/>
              <a:gd name="connisteX68" fmla="*/ 1412489 w 2690109"/>
              <a:gd name="connsiteY68" fmla="*/ 1350223 h 1421343"/>
              <a:gd name="connisteX69" fmla="*/ 1341369 w 2690109"/>
              <a:gd name="connsiteY69" fmla="*/ 1350223 h 1421343"/>
              <a:gd name="connisteX70" fmla="*/ 1270249 w 2690109"/>
              <a:gd name="connsiteY70" fmla="*/ 1350223 h 1421343"/>
              <a:gd name="connisteX71" fmla="*/ 1199129 w 2690109"/>
              <a:gd name="connsiteY71" fmla="*/ 1364828 h 1421343"/>
              <a:gd name="connisteX72" fmla="*/ 1128009 w 2690109"/>
              <a:gd name="connsiteY72" fmla="*/ 1378798 h 1421343"/>
              <a:gd name="connisteX73" fmla="*/ 1057524 w 2690109"/>
              <a:gd name="connsiteY73" fmla="*/ 1378798 h 1421343"/>
              <a:gd name="connisteX74" fmla="*/ 986404 w 2690109"/>
              <a:gd name="connsiteY74" fmla="*/ 1378798 h 1421343"/>
              <a:gd name="connisteX75" fmla="*/ 915284 w 2690109"/>
              <a:gd name="connsiteY75" fmla="*/ 1378798 h 1421343"/>
              <a:gd name="connisteX76" fmla="*/ 844164 w 2690109"/>
              <a:gd name="connsiteY76" fmla="*/ 1407373 h 1421343"/>
              <a:gd name="connisteX77" fmla="*/ 773044 w 2690109"/>
              <a:gd name="connsiteY77" fmla="*/ 1407373 h 1421343"/>
              <a:gd name="connisteX78" fmla="*/ 702559 w 2690109"/>
              <a:gd name="connsiteY78" fmla="*/ 1421343 h 1421343"/>
              <a:gd name="connisteX79" fmla="*/ 631439 w 2690109"/>
              <a:gd name="connsiteY79" fmla="*/ 1407373 h 1421343"/>
              <a:gd name="connisteX80" fmla="*/ 560319 w 2690109"/>
              <a:gd name="connsiteY80" fmla="*/ 1378798 h 1421343"/>
              <a:gd name="connisteX81" fmla="*/ 489199 w 2690109"/>
              <a:gd name="connsiteY81" fmla="*/ 1364828 h 1421343"/>
              <a:gd name="connisteX82" fmla="*/ 418079 w 2690109"/>
              <a:gd name="connsiteY82" fmla="*/ 1350223 h 1421343"/>
              <a:gd name="connisteX83" fmla="*/ 347594 w 2690109"/>
              <a:gd name="connsiteY83" fmla="*/ 1322283 h 1421343"/>
              <a:gd name="connisteX84" fmla="*/ 304414 w 2690109"/>
              <a:gd name="connsiteY84" fmla="*/ 1251163 h 1421343"/>
              <a:gd name="connisteX85" fmla="*/ 247899 w 2690109"/>
              <a:gd name="connsiteY85" fmla="*/ 1180043 h 1421343"/>
              <a:gd name="connisteX86" fmla="*/ 219324 w 2690109"/>
              <a:gd name="connsiteY86" fmla="*/ 1108923 h 1421343"/>
              <a:gd name="connisteX87" fmla="*/ 148204 w 2690109"/>
              <a:gd name="connsiteY87" fmla="*/ 1052408 h 1421343"/>
              <a:gd name="connisteX88" fmla="*/ 134234 w 2690109"/>
              <a:gd name="connsiteY88" fmla="*/ 981288 h 1421343"/>
              <a:gd name="connisteX89" fmla="*/ 91689 w 2690109"/>
              <a:gd name="connsiteY89" fmla="*/ 910168 h 1421343"/>
              <a:gd name="connisteX90" fmla="*/ 148204 w 2690109"/>
              <a:gd name="connsiteY90" fmla="*/ 839048 h 1421343"/>
              <a:gd name="connisteX91" fmla="*/ 148204 w 2690109"/>
              <a:gd name="connsiteY91" fmla="*/ 768563 h 1421343"/>
              <a:gd name="connisteX92" fmla="*/ 120264 w 2690109"/>
              <a:gd name="connsiteY92" fmla="*/ 697443 h 1421343"/>
              <a:gd name="connisteX93" fmla="*/ 91689 w 2690109"/>
              <a:gd name="connsiteY93" fmla="*/ 626323 h 1421343"/>
              <a:gd name="connisteX94" fmla="*/ 148204 w 2690109"/>
              <a:gd name="connsiteY94" fmla="*/ 555203 h 1421343"/>
              <a:gd name="connisteX95" fmla="*/ 77719 w 2690109"/>
              <a:gd name="connsiteY95" fmla="*/ 541233 h 1421343"/>
              <a:gd name="connisteX96" fmla="*/ 91689 w 2690109"/>
              <a:gd name="connsiteY96" fmla="*/ 470113 h 1421343"/>
              <a:gd name="connisteX97" fmla="*/ 35174 w 2690109"/>
              <a:gd name="connsiteY97" fmla="*/ 398993 h 1421343"/>
              <a:gd name="connisteX98" fmla="*/ 6599 w 2690109"/>
              <a:gd name="connsiteY98" fmla="*/ 328508 h 1421343"/>
              <a:gd name="connisteX99" fmla="*/ 6599 w 2690109"/>
              <a:gd name="connsiteY99" fmla="*/ 257388 h 1421343"/>
              <a:gd name="connisteX100" fmla="*/ 63114 w 2690109"/>
              <a:gd name="connsiteY100" fmla="*/ 186268 h 1421343"/>
              <a:gd name="connisteX101" fmla="*/ 105659 w 2690109"/>
              <a:gd name="connsiteY101" fmla="*/ 115148 h 1421343"/>
              <a:gd name="connisteX102" fmla="*/ 176779 w 2690109"/>
              <a:gd name="connsiteY102" fmla="*/ 115148 h 142134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</a:cxnLst>
            <a:rect l="l" t="t" r="r" b="b"/>
            <a:pathLst>
              <a:path w="2690109" h="1421344">
                <a:moveTo>
                  <a:pt x="105659" y="115149"/>
                </a:moveTo>
                <a:cubicBezTo>
                  <a:pt x="118359" y="118324"/>
                  <a:pt x="148204" y="129119"/>
                  <a:pt x="176779" y="129119"/>
                </a:cubicBezTo>
                <a:cubicBezTo>
                  <a:pt x="205354" y="129119"/>
                  <a:pt x="219324" y="115149"/>
                  <a:pt x="247899" y="115149"/>
                </a:cubicBezTo>
                <a:cubicBezTo>
                  <a:pt x="276474" y="115149"/>
                  <a:pt x="290444" y="126579"/>
                  <a:pt x="319019" y="129119"/>
                </a:cubicBezTo>
                <a:cubicBezTo>
                  <a:pt x="347594" y="131659"/>
                  <a:pt x="361564" y="129119"/>
                  <a:pt x="390139" y="129119"/>
                </a:cubicBezTo>
                <a:cubicBezTo>
                  <a:pt x="418714" y="129119"/>
                  <a:pt x="432049" y="131659"/>
                  <a:pt x="460624" y="129119"/>
                </a:cubicBezTo>
                <a:cubicBezTo>
                  <a:pt x="489199" y="126579"/>
                  <a:pt x="503169" y="117689"/>
                  <a:pt x="531744" y="115149"/>
                </a:cubicBezTo>
                <a:cubicBezTo>
                  <a:pt x="560319" y="112609"/>
                  <a:pt x="574289" y="112609"/>
                  <a:pt x="602864" y="115149"/>
                </a:cubicBezTo>
                <a:cubicBezTo>
                  <a:pt x="631439" y="117689"/>
                  <a:pt x="645409" y="129119"/>
                  <a:pt x="673984" y="129119"/>
                </a:cubicBezTo>
                <a:cubicBezTo>
                  <a:pt x="702559" y="129119"/>
                  <a:pt x="716529" y="117689"/>
                  <a:pt x="745104" y="115149"/>
                </a:cubicBezTo>
                <a:cubicBezTo>
                  <a:pt x="773679" y="112609"/>
                  <a:pt x="787014" y="115149"/>
                  <a:pt x="815589" y="115149"/>
                </a:cubicBezTo>
                <a:cubicBezTo>
                  <a:pt x="844164" y="115149"/>
                  <a:pt x="858134" y="115149"/>
                  <a:pt x="886709" y="115149"/>
                </a:cubicBezTo>
                <a:cubicBezTo>
                  <a:pt x="915284" y="115149"/>
                  <a:pt x="929254" y="115149"/>
                  <a:pt x="957829" y="115149"/>
                </a:cubicBezTo>
                <a:cubicBezTo>
                  <a:pt x="986404" y="115149"/>
                  <a:pt x="1000374" y="117689"/>
                  <a:pt x="1028949" y="115149"/>
                </a:cubicBezTo>
                <a:cubicBezTo>
                  <a:pt x="1057524" y="112609"/>
                  <a:pt x="1071494" y="103719"/>
                  <a:pt x="1100069" y="101179"/>
                </a:cubicBezTo>
                <a:cubicBezTo>
                  <a:pt x="1128644" y="98639"/>
                  <a:pt x="1141979" y="98639"/>
                  <a:pt x="1170554" y="101179"/>
                </a:cubicBezTo>
                <a:cubicBezTo>
                  <a:pt x="1199129" y="103719"/>
                  <a:pt x="1213099" y="112609"/>
                  <a:pt x="1241674" y="115149"/>
                </a:cubicBezTo>
                <a:cubicBezTo>
                  <a:pt x="1270249" y="117689"/>
                  <a:pt x="1284219" y="115149"/>
                  <a:pt x="1312794" y="115149"/>
                </a:cubicBezTo>
                <a:cubicBezTo>
                  <a:pt x="1341369" y="115149"/>
                  <a:pt x="1355339" y="120864"/>
                  <a:pt x="1383914" y="115149"/>
                </a:cubicBezTo>
                <a:cubicBezTo>
                  <a:pt x="1412489" y="109434"/>
                  <a:pt x="1426459" y="92289"/>
                  <a:pt x="1455034" y="86574"/>
                </a:cubicBezTo>
                <a:cubicBezTo>
                  <a:pt x="1483609" y="80859"/>
                  <a:pt x="1496944" y="80859"/>
                  <a:pt x="1525519" y="86574"/>
                </a:cubicBezTo>
                <a:cubicBezTo>
                  <a:pt x="1554094" y="92289"/>
                  <a:pt x="1568064" y="109434"/>
                  <a:pt x="1596639" y="115149"/>
                </a:cubicBezTo>
                <a:cubicBezTo>
                  <a:pt x="1625214" y="120864"/>
                  <a:pt x="1639184" y="115149"/>
                  <a:pt x="1667759" y="115149"/>
                </a:cubicBezTo>
                <a:cubicBezTo>
                  <a:pt x="1696334" y="115149"/>
                  <a:pt x="1710304" y="109434"/>
                  <a:pt x="1738879" y="115149"/>
                </a:cubicBezTo>
                <a:cubicBezTo>
                  <a:pt x="1767454" y="120864"/>
                  <a:pt x="1781424" y="141184"/>
                  <a:pt x="1809999" y="143724"/>
                </a:cubicBezTo>
                <a:cubicBezTo>
                  <a:pt x="1838574" y="146264"/>
                  <a:pt x="1851909" y="137374"/>
                  <a:pt x="1880484" y="129119"/>
                </a:cubicBezTo>
                <a:cubicBezTo>
                  <a:pt x="1909059" y="120864"/>
                  <a:pt x="1923029" y="118324"/>
                  <a:pt x="1951604" y="101179"/>
                </a:cubicBezTo>
                <a:cubicBezTo>
                  <a:pt x="1980179" y="84034"/>
                  <a:pt x="1994149" y="63714"/>
                  <a:pt x="2022724" y="44029"/>
                </a:cubicBezTo>
                <a:cubicBezTo>
                  <a:pt x="2051299" y="24344"/>
                  <a:pt x="2065269" y="7199"/>
                  <a:pt x="2093844" y="1484"/>
                </a:cubicBezTo>
                <a:cubicBezTo>
                  <a:pt x="2122419" y="-4231"/>
                  <a:pt x="2136389" y="7834"/>
                  <a:pt x="2164964" y="16089"/>
                </a:cubicBezTo>
                <a:cubicBezTo>
                  <a:pt x="2193539" y="24344"/>
                  <a:pt x="2206874" y="35774"/>
                  <a:pt x="2235449" y="44029"/>
                </a:cubicBezTo>
                <a:cubicBezTo>
                  <a:pt x="2264024" y="52284"/>
                  <a:pt x="2292599" y="41489"/>
                  <a:pt x="2306569" y="58634"/>
                </a:cubicBezTo>
                <a:cubicBezTo>
                  <a:pt x="2320539" y="75779"/>
                  <a:pt x="2314824" y="100544"/>
                  <a:pt x="2306569" y="129119"/>
                </a:cubicBezTo>
                <a:cubicBezTo>
                  <a:pt x="2298314" y="157694"/>
                  <a:pt x="2277994" y="171664"/>
                  <a:pt x="2264024" y="200239"/>
                </a:cubicBezTo>
                <a:cubicBezTo>
                  <a:pt x="2250054" y="228814"/>
                  <a:pt x="2227194" y="245959"/>
                  <a:pt x="2235449" y="271359"/>
                </a:cubicBezTo>
                <a:cubicBezTo>
                  <a:pt x="2243704" y="296759"/>
                  <a:pt x="2277994" y="308824"/>
                  <a:pt x="2306569" y="328509"/>
                </a:cubicBezTo>
                <a:cubicBezTo>
                  <a:pt x="2335144" y="348194"/>
                  <a:pt x="2349114" y="348194"/>
                  <a:pt x="2377689" y="371054"/>
                </a:cubicBezTo>
                <a:cubicBezTo>
                  <a:pt x="2406264" y="393914"/>
                  <a:pt x="2420234" y="418679"/>
                  <a:pt x="2448809" y="441539"/>
                </a:cubicBezTo>
                <a:cubicBezTo>
                  <a:pt x="2477384" y="464399"/>
                  <a:pt x="2491354" y="466939"/>
                  <a:pt x="2519929" y="484084"/>
                </a:cubicBezTo>
                <a:cubicBezTo>
                  <a:pt x="2548504" y="501229"/>
                  <a:pt x="2573269" y="504404"/>
                  <a:pt x="2590414" y="527264"/>
                </a:cubicBezTo>
                <a:cubicBezTo>
                  <a:pt x="2607559" y="550124"/>
                  <a:pt x="2601844" y="569174"/>
                  <a:pt x="2605019" y="597749"/>
                </a:cubicBezTo>
                <a:cubicBezTo>
                  <a:pt x="2608194" y="626324"/>
                  <a:pt x="2605019" y="640294"/>
                  <a:pt x="2605019" y="668869"/>
                </a:cubicBezTo>
                <a:cubicBezTo>
                  <a:pt x="2605019" y="697444"/>
                  <a:pt x="2605019" y="711414"/>
                  <a:pt x="2605019" y="739989"/>
                </a:cubicBezTo>
                <a:cubicBezTo>
                  <a:pt x="2605019" y="768564"/>
                  <a:pt x="2608194" y="782534"/>
                  <a:pt x="2605019" y="811109"/>
                </a:cubicBezTo>
                <a:cubicBezTo>
                  <a:pt x="2601844" y="839684"/>
                  <a:pt x="2607559" y="856829"/>
                  <a:pt x="2590414" y="882229"/>
                </a:cubicBezTo>
                <a:cubicBezTo>
                  <a:pt x="2573269" y="907629"/>
                  <a:pt x="2519929" y="919059"/>
                  <a:pt x="2519929" y="938744"/>
                </a:cubicBezTo>
                <a:cubicBezTo>
                  <a:pt x="2519929" y="958429"/>
                  <a:pt x="2590414" y="964144"/>
                  <a:pt x="2590414" y="981289"/>
                </a:cubicBezTo>
                <a:cubicBezTo>
                  <a:pt x="2590414" y="998434"/>
                  <a:pt x="2528184" y="1000974"/>
                  <a:pt x="2519929" y="1023834"/>
                </a:cubicBezTo>
                <a:cubicBezTo>
                  <a:pt x="2511674" y="1046694"/>
                  <a:pt x="2528184" y="1080984"/>
                  <a:pt x="2547869" y="1094954"/>
                </a:cubicBezTo>
                <a:cubicBezTo>
                  <a:pt x="2567554" y="1108924"/>
                  <a:pt x="2590414" y="1094954"/>
                  <a:pt x="2618989" y="1094954"/>
                </a:cubicBezTo>
                <a:cubicBezTo>
                  <a:pt x="2647564" y="1094954"/>
                  <a:pt x="2690109" y="1089239"/>
                  <a:pt x="2690109" y="1094954"/>
                </a:cubicBezTo>
                <a:cubicBezTo>
                  <a:pt x="2690109" y="1100669"/>
                  <a:pt x="2647564" y="1115274"/>
                  <a:pt x="2618989" y="1123529"/>
                </a:cubicBezTo>
                <a:cubicBezTo>
                  <a:pt x="2590414" y="1131784"/>
                  <a:pt x="2576444" y="1129244"/>
                  <a:pt x="2547869" y="1137499"/>
                </a:cubicBezTo>
                <a:cubicBezTo>
                  <a:pt x="2519294" y="1145754"/>
                  <a:pt x="2505959" y="1152104"/>
                  <a:pt x="2477384" y="1166074"/>
                </a:cubicBezTo>
                <a:cubicBezTo>
                  <a:pt x="2448809" y="1180044"/>
                  <a:pt x="2431664" y="1185759"/>
                  <a:pt x="2406264" y="1208619"/>
                </a:cubicBezTo>
                <a:cubicBezTo>
                  <a:pt x="2380864" y="1231479"/>
                  <a:pt x="2377689" y="1260054"/>
                  <a:pt x="2349114" y="1279739"/>
                </a:cubicBezTo>
                <a:cubicBezTo>
                  <a:pt x="2320539" y="1299424"/>
                  <a:pt x="2295139" y="1299424"/>
                  <a:pt x="2264024" y="1307679"/>
                </a:cubicBezTo>
                <a:cubicBezTo>
                  <a:pt x="2232909" y="1315934"/>
                  <a:pt x="2221479" y="1319109"/>
                  <a:pt x="2192904" y="1322284"/>
                </a:cubicBezTo>
                <a:cubicBezTo>
                  <a:pt x="2164329" y="1325459"/>
                  <a:pt x="2150994" y="1319744"/>
                  <a:pt x="2122419" y="1322284"/>
                </a:cubicBezTo>
                <a:cubicBezTo>
                  <a:pt x="2093844" y="1324824"/>
                  <a:pt x="2079874" y="1327999"/>
                  <a:pt x="2051299" y="1336254"/>
                </a:cubicBezTo>
                <a:cubicBezTo>
                  <a:pt x="2022724" y="1344509"/>
                  <a:pt x="2008754" y="1356574"/>
                  <a:pt x="1980179" y="1364829"/>
                </a:cubicBezTo>
                <a:cubicBezTo>
                  <a:pt x="1951604" y="1373084"/>
                  <a:pt x="1937634" y="1373084"/>
                  <a:pt x="1909059" y="1378799"/>
                </a:cubicBezTo>
                <a:cubicBezTo>
                  <a:pt x="1880484" y="1384514"/>
                  <a:pt x="1866514" y="1393404"/>
                  <a:pt x="1837939" y="1393404"/>
                </a:cubicBezTo>
                <a:cubicBezTo>
                  <a:pt x="1809364" y="1393404"/>
                  <a:pt x="1796029" y="1381974"/>
                  <a:pt x="1767454" y="1378799"/>
                </a:cubicBezTo>
                <a:cubicBezTo>
                  <a:pt x="1738879" y="1375624"/>
                  <a:pt x="1724909" y="1381339"/>
                  <a:pt x="1696334" y="1378799"/>
                </a:cubicBezTo>
                <a:cubicBezTo>
                  <a:pt x="1667759" y="1376259"/>
                  <a:pt x="1653789" y="1370544"/>
                  <a:pt x="1625214" y="1364829"/>
                </a:cubicBezTo>
                <a:cubicBezTo>
                  <a:pt x="1596639" y="1359114"/>
                  <a:pt x="1582669" y="1353399"/>
                  <a:pt x="1554094" y="1350224"/>
                </a:cubicBezTo>
                <a:cubicBezTo>
                  <a:pt x="1525519" y="1347049"/>
                  <a:pt x="1511549" y="1350224"/>
                  <a:pt x="1482974" y="1350224"/>
                </a:cubicBezTo>
                <a:cubicBezTo>
                  <a:pt x="1454399" y="1350224"/>
                  <a:pt x="1441064" y="1350224"/>
                  <a:pt x="1412489" y="1350224"/>
                </a:cubicBezTo>
                <a:cubicBezTo>
                  <a:pt x="1383914" y="1350224"/>
                  <a:pt x="1369944" y="1350224"/>
                  <a:pt x="1341369" y="1350224"/>
                </a:cubicBezTo>
                <a:cubicBezTo>
                  <a:pt x="1312794" y="1350224"/>
                  <a:pt x="1298824" y="1347049"/>
                  <a:pt x="1270249" y="1350224"/>
                </a:cubicBezTo>
                <a:cubicBezTo>
                  <a:pt x="1241674" y="1353399"/>
                  <a:pt x="1227704" y="1359114"/>
                  <a:pt x="1199129" y="1364829"/>
                </a:cubicBezTo>
                <a:cubicBezTo>
                  <a:pt x="1170554" y="1370544"/>
                  <a:pt x="1156584" y="1376259"/>
                  <a:pt x="1128009" y="1378799"/>
                </a:cubicBezTo>
                <a:cubicBezTo>
                  <a:pt x="1099434" y="1381339"/>
                  <a:pt x="1086099" y="1378799"/>
                  <a:pt x="1057524" y="1378799"/>
                </a:cubicBezTo>
                <a:cubicBezTo>
                  <a:pt x="1028949" y="1378799"/>
                  <a:pt x="1014979" y="1378799"/>
                  <a:pt x="986404" y="1378799"/>
                </a:cubicBezTo>
                <a:cubicBezTo>
                  <a:pt x="957829" y="1378799"/>
                  <a:pt x="943859" y="1373084"/>
                  <a:pt x="915284" y="1378799"/>
                </a:cubicBezTo>
                <a:cubicBezTo>
                  <a:pt x="886709" y="1384514"/>
                  <a:pt x="872739" y="1401659"/>
                  <a:pt x="844164" y="1407374"/>
                </a:cubicBezTo>
                <a:cubicBezTo>
                  <a:pt x="815589" y="1413089"/>
                  <a:pt x="801619" y="1404834"/>
                  <a:pt x="773044" y="1407374"/>
                </a:cubicBezTo>
                <a:cubicBezTo>
                  <a:pt x="744469" y="1409914"/>
                  <a:pt x="731134" y="1421344"/>
                  <a:pt x="702559" y="1421344"/>
                </a:cubicBezTo>
                <a:cubicBezTo>
                  <a:pt x="673984" y="1421344"/>
                  <a:pt x="660014" y="1415629"/>
                  <a:pt x="631439" y="1407374"/>
                </a:cubicBezTo>
                <a:cubicBezTo>
                  <a:pt x="602864" y="1399119"/>
                  <a:pt x="588894" y="1387054"/>
                  <a:pt x="560319" y="1378799"/>
                </a:cubicBezTo>
                <a:cubicBezTo>
                  <a:pt x="531744" y="1370544"/>
                  <a:pt x="517774" y="1370544"/>
                  <a:pt x="489199" y="1364829"/>
                </a:cubicBezTo>
                <a:cubicBezTo>
                  <a:pt x="460624" y="1359114"/>
                  <a:pt x="446654" y="1358479"/>
                  <a:pt x="418079" y="1350224"/>
                </a:cubicBezTo>
                <a:cubicBezTo>
                  <a:pt x="389504" y="1341969"/>
                  <a:pt x="370454" y="1341969"/>
                  <a:pt x="347594" y="1322284"/>
                </a:cubicBezTo>
                <a:cubicBezTo>
                  <a:pt x="324734" y="1302599"/>
                  <a:pt x="324099" y="1279739"/>
                  <a:pt x="304414" y="1251164"/>
                </a:cubicBezTo>
                <a:cubicBezTo>
                  <a:pt x="284729" y="1222589"/>
                  <a:pt x="265044" y="1208619"/>
                  <a:pt x="247899" y="1180044"/>
                </a:cubicBezTo>
                <a:cubicBezTo>
                  <a:pt x="230754" y="1151469"/>
                  <a:pt x="239009" y="1134324"/>
                  <a:pt x="219324" y="1108924"/>
                </a:cubicBezTo>
                <a:cubicBezTo>
                  <a:pt x="199639" y="1083524"/>
                  <a:pt x="165349" y="1077809"/>
                  <a:pt x="148204" y="1052409"/>
                </a:cubicBezTo>
                <a:cubicBezTo>
                  <a:pt x="131059" y="1027009"/>
                  <a:pt x="145664" y="1009864"/>
                  <a:pt x="134234" y="981289"/>
                </a:cubicBezTo>
                <a:cubicBezTo>
                  <a:pt x="122804" y="952714"/>
                  <a:pt x="89149" y="938744"/>
                  <a:pt x="91689" y="910169"/>
                </a:cubicBezTo>
                <a:cubicBezTo>
                  <a:pt x="94229" y="881594"/>
                  <a:pt x="136774" y="867624"/>
                  <a:pt x="148204" y="839049"/>
                </a:cubicBezTo>
                <a:cubicBezTo>
                  <a:pt x="159634" y="810474"/>
                  <a:pt x="153919" y="797139"/>
                  <a:pt x="148204" y="768564"/>
                </a:cubicBezTo>
                <a:cubicBezTo>
                  <a:pt x="142489" y="739989"/>
                  <a:pt x="131694" y="726019"/>
                  <a:pt x="120264" y="697444"/>
                </a:cubicBezTo>
                <a:cubicBezTo>
                  <a:pt x="108834" y="668869"/>
                  <a:pt x="85974" y="654899"/>
                  <a:pt x="91689" y="626324"/>
                </a:cubicBezTo>
                <a:cubicBezTo>
                  <a:pt x="97404" y="597749"/>
                  <a:pt x="150744" y="572349"/>
                  <a:pt x="148204" y="555204"/>
                </a:cubicBezTo>
                <a:cubicBezTo>
                  <a:pt x="145664" y="538059"/>
                  <a:pt x="89149" y="558379"/>
                  <a:pt x="77719" y="541234"/>
                </a:cubicBezTo>
                <a:cubicBezTo>
                  <a:pt x="66289" y="524089"/>
                  <a:pt x="99944" y="498689"/>
                  <a:pt x="91689" y="470114"/>
                </a:cubicBezTo>
                <a:cubicBezTo>
                  <a:pt x="83434" y="441539"/>
                  <a:pt x="52319" y="427569"/>
                  <a:pt x="35174" y="398994"/>
                </a:cubicBezTo>
                <a:cubicBezTo>
                  <a:pt x="18029" y="370419"/>
                  <a:pt x="12314" y="357084"/>
                  <a:pt x="6599" y="328509"/>
                </a:cubicBezTo>
                <a:cubicBezTo>
                  <a:pt x="884" y="299934"/>
                  <a:pt x="-4831" y="285964"/>
                  <a:pt x="6599" y="257389"/>
                </a:cubicBezTo>
                <a:cubicBezTo>
                  <a:pt x="18029" y="228814"/>
                  <a:pt x="43429" y="214844"/>
                  <a:pt x="63114" y="186269"/>
                </a:cubicBezTo>
                <a:cubicBezTo>
                  <a:pt x="82799" y="157694"/>
                  <a:pt x="82799" y="129119"/>
                  <a:pt x="105659" y="115149"/>
                </a:cubicBezTo>
                <a:cubicBezTo>
                  <a:pt x="128519" y="101179"/>
                  <a:pt x="163444" y="113879"/>
                  <a:pt x="176779" y="115149"/>
                </a:cubicBezTo>
              </a:path>
            </a:pathLst>
          </a:custGeom>
          <a:solidFill>
            <a:srgbClr val="6AA84F">
              <a:alpha val="30000"/>
            </a:srgbClr>
          </a:solidFill>
          <a:ln>
            <a:solidFill>
              <a:srgbClr val="6AA84F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6" name="Google Shape;86;p1"/>
              <p:cNvGraphicFramePr/>
              <p:nvPr/>
            </p:nvGraphicFramePr>
            <p:xfrm>
              <a:off x="6399703" y="1593036"/>
              <a:ext cx="5738375" cy="4600735"/>
            </p:xfrm>
            <a:graphic>
              <a:graphicData uri="http://schemas.openxmlformats.org/drawingml/2006/table">
                <a:tbl>
                  <a:tblPr firstRow="1">
                    <a:noFill/>
                    <a:tableStyleId>{F0B66118-4DEC-42A6-89FC-CDB9E6AF3329}</a:tableStyleId>
                  </a:tblPr>
                  <a:tblGrid>
                    <a:gridCol w="2362900"/>
                    <a:gridCol w="1432325"/>
                    <a:gridCol w="1943150"/>
                  </a:tblGrid>
                  <a:tr h="915035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2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s</a:t>
                          </a:r>
                          <a:endParaRPr lang="en-US" sz="22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800" b="1" u="none" strike="noStrike" cap="none" dirty="0">
                              <a:solidFill>
                                <a:srgbClr val="FF0000"/>
                              </a:solidFill>
                              <a:latin typeface="EB Garamond ExtraBold"/>
                              <a:ea typeface="EB Garamond ExtraBold"/>
                              <a:cs typeface="EB Garamond ExtraBold"/>
                              <a:sym typeface="EB Garamond ExtraBold"/>
                            </a:rPr>
                            <a:t>DAY</a:t>
                          </a:r>
                          <a:endParaRPr sz="2800" b="1" u="none" strike="noStrike" cap="none" dirty="0">
                            <a:solidFill>
                              <a:srgbClr val="FF0000"/>
                            </a:solidFill>
                            <a:latin typeface="EB Garamond ExtraBold"/>
                            <a:ea typeface="EB Garamond ExtraBold"/>
                            <a:cs typeface="EB Garamond ExtraBold"/>
                            <a:sym typeface="EB Garamond ExtraBold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800" b="1" u="none" strike="noStrike" cap="none" dirty="0">
                              <a:solidFill>
                                <a:srgbClr val="FF0000"/>
                              </a:solidFill>
                              <a:latin typeface="EB Garamond ExtraBold"/>
                              <a:ea typeface="EB Garamond ExtraBold"/>
                              <a:cs typeface="EB Garamond ExtraBold"/>
                              <a:sym typeface="EB Garamond ExtraBold"/>
                            </a:rPr>
                            <a:t>NIGHT</a:t>
                          </a:r>
                          <a:endParaRPr sz="2800" b="1" u="none" strike="noStrike" cap="none" dirty="0">
                            <a:solidFill>
                              <a:srgbClr val="FF0000"/>
                            </a:solidFill>
                            <a:latin typeface="EB Garamond ExtraBold"/>
                            <a:ea typeface="EB Garamond ExtraBold"/>
                            <a:cs typeface="EB Garamond ExtraBold"/>
                            <a:sym typeface="EB Garamond ExtraBold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T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emperature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2400" b="1" dirty="0">
                              <a:latin typeface="Times New Roman" panose="02020603050405020304" charset="0"/>
                              <a:ea typeface="Cambria Math" panose="02040503050406030204" pitchFamily="18" charset="0"/>
                              <a:cs typeface="Times New Roman" panose="02020603050405020304" charset="0"/>
                            </a:rPr>
                            <a:t>36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latin typeface="DejaVu Math TeX Gyre" panose="02000503000000000000" charset="0"/>
                                  <a:ea typeface="MS Mincho" charset="0"/>
                                  <a:cs typeface="DejaVu Math TeX Gyre" panose="02000503000000000000" charset="0"/>
                                </a:rPr>
                                <m:t>℃</m:t>
                              </m:r>
                            </m:oMath>
                          </a14:m>
                          <a:endParaRPr lang="en-US" sz="2400" b="1" dirty="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 panose="020B0604020202020204"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𝟐</m:t>
                                </m:r>
                                <m:r>
                                  <a:rPr lang="en-US" sz="2400" b="1" i="1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𝟕</m:t>
                                </m:r>
                                <m:r>
                                  <a:rPr lang="en-US" sz="2400" b="1" i="1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℃</m:t>
                                </m:r>
                              </m:oMath>
                            </m:oMathPara>
                          </a14:m>
                          <a:endParaRPr lang="en-US" sz="2400" b="1" i="1" dirty="0" smtClean="0">
                            <a:latin typeface="Times New Roman" panose="02020603050405020304" charset="0"/>
                            <a:ea typeface="MS Mincho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56959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R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ain 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No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No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9130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P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robability</a:t>
                          </a:r>
                          <a:endParaRPr lang="en-GB" sz="2400" b="1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-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  <a:defRPr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-</a:t>
                          </a:r>
                          <a:endParaRPr lang="en-US" altLang="en-GB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6355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Rel. Humidity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54 %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69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 %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7434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Winds  from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E</a:t>
                          </a:r>
                          <a:endParaRPr lang="en-US" sz="2400" b="1" dirty="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S</a:t>
                          </a:r>
                          <a:endParaRPr lang="en-US" sz="2400" b="1" dirty="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54800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W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ind</a:t>
                          </a: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S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peed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1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-1</a:t>
                          </a:r>
                          <a:endParaRPr sz="2400" b="1" u="none" strike="noStrike" cap="none" baseline="30000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2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-1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988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W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ind</a:t>
                          </a: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G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ust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baseline="30000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-</a:t>
                          </a:r>
                          <a:endParaRPr sz="2400" b="1" u="none" strike="noStrike" cap="none" baseline="30000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endParaRPr lang="en-US" sz="2400" b="1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baseline="30000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-</a:t>
                          </a:r>
                          <a:endParaRPr sz="2400" b="1" u="none" strike="noStrike" cap="none" baseline="30000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endParaRPr sz="2400" b="1" u="none" strike="noStrike" cap="none" baseline="30000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6" name="Google Shape;86;p1"/>
              <p:cNvGraphicFramePr/>
              <p:nvPr/>
            </p:nvGraphicFramePr>
            <p:xfrm>
              <a:off x="6399703" y="1593036"/>
              <a:ext cx="5738375" cy="4600735"/>
            </p:xfrm>
            <a:graphic>
              <a:graphicData uri="http://schemas.openxmlformats.org/drawingml/2006/table">
                <a:tbl>
                  <a:tblPr firstRow="1">
                    <a:noFill/>
                    <a:tableStyleId>{F0B66118-4DEC-42A6-89FC-CDB9E6AF3329}</a:tableStyleId>
                  </a:tblPr>
                  <a:tblGrid>
                    <a:gridCol w="2362900"/>
                    <a:gridCol w="1432325"/>
                    <a:gridCol w="1943150"/>
                  </a:tblGrid>
                  <a:tr h="915035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2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s</a:t>
                          </a:r>
                          <a:endParaRPr lang="en-US" sz="22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800" b="1" u="none" strike="noStrike" cap="none" dirty="0">
                              <a:solidFill>
                                <a:srgbClr val="FF0000"/>
                              </a:solidFill>
                              <a:latin typeface="EB Garamond ExtraBold"/>
                              <a:ea typeface="EB Garamond ExtraBold"/>
                              <a:cs typeface="EB Garamond ExtraBold"/>
                              <a:sym typeface="EB Garamond ExtraBold"/>
                            </a:rPr>
                            <a:t>DAY</a:t>
                          </a:r>
                          <a:endParaRPr sz="2800" b="1" u="none" strike="noStrike" cap="none" dirty="0">
                            <a:solidFill>
                              <a:srgbClr val="FF0000"/>
                            </a:solidFill>
                            <a:latin typeface="EB Garamond ExtraBold"/>
                            <a:ea typeface="EB Garamond ExtraBold"/>
                            <a:cs typeface="EB Garamond ExtraBold"/>
                            <a:sym typeface="EB Garamond ExtraBold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800" b="1" u="none" strike="noStrike" cap="none" dirty="0">
                              <a:solidFill>
                                <a:srgbClr val="FF0000"/>
                              </a:solidFill>
                              <a:latin typeface="EB Garamond ExtraBold"/>
                              <a:ea typeface="EB Garamond ExtraBold"/>
                              <a:cs typeface="EB Garamond ExtraBold"/>
                              <a:sym typeface="EB Garamond ExtraBold"/>
                            </a:rPr>
                            <a:t>NIGHT</a:t>
                          </a:r>
                          <a:endParaRPr sz="2800" b="1" u="none" strike="noStrike" cap="none" dirty="0">
                            <a:solidFill>
                              <a:srgbClr val="FF0000"/>
                            </a:solidFill>
                            <a:latin typeface="EB Garamond ExtraBold"/>
                            <a:ea typeface="EB Garamond ExtraBold"/>
                            <a:cs typeface="EB Garamond ExtraBold"/>
                            <a:sym typeface="EB Garamond ExtraBold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T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emperature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</a:blipFill>
                      </a:tcPr>
                    </a:tc>
                  </a:tr>
                  <a:tr h="56959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R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ain 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No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No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9130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P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robability</a:t>
                          </a:r>
                          <a:endParaRPr lang="en-GB" sz="2400" b="1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-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  <a:defRPr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-</a:t>
                          </a:r>
                          <a:endParaRPr lang="en-US" altLang="en-GB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6355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Rel. Humidity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54 %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69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 %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7434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Winds  from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E</a:t>
                          </a:r>
                          <a:endParaRPr lang="en-US" sz="2400" b="1" dirty="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S</a:t>
                          </a:r>
                          <a:endParaRPr lang="en-US" sz="2400" b="1" dirty="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54800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W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ind</a:t>
                          </a: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S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peed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1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-1</a:t>
                          </a:r>
                          <a:endParaRPr sz="2400" b="1" u="none" strike="noStrike" cap="none" baseline="30000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2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-1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988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W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ind</a:t>
                          </a: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G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ust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baseline="30000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-</a:t>
                          </a:r>
                          <a:endParaRPr sz="2400" b="1" u="none" strike="noStrike" cap="none" baseline="30000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endParaRPr lang="en-US" sz="2400" b="1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baseline="30000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-</a:t>
                          </a:r>
                          <a:endParaRPr sz="2400" b="1" u="none" strike="noStrike" cap="none" baseline="30000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endParaRPr sz="2400" b="1" u="none" strike="noStrike" cap="none" baseline="30000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84" name="Google Shape;84;p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1573300" y="2056618"/>
            <a:ext cx="410403" cy="4001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" name="Google Shape;93;p1"/>
          <p:cNvGrpSpPr/>
          <p:nvPr/>
        </p:nvGrpSpPr>
        <p:grpSpPr>
          <a:xfrm>
            <a:off x="5731989" y="1302109"/>
            <a:ext cx="6426146" cy="726053"/>
            <a:chOff x="5746225" y="820750"/>
            <a:chExt cx="5742300" cy="728125"/>
          </a:xfrm>
        </p:grpSpPr>
        <p:sp>
          <p:nvSpPr>
            <p:cNvPr id="94" name="Google Shape;94;p1"/>
            <p:cNvSpPr/>
            <p:nvPr/>
          </p:nvSpPr>
          <p:spPr>
            <a:xfrm>
              <a:off x="5822425" y="820750"/>
              <a:ext cx="5666100" cy="708000"/>
            </a:xfrm>
            <a:prstGeom prst="rect">
              <a:avLst/>
            </a:prstGeom>
            <a:solidFill>
              <a:srgbClr val="274E1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highlight>
                  <a:srgbClr val="274E13"/>
                </a:highlight>
              </a:endParaRPr>
            </a:p>
          </p:txBody>
        </p:sp>
        <p:sp>
          <p:nvSpPr>
            <p:cNvPr id="95" name="Google Shape;95;p1"/>
            <p:cNvSpPr txBox="1"/>
            <p:nvPr/>
          </p:nvSpPr>
          <p:spPr>
            <a:xfrm>
              <a:off x="5746225" y="992141"/>
              <a:ext cx="5666100" cy="5567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/>
                <a:buNone/>
              </a:pPr>
              <a:r>
                <a:rPr lang="en-GB" sz="28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Forecast Summary</a:t>
              </a:r>
              <a:r>
                <a:rPr lang="en-GB" sz="2800" b="1" dirty="0">
                  <a:solidFill>
                    <a:schemeClr val="lt1"/>
                  </a:solidFill>
                  <a:highlight>
                    <a:srgbClr val="274E13"/>
                  </a:highlight>
                  <a:latin typeface="Calibri"/>
                  <a:ea typeface="Calibri"/>
                  <a:cs typeface="Calibri"/>
                  <a:sym typeface="Calibri"/>
                </a:rPr>
                <a:t> (KUMASI</a:t>
              </a:r>
              <a:r>
                <a:rPr lang="en-GB" sz="28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b="1" dirty="0">
                <a:solidFill>
                  <a:schemeClr val="lt1"/>
                </a:solidFill>
                <a:highlight>
                  <a:srgbClr val="274E13"/>
                </a:highlight>
              </a:endParaRPr>
            </a:p>
          </p:txBody>
        </p:sp>
      </p:grpSp>
      <p:sp>
        <p:nvSpPr>
          <p:cNvPr id="85" name="Google Shape;85;p1"/>
          <p:cNvSpPr/>
          <p:nvPr/>
        </p:nvSpPr>
        <p:spPr>
          <a:xfrm>
            <a:off x="5834495" y="1344457"/>
            <a:ext cx="6320229" cy="5513543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.</a:t>
            </a:r>
            <a:endParaRPr dirty="0"/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922306" y="3640309"/>
            <a:ext cx="304800" cy="399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 flipH="1">
            <a:off x="5880685" y="5053530"/>
            <a:ext cx="531123" cy="58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5825832" y="5609421"/>
            <a:ext cx="644220" cy="58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95953" y="-19654"/>
            <a:ext cx="883525" cy="1027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"/>
          <p:cNvPicPr preferRelativeResize="0"/>
          <p:nvPr/>
        </p:nvPicPr>
        <p:blipFill>
          <a:blip r:embed="rId8"/>
          <a:stretch>
            <a:fillRect/>
          </a:stretch>
        </p:blipFill>
        <p:spPr>
          <a:xfrm rot="1500004">
            <a:off x="5940030" y="2690101"/>
            <a:ext cx="391473" cy="41722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1186688" y="-44014"/>
            <a:ext cx="444735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274E13"/>
                </a:solidFill>
                <a:latin typeface="Impact" panose="020B0806030902050204" pitchFamily="34" charset="0"/>
                <a:ea typeface="Impact" panose="020B0806030902050204"/>
                <a:cs typeface="Arial" panose="020B0604020202020204" pitchFamily="34" charset="0"/>
                <a:sym typeface="Impact" panose="020B0806030902050204"/>
              </a:rPr>
              <a:t>KNUST WEATHER  FORECAST</a:t>
            </a:r>
            <a:endParaRPr sz="2400" dirty="0">
              <a:solidFill>
                <a:srgbClr val="274E13"/>
              </a:solidFill>
              <a:latin typeface="Impact" panose="020B0806030902050204" pitchFamily="34" charset="0"/>
              <a:ea typeface="Impact" panose="020B0806030902050204"/>
              <a:cs typeface="Arial" panose="020B0604020202020204" pitchFamily="34" charset="0"/>
              <a:sym typeface="Impact" panose="020B0806030902050204"/>
            </a:endParaRPr>
          </a:p>
        </p:txBody>
      </p:sp>
      <p:pic>
        <p:nvPicPr>
          <p:cNvPr id="100" name="Google Shape;100;p1"/>
          <p:cNvPicPr preferRelativeResize="0"/>
          <p:nvPr/>
        </p:nvPicPr>
        <p:blipFill rotWithShape="1">
          <a:blip r:embed="rId9"/>
          <a:srcRect l="39965" t="46769" r="41222" b="36523"/>
          <a:stretch>
            <a:fillRect/>
          </a:stretch>
        </p:blipFill>
        <p:spPr>
          <a:xfrm>
            <a:off x="8574422" y="2073792"/>
            <a:ext cx="531123" cy="400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"/>
          <p:cNvPicPr preferRelativeResize="0"/>
          <p:nvPr/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6046578" y="4697584"/>
            <a:ext cx="239550" cy="31359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6146246" y="6244123"/>
            <a:ext cx="5738375" cy="39878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74E13"/>
                </a:solidFill>
              </a:rPr>
              <a:t>SUNSET: </a:t>
            </a:r>
            <a:r>
              <a:rPr lang="en-US" sz="2000" b="1" dirty="0">
                <a:solidFill>
                  <a:srgbClr val="266390"/>
                </a:solidFill>
              </a:rPr>
              <a:t>06:18 PM</a:t>
            </a:r>
            <a:r>
              <a:rPr lang="en-US" sz="2000" b="1" dirty="0">
                <a:solidFill>
                  <a:srgbClr val="274E13"/>
                </a:solidFill>
              </a:rPr>
              <a:t>	     SUNRISE: </a:t>
            </a:r>
            <a:r>
              <a:rPr lang="en-US" sz="2000" b="1" dirty="0">
                <a:solidFill>
                  <a:srgbClr val="266390"/>
                </a:solidFill>
              </a:rPr>
              <a:t>6:23 AM</a:t>
            </a:r>
            <a:endParaRPr lang="en-US" sz="2000" b="1" dirty="0">
              <a:solidFill>
                <a:srgbClr val="266390"/>
              </a:solidFill>
            </a:endParaRPr>
          </a:p>
        </p:txBody>
      </p:sp>
      <p:grpSp>
        <p:nvGrpSpPr>
          <p:cNvPr id="42" name="Google Shape;108;p1"/>
          <p:cNvGrpSpPr/>
          <p:nvPr/>
        </p:nvGrpSpPr>
        <p:grpSpPr>
          <a:xfrm>
            <a:off x="244098" y="1061039"/>
            <a:ext cx="652848" cy="2522806"/>
            <a:chOff x="86725" y="1189475"/>
            <a:chExt cx="652848" cy="3086987"/>
          </a:xfrm>
        </p:grpSpPr>
        <p:sp>
          <p:nvSpPr>
            <p:cNvPr id="43" name="Google Shape;109;p1"/>
            <p:cNvSpPr/>
            <p:nvPr/>
          </p:nvSpPr>
          <p:spPr>
            <a:xfrm>
              <a:off x="86725" y="1189475"/>
              <a:ext cx="647400" cy="23418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4" name="Google Shape;110;p1"/>
            <p:cNvGrpSpPr/>
            <p:nvPr/>
          </p:nvGrpSpPr>
          <p:grpSpPr>
            <a:xfrm>
              <a:off x="92173" y="1564940"/>
              <a:ext cx="647400" cy="2711522"/>
              <a:chOff x="92173" y="1564940"/>
              <a:chExt cx="647400" cy="2711522"/>
            </a:xfrm>
          </p:grpSpPr>
          <p:sp>
            <p:nvSpPr>
              <p:cNvPr id="45" name="Google Shape;111;p1"/>
              <p:cNvSpPr txBox="1"/>
              <p:nvPr/>
            </p:nvSpPr>
            <p:spPr>
              <a:xfrm>
                <a:off x="92173" y="1564940"/>
                <a:ext cx="647400" cy="27115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lang="en-US" sz="1200" b="1" dirty="0"/>
              </a:p>
              <a:p>
                <a:pPr algn="ctr">
                  <a:buSzPts val="1200"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Rain</a:t>
                </a:r>
                <a:endParaRPr lang="en-GB" sz="1200" b="1" i="0" u="none" strike="noStrike" cap="none" dirty="0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  </a:t>
                </a:r>
                <a:endParaRPr sz="1200" b="1" dirty="0"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Wind</a:t>
                </a:r>
                <a:endParaRPr sz="1200" b="1" dirty="0"/>
              </a:p>
              <a:p>
                <a:pPr algn="ctr">
                  <a:buSzPts val="1200"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  </a:t>
                </a:r>
                <a:endParaRPr lang="en-GB" sz="1200" b="1" i="0" u="none" strike="noStrike" cap="none" dirty="0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  <a:p>
                <a:pPr algn="ctr">
                  <a:buSzPts val="1200"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Dust</a:t>
                </a:r>
                <a:endParaRPr lang="en-GB" sz="1200" b="1" i="0" u="none" strike="noStrike" cap="none" dirty="0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</p:txBody>
          </p:sp>
          <p:pic>
            <p:nvPicPr>
              <p:cNvPr id="47" name="Google Shape;113;p1"/>
              <p:cNvPicPr preferRelativeResize="0"/>
              <p:nvPr/>
            </p:nvPicPr>
            <p:blipFill rotWithShape="1">
              <a:blip r:embed="rId10"/>
              <a:srcRect/>
              <a:stretch>
                <a:fillRect/>
              </a:stretch>
            </p:blipFill>
            <p:spPr>
              <a:xfrm flipH="1">
                <a:off x="213894" y="2169887"/>
                <a:ext cx="376050" cy="376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" name="Google Shape;114;p1"/>
              <p:cNvPicPr preferRelativeResize="0"/>
              <p:nvPr/>
            </p:nvPicPr>
            <p:blipFill rotWithShape="1">
              <a:blip r:embed="rId11"/>
              <a:srcRect/>
              <a:stretch>
                <a:fillRect/>
              </a:stretch>
            </p:blipFill>
            <p:spPr>
              <a:xfrm flipH="1">
                <a:off x="213894" y="2842695"/>
                <a:ext cx="461994" cy="3760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922" y="3066790"/>
          <a:ext cx="978043" cy="15497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978043"/>
              </a:tblGrid>
              <a:tr h="3176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GB" sz="1200" b="1" u="none" strike="noStrike" cap="none" dirty="0"/>
                        <a:t>Low risk</a:t>
                      </a:r>
                      <a:endParaRPr dirty="0"/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</a:tr>
              <a:tr h="3176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GB" sz="1200" b="1" u="none" strike="noStrike" cap="none" dirty="0"/>
                        <a:t>Be aware</a:t>
                      </a:r>
                      <a:endParaRPr dirty="0"/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</a:tr>
              <a:tr h="4447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GB" sz="1200" b="1" u="none" strike="noStrike" cap="none" dirty="0"/>
                        <a:t>Be Prepared</a:t>
                      </a:r>
                      <a:endParaRPr dirty="0"/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53C"/>
                    </a:solidFill>
                  </a:tcPr>
                </a:tc>
              </a:tr>
              <a:tr h="35856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GB" sz="1200" b="1" u="none" strike="noStrike" cap="none" dirty="0">
                          <a:solidFill>
                            <a:schemeClr val="tx1"/>
                          </a:solidFill>
                        </a:rPr>
                        <a:t>Take Action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6D01"/>
                    </a:solidFill>
                  </a:tcPr>
                </a:tc>
              </a:tr>
            </a:tbl>
          </a:graphicData>
        </a:graphic>
      </p:graphicFrame>
      <p:sp>
        <p:nvSpPr>
          <p:cNvPr id="2" name="AutoShape 2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3" name="AutoShape 4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39583" y1="43333" x2="39583" y2="43333"/>
                        <a14:foregroundMark x1="45833" y1="47500" x2="45833" y2="47500"/>
                        <a14:foregroundMark x1="54167" y1="53750" x2="54167" y2="53750"/>
                        <a14:foregroundMark x1="70000" y1="57917" x2="70000" y2="57917"/>
                        <a14:foregroundMark x1="79583" y1="53333" x2="79583" y2="53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14747" y="4134285"/>
            <a:ext cx="463002" cy="463002"/>
          </a:xfrm>
          <a:prstGeom prst="rect">
            <a:avLst/>
          </a:prstGeom>
        </p:spPr>
      </p:pic>
      <p:pic>
        <p:nvPicPr>
          <p:cNvPr id="1028" name="Picture 4" descr="/home/eric/Desktop/ALL/FORECAST/h.tiffh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965200" y="4568825"/>
            <a:ext cx="3596640" cy="178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Google Shape;106;p1"/>
          <p:cNvPicPr preferRelativeResize="0"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373615" y="1209491"/>
            <a:ext cx="461994" cy="40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106;p1"/>
          <p:cNvPicPr preferRelativeResize="0"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5901234" y="3209579"/>
            <a:ext cx="441681" cy="3964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" name="Google Shape;101;p1"/>
          <p:cNvGrpSpPr/>
          <p:nvPr/>
        </p:nvGrpSpPr>
        <p:grpSpPr>
          <a:xfrm>
            <a:off x="6204360" y="100994"/>
            <a:ext cx="5911315" cy="1053862"/>
            <a:chOff x="6378670" y="-117744"/>
            <a:chExt cx="5776155" cy="1053862"/>
          </a:xfrm>
        </p:grpSpPr>
        <p:sp>
          <p:nvSpPr>
            <p:cNvPr id="57" name="Google Shape;102;p1"/>
            <p:cNvSpPr/>
            <p:nvPr/>
          </p:nvSpPr>
          <p:spPr>
            <a:xfrm>
              <a:off x="6416425" y="-117744"/>
              <a:ext cx="5738400" cy="86927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103;p1"/>
            <p:cNvSpPr txBox="1"/>
            <p:nvPr/>
          </p:nvSpPr>
          <p:spPr>
            <a:xfrm>
              <a:off x="7033644" y="228118"/>
              <a:ext cx="51171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200" b="1" i="0" u="none" strike="noStrike" cap="none" dirty="0">
                  <a:solidFill>
                    <a:srgbClr val="274E13"/>
                  </a:solidFill>
                </a:rPr>
                <a:t>24</a:t>
              </a:r>
              <a:r>
                <a:rPr lang="en-GB" sz="3200" b="1" dirty="0">
                  <a:solidFill>
                    <a:srgbClr val="274E13"/>
                  </a:solidFill>
                </a:rPr>
                <a:t>-HOUR</a:t>
              </a:r>
              <a:r>
                <a:rPr lang="en-GB" sz="3200" b="1" i="0" u="none" strike="noStrike" cap="none" dirty="0">
                  <a:solidFill>
                    <a:srgbClr val="274E13"/>
                  </a:solidFill>
                </a:rPr>
                <a:t>  F</a:t>
              </a:r>
              <a:r>
                <a:rPr lang="en-GB" sz="3200" b="1" dirty="0">
                  <a:solidFill>
                    <a:srgbClr val="274E13"/>
                  </a:solidFill>
                </a:rPr>
                <a:t>ORECAST</a:t>
              </a:r>
              <a:endParaRPr lang="en-GB" sz="2400" b="1" dirty="0">
                <a:solidFill>
                  <a:srgbClr val="274E13"/>
                </a:solidFill>
              </a:endParaRPr>
            </a:p>
            <a:p>
              <a:pPr algn="ctr"/>
              <a:r>
                <a:rPr lang="en-US" alt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13</a:t>
              </a:r>
              <a:r>
                <a:rPr 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-</a:t>
              </a:r>
              <a:r>
                <a:rPr lang="en-US" alt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02</a:t>
              </a:r>
              <a:r>
                <a:rPr 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-202</a:t>
              </a:r>
              <a:r>
                <a:rPr lang="en-US" alt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r>
                <a:rPr 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 @ 1</a:t>
              </a:r>
              <a:r>
                <a:rPr lang="en-GB" sz="2900" b="1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00 UTC</a:t>
              </a:r>
              <a:endParaRPr lang="en-GB" sz="29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200" b="1" dirty="0">
                  <a:solidFill>
                    <a:srgbClr val="274E13"/>
                  </a:solidFill>
                </a:rPr>
                <a:t> </a:t>
              </a:r>
              <a:endParaRPr lang="en-GB" sz="1600" b="1" i="0" u="none" strike="noStrike" cap="none" dirty="0">
                <a:solidFill>
                  <a:srgbClr val="274E13"/>
                </a:solidFill>
              </a:endParaRPr>
            </a:p>
          </p:txBody>
        </p:sp>
        <p:pic>
          <p:nvPicPr>
            <p:cNvPr id="59" name="Google Shape;105;p1"/>
            <p:cNvPicPr preferRelativeResize="0"/>
            <p:nvPr/>
          </p:nvPicPr>
          <p:blipFill>
            <a:blip r:embed="rId16"/>
            <a:stretch>
              <a:fillRect/>
            </a:stretch>
          </p:blipFill>
          <p:spPr>
            <a:xfrm>
              <a:off x="6378670" y="-82784"/>
              <a:ext cx="851536" cy="76567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" name="TextBox 40"/>
          <p:cNvSpPr txBox="1"/>
          <p:nvPr/>
        </p:nvSpPr>
        <p:spPr>
          <a:xfrm>
            <a:off x="-10111" y="6444889"/>
            <a:ext cx="1176843" cy="25391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sz="1050" b="1" dirty="0">
                <a:solidFill>
                  <a:srgbClr val="C00000"/>
                </a:solidFill>
              </a:rPr>
              <a:t>POWERED BY: 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1056" y="6356079"/>
            <a:ext cx="42317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274E13"/>
                </a:solidFill>
                <a:effectLst/>
                <a:uLnTx/>
                <a:uFillTx/>
                <a:latin typeface="Arial" panose="020B0604020202020204" pitchFamily="34" charset="0"/>
                <a:ea typeface="Impact" panose="020B0806030902050204"/>
                <a:cs typeface="Arial" panose="020B0604020202020204" pitchFamily="34" charset="0"/>
                <a:sym typeface="Impact" panose="020B0806030902050204"/>
              </a:rPr>
              <a:t>Department of Meteorology and Climate Science, CoS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rgbClr val="274E13"/>
              </a:solidFill>
              <a:effectLst/>
              <a:uLnTx/>
              <a:uFillTx/>
              <a:latin typeface="Arial" panose="020B0604020202020204" pitchFamily="34" charset="0"/>
              <a:ea typeface="Impact" panose="020B0806030902050204"/>
              <a:cs typeface="Arial" panose="020B0604020202020204" pitchFamily="34" charset="0"/>
              <a:sym typeface="Impact" panose="020B0806030902050204"/>
            </a:endParaRPr>
          </a:p>
        </p:txBody>
      </p:sp>
      <p:pic>
        <p:nvPicPr>
          <p:cNvPr id="13" name="Google Shape;114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2017822" y="753495"/>
            <a:ext cx="461994" cy="30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14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3020487" y="753495"/>
            <a:ext cx="461994" cy="30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14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3409742" y="1473585"/>
            <a:ext cx="461994" cy="30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14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2146092" y="1525020"/>
            <a:ext cx="461994" cy="307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361</Words>
  <Application>WPS Presentation</Application>
  <PresentationFormat>Widescreen</PresentationFormat>
  <Paragraphs>86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0" baseType="lpstr">
      <vt:lpstr>Arial</vt:lpstr>
      <vt:lpstr>SimSun</vt:lpstr>
      <vt:lpstr>Wingdings</vt:lpstr>
      <vt:lpstr>Arial</vt:lpstr>
      <vt:lpstr>Calibri</vt:lpstr>
      <vt:lpstr>Trebuchet MS</vt:lpstr>
      <vt:lpstr>EB Garamond ExtraBold</vt:lpstr>
      <vt:lpstr>Times New Roman</vt:lpstr>
      <vt:lpstr>Cambria Math</vt:lpstr>
      <vt:lpstr>DejaVu Math TeX Gyre</vt:lpstr>
      <vt:lpstr>MS Mincho</vt:lpstr>
      <vt:lpstr>Impact</vt:lpstr>
      <vt:lpstr>Impact</vt:lpstr>
      <vt:lpstr>Microsoft YaHei</vt:lpstr>
      <vt:lpstr>Droid Sans Fallback</vt:lpstr>
      <vt:lpstr>Arial Unicode MS</vt:lpstr>
      <vt:lpstr>Comfortaa Light</vt:lpstr>
      <vt:lpstr>OpenSymbol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Ebenezer Boakye YIadom</dc:creator>
  <cp:lastModifiedBy>eric</cp:lastModifiedBy>
  <cp:revision>803</cp:revision>
  <dcterms:created xsi:type="dcterms:W3CDTF">2023-02-13T10:32:56Z</dcterms:created>
  <dcterms:modified xsi:type="dcterms:W3CDTF">2023-02-13T10:32:56Z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1033-11.1.0.10976</vt:lpwstr>
  </property>
</Properties>
</file>