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AA84F"/>
    <a:srgbClr val="FFC53C"/>
    <a:srgbClr val="266390"/>
    <a:srgbClr val="FFFFFF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1645920" y="419735"/>
            <a:ext cx="2755900" cy="1866265"/>
          </a:xfrm>
          <a:custGeom>
            <a:avLst/>
            <a:gdLst>
              <a:gd name="connisteX0" fmla="*/ 184491 w 2756195"/>
              <a:gd name="connsiteY0" fmla="*/ 118946 h 1866539"/>
              <a:gd name="connisteX1" fmla="*/ 113371 w 2756195"/>
              <a:gd name="connsiteY1" fmla="*/ 104976 h 1866539"/>
              <a:gd name="connisteX2" fmla="*/ 85431 w 2756195"/>
              <a:gd name="connsiteY2" fmla="*/ 176096 h 1866539"/>
              <a:gd name="connisteX3" fmla="*/ 42886 w 2756195"/>
              <a:gd name="connsiteY3" fmla="*/ 246581 h 1866539"/>
              <a:gd name="connisteX4" fmla="*/ 341 w 2756195"/>
              <a:gd name="connsiteY4" fmla="*/ 317701 h 1866539"/>
              <a:gd name="connisteX5" fmla="*/ 28281 w 2756195"/>
              <a:gd name="connsiteY5" fmla="*/ 388821 h 1866539"/>
              <a:gd name="connisteX6" fmla="*/ 56856 w 2756195"/>
              <a:gd name="connsiteY6" fmla="*/ 459941 h 1866539"/>
              <a:gd name="connisteX7" fmla="*/ 127976 w 2756195"/>
              <a:gd name="connsiteY7" fmla="*/ 473911 h 1866539"/>
              <a:gd name="connisteX8" fmla="*/ 56856 w 2756195"/>
              <a:gd name="connsiteY8" fmla="*/ 531061 h 1866539"/>
              <a:gd name="connisteX9" fmla="*/ 99401 w 2756195"/>
              <a:gd name="connsiteY9" fmla="*/ 601546 h 1866539"/>
              <a:gd name="connisteX10" fmla="*/ 113371 w 2756195"/>
              <a:gd name="connsiteY10" fmla="*/ 672666 h 1866539"/>
              <a:gd name="connisteX11" fmla="*/ 127976 w 2756195"/>
              <a:gd name="connsiteY11" fmla="*/ 743786 h 1866539"/>
              <a:gd name="connisteX12" fmla="*/ 141946 w 2756195"/>
              <a:gd name="connsiteY12" fmla="*/ 814906 h 1866539"/>
              <a:gd name="connisteX13" fmla="*/ 127976 w 2756195"/>
              <a:gd name="connsiteY13" fmla="*/ 886026 h 1866539"/>
              <a:gd name="connisteX14" fmla="*/ 141946 w 2756195"/>
              <a:gd name="connsiteY14" fmla="*/ 956511 h 1866539"/>
              <a:gd name="connisteX15" fmla="*/ 141946 w 2756195"/>
              <a:gd name="connsiteY15" fmla="*/ 1027631 h 1866539"/>
              <a:gd name="connisteX16" fmla="*/ 213066 w 2756195"/>
              <a:gd name="connsiteY16" fmla="*/ 1084781 h 1866539"/>
              <a:gd name="connisteX17" fmla="*/ 213066 w 2756195"/>
              <a:gd name="connsiteY17" fmla="*/ 1155266 h 1866539"/>
              <a:gd name="connisteX18" fmla="*/ 199096 w 2756195"/>
              <a:gd name="connsiteY18" fmla="*/ 1226386 h 1866539"/>
              <a:gd name="connisteX19" fmla="*/ 155916 w 2756195"/>
              <a:gd name="connsiteY19" fmla="*/ 1297506 h 1866539"/>
              <a:gd name="connisteX20" fmla="*/ 127976 w 2756195"/>
              <a:gd name="connsiteY20" fmla="*/ 1368626 h 1866539"/>
              <a:gd name="connisteX21" fmla="*/ 199096 w 2756195"/>
              <a:gd name="connsiteY21" fmla="*/ 1411171 h 1866539"/>
              <a:gd name="connisteX22" fmla="*/ 269581 w 2756195"/>
              <a:gd name="connsiteY22" fmla="*/ 1439746 h 1866539"/>
              <a:gd name="connisteX23" fmla="*/ 269581 w 2756195"/>
              <a:gd name="connsiteY23" fmla="*/ 1510231 h 1866539"/>
              <a:gd name="connisteX24" fmla="*/ 269581 w 2756195"/>
              <a:gd name="connsiteY24" fmla="*/ 1581351 h 1866539"/>
              <a:gd name="connisteX25" fmla="*/ 298156 w 2756195"/>
              <a:gd name="connsiteY25" fmla="*/ 1652471 h 1866539"/>
              <a:gd name="connisteX26" fmla="*/ 312126 w 2756195"/>
              <a:gd name="connsiteY26" fmla="*/ 1723591 h 1866539"/>
              <a:gd name="connisteX27" fmla="*/ 326731 w 2756195"/>
              <a:gd name="connsiteY27" fmla="*/ 1794711 h 1866539"/>
              <a:gd name="connisteX28" fmla="*/ 397851 w 2756195"/>
              <a:gd name="connsiteY28" fmla="*/ 1851226 h 1866539"/>
              <a:gd name="connisteX29" fmla="*/ 468336 w 2756195"/>
              <a:gd name="connsiteY29" fmla="*/ 1865196 h 1866539"/>
              <a:gd name="connisteX30" fmla="*/ 539456 w 2756195"/>
              <a:gd name="connsiteY30" fmla="*/ 1865196 h 1866539"/>
              <a:gd name="connisteX31" fmla="*/ 610576 w 2756195"/>
              <a:gd name="connsiteY31" fmla="*/ 1865196 h 1866539"/>
              <a:gd name="connisteX32" fmla="*/ 681696 w 2756195"/>
              <a:gd name="connsiteY32" fmla="*/ 1865196 h 1866539"/>
              <a:gd name="connisteX33" fmla="*/ 752816 w 2756195"/>
              <a:gd name="connsiteY33" fmla="*/ 1865196 h 1866539"/>
              <a:gd name="connisteX34" fmla="*/ 823301 w 2756195"/>
              <a:gd name="connsiteY34" fmla="*/ 1851226 h 1866539"/>
              <a:gd name="connisteX35" fmla="*/ 894421 w 2756195"/>
              <a:gd name="connsiteY35" fmla="*/ 1837256 h 1866539"/>
              <a:gd name="connisteX36" fmla="*/ 965541 w 2756195"/>
              <a:gd name="connsiteY36" fmla="*/ 1822651 h 1866539"/>
              <a:gd name="connisteX37" fmla="*/ 1050631 w 2756195"/>
              <a:gd name="connsiteY37" fmla="*/ 1808681 h 1866539"/>
              <a:gd name="connisteX38" fmla="*/ 1121751 w 2756195"/>
              <a:gd name="connsiteY38" fmla="*/ 1822651 h 1866539"/>
              <a:gd name="connisteX39" fmla="*/ 1192871 w 2756195"/>
              <a:gd name="connsiteY39" fmla="*/ 1837256 h 1866539"/>
              <a:gd name="connisteX40" fmla="*/ 1263991 w 2756195"/>
              <a:gd name="connsiteY40" fmla="*/ 1865196 h 1866539"/>
              <a:gd name="connisteX41" fmla="*/ 1334476 w 2756195"/>
              <a:gd name="connsiteY41" fmla="*/ 1851226 h 1866539"/>
              <a:gd name="connisteX42" fmla="*/ 1420201 w 2756195"/>
              <a:gd name="connsiteY42" fmla="*/ 1780106 h 1866539"/>
              <a:gd name="connisteX43" fmla="*/ 1505291 w 2756195"/>
              <a:gd name="connsiteY43" fmla="*/ 1737561 h 1866539"/>
              <a:gd name="connisteX44" fmla="*/ 1575776 w 2756195"/>
              <a:gd name="connsiteY44" fmla="*/ 1708986 h 1866539"/>
              <a:gd name="connisteX45" fmla="*/ 1646896 w 2756195"/>
              <a:gd name="connsiteY45" fmla="*/ 1666441 h 1866539"/>
              <a:gd name="connisteX46" fmla="*/ 1718016 w 2756195"/>
              <a:gd name="connsiteY46" fmla="*/ 1638501 h 1866539"/>
              <a:gd name="connisteX47" fmla="*/ 1789136 w 2756195"/>
              <a:gd name="connsiteY47" fmla="*/ 1595956 h 1866539"/>
              <a:gd name="connisteX48" fmla="*/ 1860256 w 2756195"/>
              <a:gd name="connsiteY48" fmla="*/ 1538806 h 1866539"/>
              <a:gd name="connisteX49" fmla="*/ 1931376 w 2756195"/>
              <a:gd name="connsiteY49" fmla="*/ 1524836 h 1866539"/>
              <a:gd name="connisteX50" fmla="*/ 2001861 w 2756195"/>
              <a:gd name="connsiteY50" fmla="*/ 1524836 h 1866539"/>
              <a:gd name="connisteX51" fmla="*/ 2072981 w 2756195"/>
              <a:gd name="connsiteY51" fmla="*/ 1510231 h 1866539"/>
              <a:gd name="connisteX52" fmla="*/ 2144101 w 2756195"/>
              <a:gd name="connsiteY52" fmla="*/ 1510231 h 1866539"/>
              <a:gd name="connisteX53" fmla="*/ 2215221 w 2756195"/>
              <a:gd name="connsiteY53" fmla="*/ 1496261 h 1866539"/>
              <a:gd name="connisteX54" fmla="*/ 2286341 w 2756195"/>
              <a:gd name="connsiteY54" fmla="*/ 1496261 h 1866539"/>
              <a:gd name="connisteX55" fmla="*/ 2356826 w 2756195"/>
              <a:gd name="connsiteY55" fmla="*/ 1524836 h 1866539"/>
              <a:gd name="connisteX56" fmla="*/ 2427946 w 2756195"/>
              <a:gd name="connsiteY56" fmla="*/ 1524836 h 1866539"/>
              <a:gd name="connisteX57" fmla="*/ 2499066 w 2756195"/>
              <a:gd name="connsiteY57" fmla="*/ 1524836 h 1866539"/>
              <a:gd name="connisteX58" fmla="*/ 2570186 w 2756195"/>
              <a:gd name="connsiteY58" fmla="*/ 1552776 h 1866539"/>
              <a:gd name="connisteX59" fmla="*/ 2641306 w 2756195"/>
              <a:gd name="connsiteY59" fmla="*/ 1552776 h 1866539"/>
              <a:gd name="connisteX60" fmla="*/ 2711791 w 2756195"/>
              <a:gd name="connsiteY60" fmla="*/ 1567381 h 1866539"/>
              <a:gd name="connisteX61" fmla="*/ 2697821 w 2756195"/>
              <a:gd name="connsiteY61" fmla="*/ 1496261 h 1866539"/>
              <a:gd name="connisteX62" fmla="*/ 2697821 w 2756195"/>
              <a:gd name="connsiteY62" fmla="*/ 1425141 h 1866539"/>
              <a:gd name="connisteX63" fmla="*/ 2655276 w 2756195"/>
              <a:gd name="connsiteY63" fmla="*/ 1354021 h 1866539"/>
              <a:gd name="connisteX64" fmla="*/ 2697821 w 2756195"/>
              <a:gd name="connsiteY64" fmla="*/ 1283536 h 1866539"/>
              <a:gd name="connisteX65" fmla="*/ 2740366 w 2756195"/>
              <a:gd name="connsiteY65" fmla="*/ 1212416 h 1866539"/>
              <a:gd name="connisteX66" fmla="*/ 2754336 w 2756195"/>
              <a:gd name="connsiteY66" fmla="*/ 1141296 h 1866539"/>
              <a:gd name="connisteX67" fmla="*/ 2711791 w 2756195"/>
              <a:gd name="connsiteY67" fmla="*/ 1070176 h 1866539"/>
              <a:gd name="connisteX68" fmla="*/ 2641306 w 2756195"/>
              <a:gd name="connsiteY68" fmla="*/ 1042236 h 1866539"/>
              <a:gd name="connisteX69" fmla="*/ 2570186 w 2756195"/>
              <a:gd name="connsiteY69" fmla="*/ 1098751 h 1866539"/>
              <a:gd name="connisteX70" fmla="*/ 2499066 w 2756195"/>
              <a:gd name="connsiteY70" fmla="*/ 1112721 h 1866539"/>
              <a:gd name="connisteX71" fmla="*/ 2485096 w 2756195"/>
              <a:gd name="connsiteY71" fmla="*/ 1042236 h 1866539"/>
              <a:gd name="connisteX72" fmla="*/ 2555581 w 2756195"/>
              <a:gd name="connsiteY72" fmla="*/ 1013661 h 1866539"/>
              <a:gd name="connisteX73" fmla="*/ 2570186 w 2756195"/>
              <a:gd name="connsiteY73" fmla="*/ 942541 h 1866539"/>
              <a:gd name="connisteX74" fmla="*/ 2584156 w 2756195"/>
              <a:gd name="connsiteY74" fmla="*/ 871421 h 1866539"/>
              <a:gd name="connisteX75" fmla="*/ 2612731 w 2756195"/>
              <a:gd name="connsiteY75" fmla="*/ 800301 h 1866539"/>
              <a:gd name="connisteX76" fmla="*/ 2626701 w 2756195"/>
              <a:gd name="connsiteY76" fmla="*/ 729816 h 1866539"/>
              <a:gd name="connisteX77" fmla="*/ 2612731 w 2756195"/>
              <a:gd name="connsiteY77" fmla="*/ 658696 h 1866539"/>
              <a:gd name="connisteX78" fmla="*/ 2612731 w 2756195"/>
              <a:gd name="connsiteY78" fmla="*/ 587576 h 1866539"/>
              <a:gd name="connisteX79" fmla="*/ 2570186 w 2756195"/>
              <a:gd name="connsiteY79" fmla="*/ 516456 h 1866539"/>
              <a:gd name="connisteX80" fmla="*/ 2499066 w 2756195"/>
              <a:gd name="connsiteY80" fmla="*/ 473911 h 1866539"/>
              <a:gd name="connisteX81" fmla="*/ 2427946 w 2756195"/>
              <a:gd name="connsiteY81" fmla="*/ 417396 h 1866539"/>
              <a:gd name="connisteX82" fmla="*/ 2356826 w 2756195"/>
              <a:gd name="connsiteY82" fmla="*/ 402791 h 1866539"/>
              <a:gd name="connisteX83" fmla="*/ 2286341 w 2756195"/>
              <a:gd name="connsiteY83" fmla="*/ 360246 h 1866539"/>
              <a:gd name="connisteX84" fmla="*/ 2229191 w 2756195"/>
              <a:gd name="connsiteY84" fmla="*/ 289126 h 1866539"/>
              <a:gd name="connisteX85" fmla="*/ 2243161 w 2756195"/>
              <a:gd name="connsiteY85" fmla="*/ 218641 h 1866539"/>
              <a:gd name="connisteX86" fmla="*/ 2314281 w 2756195"/>
              <a:gd name="connsiteY86" fmla="*/ 147521 h 1866539"/>
              <a:gd name="connisteX87" fmla="*/ 2328886 w 2756195"/>
              <a:gd name="connsiteY87" fmla="*/ 76401 h 1866539"/>
              <a:gd name="connisteX88" fmla="*/ 2257766 w 2756195"/>
              <a:gd name="connsiteY88" fmla="*/ 33856 h 1866539"/>
              <a:gd name="connisteX89" fmla="*/ 2186646 w 2756195"/>
              <a:gd name="connsiteY89" fmla="*/ 5281 h 1866539"/>
              <a:gd name="connisteX90" fmla="*/ 2115526 w 2756195"/>
              <a:gd name="connsiteY90" fmla="*/ 5281 h 1866539"/>
              <a:gd name="connisteX91" fmla="*/ 2044406 w 2756195"/>
              <a:gd name="connsiteY91" fmla="*/ 47826 h 1866539"/>
              <a:gd name="connisteX92" fmla="*/ 1973921 w 2756195"/>
              <a:gd name="connsiteY92" fmla="*/ 33856 h 1866539"/>
              <a:gd name="connisteX93" fmla="*/ 1945346 w 2756195"/>
              <a:gd name="connsiteY93" fmla="*/ 104976 h 1866539"/>
              <a:gd name="connisteX94" fmla="*/ 1874226 w 2756195"/>
              <a:gd name="connsiteY94" fmla="*/ 118946 h 1866539"/>
              <a:gd name="connisteX95" fmla="*/ 1803106 w 2756195"/>
              <a:gd name="connsiteY95" fmla="*/ 147521 h 1866539"/>
              <a:gd name="connisteX96" fmla="*/ 1731986 w 2756195"/>
              <a:gd name="connsiteY96" fmla="*/ 90371 h 1866539"/>
              <a:gd name="connisteX97" fmla="*/ 1661501 w 2756195"/>
              <a:gd name="connsiteY97" fmla="*/ 90371 h 1866539"/>
              <a:gd name="connisteX98" fmla="*/ 1590381 w 2756195"/>
              <a:gd name="connsiteY98" fmla="*/ 132916 h 1866539"/>
              <a:gd name="connisteX99" fmla="*/ 1519261 w 2756195"/>
              <a:gd name="connsiteY99" fmla="*/ 104976 h 1866539"/>
              <a:gd name="connisteX100" fmla="*/ 1448141 w 2756195"/>
              <a:gd name="connsiteY100" fmla="*/ 104976 h 1866539"/>
              <a:gd name="connisteX101" fmla="*/ 1377021 w 2756195"/>
              <a:gd name="connsiteY101" fmla="*/ 118946 h 1866539"/>
              <a:gd name="connisteX102" fmla="*/ 1306536 w 2756195"/>
              <a:gd name="connsiteY102" fmla="*/ 118946 h 1866539"/>
              <a:gd name="connisteX103" fmla="*/ 1235416 w 2756195"/>
              <a:gd name="connsiteY103" fmla="*/ 118946 h 1866539"/>
              <a:gd name="connisteX104" fmla="*/ 1164296 w 2756195"/>
              <a:gd name="connsiteY104" fmla="*/ 90371 h 1866539"/>
              <a:gd name="connisteX105" fmla="*/ 1093176 w 2756195"/>
              <a:gd name="connsiteY105" fmla="*/ 90371 h 1866539"/>
              <a:gd name="connisteX106" fmla="*/ 1022056 w 2756195"/>
              <a:gd name="connsiteY106" fmla="*/ 118946 h 1866539"/>
              <a:gd name="connisteX107" fmla="*/ 951571 w 2756195"/>
              <a:gd name="connsiteY107" fmla="*/ 104976 h 1866539"/>
              <a:gd name="connisteX108" fmla="*/ 880451 w 2756195"/>
              <a:gd name="connsiteY108" fmla="*/ 104976 h 1866539"/>
              <a:gd name="connisteX109" fmla="*/ 809331 w 2756195"/>
              <a:gd name="connsiteY109" fmla="*/ 104976 h 1866539"/>
              <a:gd name="connisteX110" fmla="*/ 738211 w 2756195"/>
              <a:gd name="connsiteY110" fmla="*/ 104976 h 1866539"/>
              <a:gd name="connisteX111" fmla="*/ 667091 w 2756195"/>
              <a:gd name="connsiteY111" fmla="*/ 90371 h 1866539"/>
              <a:gd name="connisteX112" fmla="*/ 596606 w 2756195"/>
              <a:gd name="connsiteY112" fmla="*/ 104976 h 1866539"/>
              <a:gd name="connisteX113" fmla="*/ 525486 w 2756195"/>
              <a:gd name="connsiteY113" fmla="*/ 104976 h 1866539"/>
              <a:gd name="connisteX114" fmla="*/ 454366 w 2756195"/>
              <a:gd name="connsiteY114" fmla="*/ 104976 h 1866539"/>
              <a:gd name="connisteX115" fmla="*/ 383246 w 2756195"/>
              <a:gd name="connsiteY115" fmla="*/ 104976 h 1866539"/>
              <a:gd name="connisteX116" fmla="*/ 312126 w 2756195"/>
              <a:gd name="connsiteY116" fmla="*/ 104976 h 1866539"/>
              <a:gd name="connisteX117" fmla="*/ 241641 w 2756195"/>
              <a:gd name="connsiteY117" fmla="*/ 118946 h 1866539"/>
              <a:gd name="connisteX118" fmla="*/ 170521 w 2756195"/>
              <a:gd name="connsiteY118" fmla="*/ 118946 h 1866539"/>
              <a:gd name="connisteX119" fmla="*/ 99401 w 2756195"/>
              <a:gd name="connsiteY119" fmla="*/ 104976 h 18665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</a:cxnLst>
            <a:rect l="l" t="t" r="r" b="b"/>
            <a:pathLst>
              <a:path w="2756196" h="1866539">
                <a:moveTo>
                  <a:pt x="184492" y="118946"/>
                </a:moveTo>
                <a:cubicBezTo>
                  <a:pt x="170522" y="114501"/>
                  <a:pt x="133057" y="93546"/>
                  <a:pt x="113372" y="104976"/>
                </a:cubicBezTo>
                <a:cubicBezTo>
                  <a:pt x="93687" y="116406"/>
                  <a:pt x="99402" y="147521"/>
                  <a:pt x="85432" y="176096"/>
                </a:cubicBezTo>
                <a:cubicBezTo>
                  <a:pt x="71462" y="204671"/>
                  <a:pt x="60032" y="218006"/>
                  <a:pt x="42887" y="246581"/>
                </a:cubicBezTo>
                <a:cubicBezTo>
                  <a:pt x="25742" y="275156"/>
                  <a:pt x="3517" y="289126"/>
                  <a:pt x="342" y="317701"/>
                </a:cubicBezTo>
                <a:cubicBezTo>
                  <a:pt x="-2833" y="346276"/>
                  <a:pt x="16852" y="360246"/>
                  <a:pt x="28282" y="388821"/>
                </a:cubicBezTo>
                <a:cubicBezTo>
                  <a:pt x="39712" y="417396"/>
                  <a:pt x="37172" y="442796"/>
                  <a:pt x="56857" y="459941"/>
                </a:cubicBezTo>
                <a:cubicBezTo>
                  <a:pt x="76542" y="477086"/>
                  <a:pt x="127977" y="459941"/>
                  <a:pt x="127977" y="473911"/>
                </a:cubicBezTo>
                <a:cubicBezTo>
                  <a:pt x="127977" y="487881"/>
                  <a:pt x="62572" y="505661"/>
                  <a:pt x="56857" y="531061"/>
                </a:cubicBezTo>
                <a:cubicBezTo>
                  <a:pt x="51142" y="556461"/>
                  <a:pt x="87972" y="572971"/>
                  <a:pt x="99402" y="601546"/>
                </a:cubicBezTo>
                <a:cubicBezTo>
                  <a:pt x="110832" y="630121"/>
                  <a:pt x="107657" y="644091"/>
                  <a:pt x="113372" y="672666"/>
                </a:cubicBezTo>
                <a:cubicBezTo>
                  <a:pt x="119087" y="701241"/>
                  <a:pt x="122262" y="715211"/>
                  <a:pt x="127977" y="743786"/>
                </a:cubicBezTo>
                <a:cubicBezTo>
                  <a:pt x="133692" y="772361"/>
                  <a:pt x="141947" y="786331"/>
                  <a:pt x="141947" y="814906"/>
                </a:cubicBezTo>
                <a:cubicBezTo>
                  <a:pt x="141947" y="843481"/>
                  <a:pt x="127977" y="857451"/>
                  <a:pt x="127977" y="886026"/>
                </a:cubicBezTo>
                <a:cubicBezTo>
                  <a:pt x="127977" y="914601"/>
                  <a:pt x="139407" y="927936"/>
                  <a:pt x="141947" y="956511"/>
                </a:cubicBezTo>
                <a:cubicBezTo>
                  <a:pt x="144487" y="985086"/>
                  <a:pt x="127977" y="1002231"/>
                  <a:pt x="141947" y="1027631"/>
                </a:cubicBezTo>
                <a:cubicBezTo>
                  <a:pt x="155917" y="1053031"/>
                  <a:pt x="199097" y="1059381"/>
                  <a:pt x="213067" y="1084781"/>
                </a:cubicBezTo>
                <a:cubicBezTo>
                  <a:pt x="227037" y="1110181"/>
                  <a:pt x="215607" y="1126691"/>
                  <a:pt x="213067" y="1155266"/>
                </a:cubicBezTo>
                <a:cubicBezTo>
                  <a:pt x="210527" y="1183841"/>
                  <a:pt x="210527" y="1197811"/>
                  <a:pt x="199097" y="1226386"/>
                </a:cubicBezTo>
                <a:cubicBezTo>
                  <a:pt x="187667" y="1254961"/>
                  <a:pt x="169887" y="1268931"/>
                  <a:pt x="155917" y="1297506"/>
                </a:cubicBezTo>
                <a:cubicBezTo>
                  <a:pt x="141947" y="1326081"/>
                  <a:pt x="119087" y="1345766"/>
                  <a:pt x="127977" y="1368626"/>
                </a:cubicBezTo>
                <a:cubicBezTo>
                  <a:pt x="136867" y="1391486"/>
                  <a:pt x="170522" y="1397201"/>
                  <a:pt x="199097" y="1411171"/>
                </a:cubicBezTo>
                <a:cubicBezTo>
                  <a:pt x="227672" y="1425141"/>
                  <a:pt x="255612" y="1420061"/>
                  <a:pt x="269582" y="1439746"/>
                </a:cubicBezTo>
                <a:cubicBezTo>
                  <a:pt x="283552" y="1459431"/>
                  <a:pt x="269582" y="1481656"/>
                  <a:pt x="269582" y="1510231"/>
                </a:cubicBezTo>
                <a:cubicBezTo>
                  <a:pt x="269582" y="1538806"/>
                  <a:pt x="263867" y="1552776"/>
                  <a:pt x="269582" y="1581351"/>
                </a:cubicBezTo>
                <a:cubicBezTo>
                  <a:pt x="275297" y="1609926"/>
                  <a:pt x="289902" y="1623896"/>
                  <a:pt x="298157" y="1652471"/>
                </a:cubicBezTo>
                <a:cubicBezTo>
                  <a:pt x="306412" y="1681046"/>
                  <a:pt x="306412" y="1695016"/>
                  <a:pt x="312127" y="1723591"/>
                </a:cubicBezTo>
                <a:cubicBezTo>
                  <a:pt x="317842" y="1752166"/>
                  <a:pt x="309587" y="1769311"/>
                  <a:pt x="326732" y="1794711"/>
                </a:cubicBezTo>
                <a:cubicBezTo>
                  <a:pt x="343877" y="1820111"/>
                  <a:pt x="369277" y="1837256"/>
                  <a:pt x="397852" y="1851226"/>
                </a:cubicBezTo>
                <a:cubicBezTo>
                  <a:pt x="426427" y="1865196"/>
                  <a:pt x="439762" y="1862656"/>
                  <a:pt x="468337" y="1865196"/>
                </a:cubicBezTo>
                <a:cubicBezTo>
                  <a:pt x="496912" y="1867736"/>
                  <a:pt x="510882" y="1865196"/>
                  <a:pt x="539457" y="1865196"/>
                </a:cubicBezTo>
                <a:cubicBezTo>
                  <a:pt x="568032" y="1865196"/>
                  <a:pt x="582002" y="1865196"/>
                  <a:pt x="610577" y="1865196"/>
                </a:cubicBezTo>
                <a:cubicBezTo>
                  <a:pt x="639152" y="1865196"/>
                  <a:pt x="653122" y="1865196"/>
                  <a:pt x="681697" y="1865196"/>
                </a:cubicBezTo>
                <a:cubicBezTo>
                  <a:pt x="710272" y="1865196"/>
                  <a:pt x="724242" y="1867736"/>
                  <a:pt x="752817" y="1865196"/>
                </a:cubicBezTo>
                <a:cubicBezTo>
                  <a:pt x="781392" y="1862656"/>
                  <a:pt x="794727" y="1856941"/>
                  <a:pt x="823302" y="1851226"/>
                </a:cubicBezTo>
                <a:cubicBezTo>
                  <a:pt x="851877" y="1845511"/>
                  <a:pt x="865847" y="1842971"/>
                  <a:pt x="894422" y="1837256"/>
                </a:cubicBezTo>
                <a:cubicBezTo>
                  <a:pt x="922997" y="1831541"/>
                  <a:pt x="934427" y="1828366"/>
                  <a:pt x="965542" y="1822651"/>
                </a:cubicBezTo>
                <a:cubicBezTo>
                  <a:pt x="996657" y="1816936"/>
                  <a:pt x="1019517" y="1808681"/>
                  <a:pt x="1050632" y="1808681"/>
                </a:cubicBezTo>
                <a:cubicBezTo>
                  <a:pt x="1081747" y="1808681"/>
                  <a:pt x="1093177" y="1816936"/>
                  <a:pt x="1121752" y="1822651"/>
                </a:cubicBezTo>
                <a:cubicBezTo>
                  <a:pt x="1150327" y="1828366"/>
                  <a:pt x="1164297" y="1829001"/>
                  <a:pt x="1192872" y="1837256"/>
                </a:cubicBezTo>
                <a:cubicBezTo>
                  <a:pt x="1221447" y="1845511"/>
                  <a:pt x="1235417" y="1862656"/>
                  <a:pt x="1263992" y="1865196"/>
                </a:cubicBezTo>
                <a:cubicBezTo>
                  <a:pt x="1292567" y="1867736"/>
                  <a:pt x="1303362" y="1868371"/>
                  <a:pt x="1334477" y="1851226"/>
                </a:cubicBezTo>
                <a:cubicBezTo>
                  <a:pt x="1365592" y="1834081"/>
                  <a:pt x="1385912" y="1802966"/>
                  <a:pt x="1420202" y="1780106"/>
                </a:cubicBezTo>
                <a:cubicBezTo>
                  <a:pt x="1454492" y="1757246"/>
                  <a:pt x="1474177" y="1751531"/>
                  <a:pt x="1505292" y="1737561"/>
                </a:cubicBezTo>
                <a:cubicBezTo>
                  <a:pt x="1536407" y="1723591"/>
                  <a:pt x="1547202" y="1722956"/>
                  <a:pt x="1575777" y="1708986"/>
                </a:cubicBezTo>
                <a:cubicBezTo>
                  <a:pt x="1604352" y="1695016"/>
                  <a:pt x="1618322" y="1680411"/>
                  <a:pt x="1646897" y="1666441"/>
                </a:cubicBezTo>
                <a:cubicBezTo>
                  <a:pt x="1675472" y="1652471"/>
                  <a:pt x="1689442" y="1652471"/>
                  <a:pt x="1718017" y="1638501"/>
                </a:cubicBezTo>
                <a:cubicBezTo>
                  <a:pt x="1746592" y="1624531"/>
                  <a:pt x="1760562" y="1615641"/>
                  <a:pt x="1789137" y="1595956"/>
                </a:cubicBezTo>
                <a:cubicBezTo>
                  <a:pt x="1817712" y="1576271"/>
                  <a:pt x="1831682" y="1552776"/>
                  <a:pt x="1860257" y="1538806"/>
                </a:cubicBezTo>
                <a:cubicBezTo>
                  <a:pt x="1888832" y="1524836"/>
                  <a:pt x="1902802" y="1527376"/>
                  <a:pt x="1931377" y="1524836"/>
                </a:cubicBezTo>
                <a:cubicBezTo>
                  <a:pt x="1959952" y="1522296"/>
                  <a:pt x="1973287" y="1528011"/>
                  <a:pt x="2001862" y="1524836"/>
                </a:cubicBezTo>
                <a:cubicBezTo>
                  <a:pt x="2030437" y="1521661"/>
                  <a:pt x="2044407" y="1513406"/>
                  <a:pt x="2072982" y="1510231"/>
                </a:cubicBezTo>
                <a:cubicBezTo>
                  <a:pt x="2101557" y="1507056"/>
                  <a:pt x="2115527" y="1512771"/>
                  <a:pt x="2144102" y="1510231"/>
                </a:cubicBezTo>
                <a:cubicBezTo>
                  <a:pt x="2172677" y="1507691"/>
                  <a:pt x="2186647" y="1498801"/>
                  <a:pt x="2215222" y="1496261"/>
                </a:cubicBezTo>
                <a:cubicBezTo>
                  <a:pt x="2243797" y="1493721"/>
                  <a:pt x="2257767" y="1490546"/>
                  <a:pt x="2286342" y="1496261"/>
                </a:cubicBezTo>
                <a:cubicBezTo>
                  <a:pt x="2314917" y="1501976"/>
                  <a:pt x="2328252" y="1519121"/>
                  <a:pt x="2356827" y="1524836"/>
                </a:cubicBezTo>
                <a:cubicBezTo>
                  <a:pt x="2385402" y="1530551"/>
                  <a:pt x="2399372" y="1524836"/>
                  <a:pt x="2427947" y="1524836"/>
                </a:cubicBezTo>
                <a:cubicBezTo>
                  <a:pt x="2456522" y="1524836"/>
                  <a:pt x="2470492" y="1519121"/>
                  <a:pt x="2499067" y="1524836"/>
                </a:cubicBezTo>
                <a:cubicBezTo>
                  <a:pt x="2527642" y="1530551"/>
                  <a:pt x="2541612" y="1547061"/>
                  <a:pt x="2570187" y="1552776"/>
                </a:cubicBezTo>
                <a:cubicBezTo>
                  <a:pt x="2598762" y="1558491"/>
                  <a:pt x="2612732" y="1549601"/>
                  <a:pt x="2641307" y="1552776"/>
                </a:cubicBezTo>
                <a:cubicBezTo>
                  <a:pt x="2669882" y="1555951"/>
                  <a:pt x="2700362" y="1578811"/>
                  <a:pt x="2711792" y="1567381"/>
                </a:cubicBezTo>
                <a:cubicBezTo>
                  <a:pt x="2723222" y="1555951"/>
                  <a:pt x="2700362" y="1524836"/>
                  <a:pt x="2697822" y="1496261"/>
                </a:cubicBezTo>
                <a:cubicBezTo>
                  <a:pt x="2695282" y="1467686"/>
                  <a:pt x="2706077" y="1453716"/>
                  <a:pt x="2697822" y="1425141"/>
                </a:cubicBezTo>
                <a:cubicBezTo>
                  <a:pt x="2689567" y="1396566"/>
                  <a:pt x="2655277" y="1382596"/>
                  <a:pt x="2655277" y="1354021"/>
                </a:cubicBezTo>
                <a:cubicBezTo>
                  <a:pt x="2655277" y="1325446"/>
                  <a:pt x="2680677" y="1312111"/>
                  <a:pt x="2697822" y="1283536"/>
                </a:cubicBezTo>
                <a:cubicBezTo>
                  <a:pt x="2714967" y="1254961"/>
                  <a:pt x="2728937" y="1240991"/>
                  <a:pt x="2740367" y="1212416"/>
                </a:cubicBezTo>
                <a:cubicBezTo>
                  <a:pt x="2751797" y="1183841"/>
                  <a:pt x="2760052" y="1169871"/>
                  <a:pt x="2754337" y="1141296"/>
                </a:cubicBezTo>
                <a:cubicBezTo>
                  <a:pt x="2748622" y="1112721"/>
                  <a:pt x="2734652" y="1089861"/>
                  <a:pt x="2711792" y="1070176"/>
                </a:cubicBezTo>
                <a:cubicBezTo>
                  <a:pt x="2688932" y="1050491"/>
                  <a:pt x="2669882" y="1036521"/>
                  <a:pt x="2641307" y="1042236"/>
                </a:cubicBezTo>
                <a:cubicBezTo>
                  <a:pt x="2612732" y="1047951"/>
                  <a:pt x="2598762" y="1084781"/>
                  <a:pt x="2570187" y="1098751"/>
                </a:cubicBezTo>
                <a:cubicBezTo>
                  <a:pt x="2541612" y="1112721"/>
                  <a:pt x="2516212" y="1124151"/>
                  <a:pt x="2499067" y="1112721"/>
                </a:cubicBezTo>
                <a:cubicBezTo>
                  <a:pt x="2481922" y="1101291"/>
                  <a:pt x="2473667" y="1061921"/>
                  <a:pt x="2485097" y="1042236"/>
                </a:cubicBezTo>
                <a:cubicBezTo>
                  <a:pt x="2496527" y="1022551"/>
                  <a:pt x="2538437" y="1033346"/>
                  <a:pt x="2555582" y="1013661"/>
                </a:cubicBezTo>
                <a:cubicBezTo>
                  <a:pt x="2572727" y="993976"/>
                  <a:pt x="2564472" y="971116"/>
                  <a:pt x="2570187" y="942541"/>
                </a:cubicBezTo>
                <a:cubicBezTo>
                  <a:pt x="2575902" y="913966"/>
                  <a:pt x="2575902" y="899996"/>
                  <a:pt x="2584157" y="871421"/>
                </a:cubicBezTo>
                <a:cubicBezTo>
                  <a:pt x="2592412" y="842846"/>
                  <a:pt x="2604477" y="828876"/>
                  <a:pt x="2612732" y="800301"/>
                </a:cubicBezTo>
                <a:cubicBezTo>
                  <a:pt x="2620987" y="771726"/>
                  <a:pt x="2626702" y="758391"/>
                  <a:pt x="2626702" y="729816"/>
                </a:cubicBezTo>
                <a:cubicBezTo>
                  <a:pt x="2626702" y="701241"/>
                  <a:pt x="2615272" y="687271"/>
                  <a:pt x="2612732" y="658696"/>
                </a:cubicBezTo>
                <a:cubicBezTo>
                  <a:pt x="2610192" y="630121"/>
                  <a:pt x="2620987" y="616151"/>
                  <a:pt x="2612732" y="587576"/>
                </a:cubicBezTo>
                <a:cubicBezTo>
                  <a:pt x="2604477" y="559001"/>
                  <a:pt x="2593047" y="539316"/>
                  <a:pt x="2570187" y="516456"/>
                </a:cubicBezTo>
                <a:cubicBezTo>
                  <a:pt x="2547327" y="493596"/>
                  <a:pt x="2527642" y="493596"/>
                  <a:pt x="2499067" y="473911"/>
                </a:cubicBezTo>
                <a:cubicBezTo>
                  <a:pt x="2470492" y="454226"/>
                  <a:pt x="2456522" y="431366"/>
                  <a:pt x="2427947" y="417396"/>
                </a:cubicBezTo>
                <a:cubicBezTo>
                  <a:pt x="2399372" y="403426"/>
                  <a:pt x="2385402" y="414221"/>
                  <a:pt x="2356827" y="402791"/>
                </a:cubicBezTo>
                <a:cubicBezTo>
                  <a:pt x="2328252" y="391361"/>
                  <a:pt x="2311742" y="383106"/>
                  <a:pt x="2286342" y="360246"/>
                </a:cubicBezTo>
                <a:cubicBezTo>
                  <a:pt x="2260942" y="337386"/>
                  <a:pt x="2238082" y="317701"/>
                  <a:pt x="2229192" y="289126"/>
                </a:cubicBezTo>
                <a:cubicBezTo>
                  <a:pt x="2220302" y="260551"/>
                  <a:pt x="2226017" y="247216"/>
                  <a:pt x="2243162" y="218641"/>
                </a:cubicBezTo>
                <a:cubicBezTo>
                  <a:pt x="2260307" y="190066"/>
                  <a:pt x="2297137" y="176096"/>
                  <a:pt x="2314282" y="147521"/>
                </a:cubicBezTo>
                <a:cubicBezTo>
                  <a:pt x="2331427" y="118946"/>
                  <a:pt x="2340317" y="99261"/>
                  <a:pt x="2328887" y="76401"/>
                </a:cubicBezTo>
                <a:cubicBezTo>
                  <a:pt x="2317457" y="53541"/>
                  <a:pt x="2286342" y="47826"/>
                  <a:pt x="2257767" y="33856"/>
                </a:cubicBezTo>
                <a:cubicBezTo>
                  <a:pt x="2229192" y="19886"/>
                  <a:pt x="2215222" y="10996"/>
                  <a:pt x="2186647" y="5281"/>
                </a:cubicBezTo>
                <a:cubicBezTo>
                  <a:pt x="2158072" y="-434"/>
                  <a:pt x="2144102" y="-2974"/>
                  <a:pt x="2115527" y="5281"/>
                </a:cubicBezTo>
                <a:cubicBezTo>
                  <a:pt x="2086952" y="13536"/>
                  <a:pt x="2072982" y="42111"/>
                  <a:pt x="2044407" y="47826"/>
                </a:cubicBezTo>
                <a:cubicBezTo>
                  <a:pt x="2015832" y="53541"/>
                  <a:pt x="1993607" y="22426"/>
                  <a:pt x="1973922" y="33856"/>
                </a:cubicBezTo>
                <a:cubicBezTo>
                  <a:pt x="1954237" y="45286"/>
                  <a:pt x="1965032" y="87831"/>
                  <a:pt x="1945347" y="104976"/>
                </a:cubicBezTo>
                <a:cubicBezTo>
                  <a:pt x="1925662" y="122121"/>
                  <a:pt x="1902802" y="110691"/>
                  <a:pt x="1874227" y="118946"/>
                </a:cubicBezTo>
                <a:cubicBezTo>
                  <a:pt x="1845652" y="127201"/>
                  <a:pt x="1831682" y="153236"/>
                  <a:pt x="1803107" y="147521"/>
                </a:cubicBezTo>
                <a:cubicBezTo>
                  <a:pt x="1774532" y="141806"/>
                  <a:pt x="1760562" y="101801"/>
                  <a:pt x="1731987" y="90371"/>
                </a:cubicBezTo>
                <a:cubicBezTo>
                  <a:pt x="1703412" y="78941"/>
                  <a:pt x="1690077" y="82116"/>
                  <a:pt x="1661502" y="90371"/>
                </a:cubicBezTo>
                <a:cubicBezTo>
                  <a:pt x="1632927" y="98626"/>
                  <a:pt x="1618957" y="129741"/>
                  <a:pt x="1590382" y="132916"/>
                </a:cubicBezTo>
                <a:cubicBezTo>
                  <a:pt x="1561807" y="136091"/>
                  <a:pt x="1547837" y="110691"/>
                  <a:pt x="1519262" y="104976"/>
                </a:cubicBezTo>
                <a:cubicBezTo>
                  <a:pt x="1490687" y="99261"/>
                  <a:pt x="1476717" y="102436"/>
                  <a:pt x="1448142" y="104976"/>
                </a:cubicBezTo>
                <a:cubicBezTo>
                  <a:pt x="1419567" y="107516"/>
                  <a:pt x="1405597" y="116406"/>
                  <a:pt x="1377022" y="118946"/>
                </a:cubicBezTo>
                <a:cubicBezTo>
                  <a:pt x="1348447" y="121486"/>
                  <a:pt x="1335112" y="118946"/>
                  <a:pt x="1306537" y="118946"/>
                </a:cubicBezTo>
                <a:cubicBezTo>
                  <a:pt x="1277962" y="118946"/>
                  <a:pt x="1263992" y="124661"/>
                  <a:pt x="1235417" y="118946"/>
                </a:cubicBezTo>
                <a:cubicBezTo>
                  <a:pt x="1206842" y="113231"/>
                  <a:pt x="1192872" y="96086"/>
                  <a:pt x="1164297" y="90371"/>
                </a:cubicBezTo>
                <a:cubicBezTo>
                  <a:pt x="1135722" y="84656"/>
                  <a:pt x="1121752" y="84656"/>
                  <a:pt x="1093177" y="90371"/>
                </a:cubicBezTo>
                <a:cubicBezTo>
                  <a:pt x="1064602" y="96086"/>
                  <a:pt x="1050632" y="115771"/>
                  <a:pt x="1022057" y="118946"/>
                </a:cubicBezTo>
                <a:cubicBezTo>
                  <a:pt x="993482" y="122121"/>
                  <a:pt x="980147" y="107516"/>
                  <a:pt x="951572" y="104976"/>
                </a:cubicBezTo>
                <a:cubicBezTo>
                  <a:pt x="922997" y="102436"/>
                  <a:pt x="909027" y="104976"/>
                  <a:pt x="880452" y="104976"/>
                </a:cubicBezTo>
                <a:cubicBezTo>
                  <a:pt x="851877" y="104976"/>
                  <a:pt x="837907" y="104976"/>
                  <a:pt x="809332" y="104976"/>
                </a:cubicBezTo>
                <a:cubicBezTo>
                  <a:pt x="780757" y="104976"/>
                  <a:pt x="766787" y="108151"/>
                  <a:pt x="738212" y="104976"/>
                </a:cubicBezTo>
                <a:cubicBezTo>
                  <a:pt x="709637" y="101801"/>
                  <a:pt x="695667" y="90371"/>
                  <a:pt x="667092" y="90371"/>
                </a:cubicBezTo>
                <a:cubicBezTo>
                  <a:pt x="638517" y="90371"/>
                  <a:pt x="625182" y="101801"/>
                  <a:pt x="596607" y="104976"/>
                </a:cubicBezTo>
                <a:cubicBezTo>
                  <a:pt x="568032" y="108151"/>
                  <a:pt x="554062" y="104976"/>
                  <a:pt x="525487" y="104976"/>
                </a:cubicBezTo>
                <a:cubicBezTo>
                  <a:pt x="496912" y="104976"/>
                  <a:pt x="482942" y="104976"/>
                  <a:pt x="454367" y="104976"/>
                </a:cubicBezTo>
                <a:cubicBezTo>
                  <a:pt x="425792" y="104976"/>
                  <a:pt x="411822" y="104976"/>
                  <a:pt x="383247" y="104976"/>
                </a:cubicBezTo>
                <a:cubicBezTo>
                  <a:pt x="354672" y="104976"/>
                  <a:pt x="340702" y="102436"/>
                  <a:pt x="312127" y="104976"/>
                </a:cubicBezTo>
                <a:cubicBezTo>
                  <a:pt x="283552" y="107516"/>
                  <a:pt x="270217" y="116406"/>
                  <a:pt x="241642" y="118946"/>
                </a:cubicBezTo>
                <a:cubicBezTo>
                  <a:pt x="213067" y="121486"/>
                  <a:pt x="199097" y="121486"/>
                  <a:pt x="170522" y="118946"/>
                </a:cubicBezTo>
                <a:cubicBezTo>
                  <a:pt x="141947" y="116406"/>
                  <a:pt x="112102" y="107516"/>
                  <a:pt x="99402" y="104976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403985" y="1915795"/>
            <a:ext cx="3536315" cy="2002155"/>
          </a:xfrm>
          <a:custGeom>
            <a:avLst/>
            <a:gdLst>
              <a:gd name="connisteX0" fmla="*/ 596924 w 3536339"/>
              <a:gd name="connsiteY0" fmla="*/ 326390 h 2002287"/>
              <a:gd name="connisteX1" fmla="*/ 668044 w 3536339"/>
              <a:gd name="connsiteY1" fmla="*/ 354965 h 2002287"/>
              <a:gd name="connisteX2" fmla="*/ 739164 w 3536339"/>
              <a:gd name="connsiteY2" fmla="*/ 383540 h 2002287"/>
              <a:gd name="connisteX3" fmla="*/ 810284 w 3536339"/>
              <a:gd name="connsiteY3" fmla="*/ 383540 h 2002287"/>
              <a:gd name="connisteX4" fmla="*/ 880769 w 3536339"/>
              <a:gd name="connsiteY4" fmla="*/ 383540 h 2002287"/>
              <a:gd name="connisteX5" fmla="*/ 951889 w 3536339"/>
              <a:gd name="connsiteY5" fmla="*/ 397510 h 2002287"/>
              <a:gd name="connisteX6" fmla="*/ 1023009 w 3536339"/>
              <a:gd name="connsiteY6" fmla="*/ 368935 h 2002287"/>
              <a:gd name="connisteX7" fmla="*/ 1094129 w 3536339"/>
              <a:gd name="connsiteY7" fmla="*/ 354965 h 2002287"/>
              <a:gd name="connisteX8" fmla="*/ 1165249 w 3536339"/>
              <a:gd name="connsiteY8" fmla="*/ 354965 h 2002287"/>
              <a:gd name="connisteX9" fmla="*/ 1235734 w 3536339"/>
              <a:gd name="connsiteY9" fmla="*/ 354965 h 2002287"/>
              <a:gd name="connisteX10" fmla="*/ 1306854 w 3536339"/>
              <a:gd name="connsiteY10" fmla="*/ 326390 h 2002287"/>
              <a:gd name="connisteX11" fmla="*/ 1377974 w 3536339"/>
              <a:gd name="connsiteY11" fmla="*/ 312420 h 2002287"/>
              <a:gd name="connisteX12" fmla="*/ 1449094 w 3536339"/>
              <a:gd name="connsiteY12" fmla="*/ 354965 h 2002287"/>
              <a:gd name="connisteX13" fmla="*/ 1520214 w 3536339"/>
              <a:gd name="connsiteY13" fmla="*/ 368935 h 2002287"/>
              <a:gd name="connisteX14" fmla="*/ 1590699 w 3536339"/>
              <a:gd name="connsiteY14" fmla="*/ 354965 h 2002287"/>
              <a:gd name="connisteX15" fmla="*/ 1661819 w 3536339"/>
              <a:gd name="connsiteY15" fmla="*/ 312420 h 2002287"/>
              <a:gd name="connisteX16" fmla="*/ 1732939 w 3536339"/>
              <a:gd name="connsiteY16" fmla="*/ 269875 h 2002287"/>
              <a:gd name="connisteX17" fmla="*/ 1804059 w 3536339"/>
              <a:gd name="connsiteY17" fmla="*/ 241300 h 2002287"/>
              <a:gd name="connisteX18" fmla="*/ 1875179 w 3536339"/>
              <a:gd name="connsiteY18" fmla="*/ 212725 h 2002287"/>
              <a:gd name="connisteX19" fmla="*/ 1945664 w 3536339"/>
              <a:gd name="connsiteY19" fmla="*/ 184785 h 2002287"/>
              <a:gd name="connisteX20" fmla="*/ 2016784 w 3536339"/>
              <a:gd name="connsiteY20" fmla="*/ 127635 h 2002287"/>
              <a:gd name="connisteX21" fmla="*/ 2087904 w 3536339"/>
              <a:gd name="connsiteY21" fmla="*/ 85090 h 2002287"/>
              <a:gd name="connisteX22" fmla="*/ 2159024 w 3536339"/>
              <a:gd name="connsiteY22" fmla="*/ 42545 h 2002287"/>
              <a:gd name="connisteX23" fmla="*/ 2230144 w 3536339"/>
              <a:gd name="connsiteY23" fmla="*/ 28575 h 2002287"/>
              <a:gd name="connisteX24" fmla="*/ 2300629 w 3536339"/>
              <a:gd name="connsiteY24" fmla="*/ 42545 h 2002287"/>
              <a:gd name="connisteX25" fmla="*/ 2371749 w 3536339"/>
              <a:gd name="connsiteY25" fmla="*/ 42545 h 2002287"/>
              <a:gd name="connisteX26" fmla="*/ 2442869 w 3536339"/>
              <a:gd name="connsiteY26" fmla="*/ 13970 h 2002287"/>
              <a:gd name="connisteX27" fmla="*/ 2513989 w 3536339"/>
              <a:gd name="connsiteY27" fmla="*/ 0 h 2002287"/>
              <a:gd name="connisteX28" fmla="*/ 2585109 w 3536339"/>
              <a:gd name="connsiteY28" fmla="*/ 13970 h 2002287"/>
              <a:gd name="connisteX29" fmla="*/ 2655594 w 3536339"/>
              <a:gd name="connsiteY29" fmla="*/ 42545 h 2002287"/>
              <a:gd name="connisteX30" fmla="*/ 2726714 w 3536339"/>
              <a:gd name="connsiteY30" fmla="*/ 28575 h 2002287"/>
              <a:gd name="connisteX31" fmla="*/ 2797834 w 3536339"/>
              <a:gd name="connsiteY31" fmla="*/ 42545 h 2002287"/>
              <a:gd name="connisteX32" fmla="*/ 2868954 w 3536339"/>
              <a:gd name="connsiteY32" fmla="*/ 56515 h 2002287"/>
              <a:gd name="connisteX33" fmla="*/ 2911499 w 3536339"/>
              <a:gd name="connsiteY33" fmla="*/ 127635 h 2002287"/>
              <a:gd name="connisteX34" fmla="*/ 2982619 w 3536339"/>
              <a:gd name="connsiteY34" fmla="*/ 184785 h 2002287"/>
              <a:gd name="connisteX35" fmla="*/ 3053104 w 3536339"/>
              <a:gd name="connsiteY35" fmla="*/ 227330 h 2002287"/>
              <a:gd name="connisteX36" fmla="*/ 3096284 w 3536339"/>
              <a:gd name="connsiteY36" fmla="*/ 298450 h 2002287"/>
              <a:gd name="connisteX37" fmla="*/ 3053104 w 3536339"/>
              <a:gd name="connsiteY37" fmla="*/ 368935 h 2002287"/>
              <a:gd name="connisteX38" fmla="*/ 3025164 w 3536339"/>
              <a:gd name="connsiteY38" fmla="*/ 440055 h 2002287"/>
              <a:gd name="connisteX39" fmla="*/ 3039134 w 3536339"/>
              <a:gd name="connsiteY39" fmla="*/ 511175 h 2002287"/>
              <a:gd name="connisteX40" fmla="*/ 3025164 w 3536339"/>
              <a:gd name="connsiteY40" fmla="*/ 582295 h 2002287"/>
              <a:gd name="connisteX41" fmla="*/ 3025164 w 3536339"/>
              <a:gd name="connsiteY41" fmla="*/ 653415 h 2002287"/>
              <a:gd name="connisteX42" fmla="*/ 3039134 w 3536339"/>
              <a:gd name="connsiteY42" fmla="*/ 723900 h 2002287"/>
              <a:gd name="connisteX43" fmla="*/ 2996589 w 3536339"/>
              <a:gd name="connsiteY43" fmla="*/ 795020 h 2002287"/>
              <a:gd name="connisteX44" fmla="*/ 2968014 w 3536339"/>
              <a:gd name="connsiteY44" fmla="*/ 866140 h 2002287"/>
              <a:gd name="connisteX45" fmla="*/ 2968014 w 3536339"/>
              <a:gd name="connsiteY45" fmla="*/ 937260 h 2002287"/>
              <a:gd name="connisteX46" fmla="*/ 3039134 w 3536339"/>
              <a:gd name="connsiteY46" fmla="*/ 937260 h 2002287"/>
              <a:gd name="connisteX47" fmla="*/ 3067709 w 3536339"/>
              <a:gd name="connsiteY47" fmla="*/ 1022350 h 2002287"/>
              <a:gd name="connisteX48" fmla="*/ 3039134 w 3536339"/>
              <a:gd name="connsiteY48" fmla="*/ 1093470 h 2002287"/>
              <a:gd name="connisteX49" fmla="*/ 3025164 w 3536339"/>
              <a:gd name="connsiteY49" fmla="*/ 1164590 h 2002287"/>
              <a:gd name="connisteX50" fmla="*/ 2954044 w 3536339"/>
              <a:gd name="connsiteY50" fmla="*/ 1178560 h 2002287"/>
              <a:gd name="connisteX51" fmla="*/ 2982619 w 3536339"/>
              <a:gd name="connsiteY51" fmla="*/ 1249680 h 2002287"/>
              <a:gd name="connisteX52" fmla="*/ 3010559 w 3536339"/>
              <a:gd name="connsiteY52" fmla="*/ 1320800 h 2002287"/>
              <a:gd name="connisteX53" fmla="*/ 3081679 w 3536339"/>
              <a:gd name="connsiteY53" fmla="*/ 1377315 h 2002287"/>
              <a:gd name="connisteX54" fmla="*/ 3096284 w 3536339"/>
              <a:gd name="connsiteY54" fmla="*/ 1448435 h 2002287"/>
              <a:gd name="connisteX55" fmla="*/ 3138829 w 3536339"/>
              <a:gd name="connsiteY55" fmla="*/ 1519555 h 2002287"/>
              <a:gd name="connisteX56" fmla="*/ 3209314 w 3536339"/>
              <a:gd name="connsiteY56" fmla="*/ 1576070 h 2002287"/>
              <a:gd name="connisteX57" fmla="*/ 3280434 w 3536339"/>
              <a:gd name="connsiteY57" fmla="*/ 1604645 h 2002287"/>
              <a:gd name="connisteX58" fmla="*/ 3351554 w 3536339"/>
              <a:gd name="connsiteY58" fmla="*/ 1618615 h 2002287"/>
              <a:gd name="connisteX59" fmla="*/ 3394099 w 3536339"/>
              <a:gd name="connsiteY59" fmla="*/ 1689735 h 2002287"/>
              <a:gd name="connisteX60" fmla="*/ 3465219 w 3536339"/>
              <a:gd name="connsiteY60" fmla="*/ 1732280 h 2002287"/>
              <a:gd name="connisteX61" fmla="*/ 3536339 w 3536339"/>
              <a:gd name="connsiteY61" fmla="*/ 1746250 h 2002287"/>
              <a:gd name="connisteX62" fmla="*/ 3465219 w 3536339"/>
              <a:gd name="connsiteY62" fmla="*/ 1760855 h 2002287"/>
              <a:gd name="connisteX63" fmla="*/ 3394099 w 3536339"/>
              <a:gd name="connsiteY63" fmla="*/ 1831975 h 2002287"/>
              <a:gd name="connisteX64" fmla="*/ 3351554 w 3536339"/>
              <a:gd name="connsiteY64" fmla="*/ 1902460 h 2002287"/>
              <a:gd name="connisteX65" fmla="*/ 3280434 w 3536339"/>
              <a:gd name="connsiteY65" fmla="*/ 1959610 h 2002287"/>
              <a:gd name="connisteX66" fmla="*/ 3209314 w 3536339"/>
              <a:gd name="connsiteY66" fmla="*/ 1973580 h 2002287"/>
              <a:gd name="connisteX67" fmla="*/ 3138829 w 3536339"/>
              <a:gd name="connsiteY67" fmla="*/ 1959610 h 2002287"/>
              <a:gd name="connisteX68" fmla="*/ 3067709 w 3536339"/>
              <a:gd name="connsiteY68" fmla="*/ 1917065 h 2002287"/>
              <a:gd name="connisteX69" fmla="*/ 2996589 w 3536339"/>
              <a:gd name="connsiteY69" fmla="*/ 1859915 h 2002287"/>
              <a:gd name="connisteX70" fmla="*/ 2925469 w 3536339"/>
              <a:gd name="connsiteY70" fmla="*/ 1831975 h 2002287"/>
              <a:gd name="connisteX71" fmla="*/ 2854349 w 3536339"/>
              <a:gd name="connsiteY71" fmla="*/ 1774825 h 2002287"/>
              <a:gd name="connisteX72" fmla="*/ 2783864 w 3536339"/>
              <a:gd name="connsiteY72" fmla="*/ 1746250 h 2002287"/>
              <a:gd name="connisteX73" fmla="*/ 2712744 w 3536339"/>
              <a:gd name="connsiteY73" fmla="*/ 1732280 h 2002287"/>
              <a:gd name="connisteX74" fmla="*/ 2641624 w 3536339"/>
              <a:gd name="connsiteY74" fmla="*/ 1718310 h 2002287"/>
              <a:gd name="connisteX75" fmla="*/ 2570504 w 3536339"/>
              <a:gd name="connsiteY75" fmla="*/ 1774825 h 2002287"/>
              <a:gd name="connisteX76" fmla="*/ 2499384 w 3536339"/>
              <a:gd name="connsiteY76" fmla="*/ 1831975 h 2002287"/>
              <a:gd name="connisteX77" fmla="*/ 2428899 w 3536339"/>
              <a:gd name="connsiteY77" fmla="*/ 1888490 h 2002287"/>
              <a:gd name="connisteX78" fmla="*/ 2357779 w 3536339"/>
              <a:gd name="connsiteY78" fmla="*/ 1931035 h 2002287"/>
              <a:gd name="connisteX79" fmla="*/ 2286659 w 3536339"/>
              <a:gd name="connsiteY79" fmla="*/ 1931035 h 2002287"/>
              <a:gd name="connisteX80" fmla="*/ 2215539 w 3536339"/>
              <a:gd name="connsiteY80" fmla="*/ 1931035 h 2002287"/>
              <a:gd name="connisteX81" fmla="*/ 2144419 w 3536339"/>
              <a:gd name="connsiteY81" fmla="*/ 1945005 h 2002287"/>
              <a:gd name="connisteX82" fmla="*/ 2073934 w 3536339"/>
              <a:gd name="connsiteY82" fmla="*/ 1945005 h 2002287"/>
              <a:gd name="connisteX83" fmla="*/ 2002814 w 3536339"/>
              <a:gd name="connsiteY83" fmla="*/ 1959610 h 2002287"/>
              <a:gd name="connisteX84" fmla="*/ 1931694 w 3536339"/>
              <a:gd name="connsiteY84" fmla="*/ 1959610 h 2002287"/>
              <a:gd name="connisteX85" fmla="*/ 1860574 w 3536339"/>
              <a:gd name="connsiteY85" fmla="*/ 1973580 h 2002287"/>
              <a:gd name="connisteX86" fmla="*/ 1789454 w 3536339"/>
              <a:gd name="connsiteY86" fmla="*/ 1945005 h 2002287"/>
              <a:gd name="connisteX87" fmla="*/ 1718969 w 3536339"/>
              <a:gd name="connsiteY87" fmla="*/ 1917065 h 2002287"/>
              <a:gd name="connisteX88" fmla="*/ 1647849 w 3536339"/>
              <a:gd name="connsiteY88" fmla="*/ 1902460 h 2002287"/>
              <a:gd name="connisteX89" fmla="*/ 1576729 w 3536339"/>
              <a:gd name="connsiteY89" fmla="*/ 1859915 h 2002287"/>
              <a:gd name="connisteX90" fmla="*/ 1505609 w 3536339"/>
              <a:gd name="connsiteY90" fmla="*/ 1874520 h 2002287"/>
              <a:gd name="connisteX91" fmla="*/ 1434489 w 3536339"/>
              <a:gd name="connsiteY91" fmla="*/ 1874520 h 2002287"/>
              <a:gd name="connisteX92" fmla="*/ 1364004 w 3536339"/>
              <a:gd name="connsiteY92" fmla="*/ 1859915 h 2002287"/>
              <a:gd name="connisteX93" fmla="*/ 1292884 w 3536339"/>
              <a:gd name="connsiteY93" fmla="*/ 1845945 h 2002287"/>
              <a:gd name="connisteX94" fmla="*/ 1221764 w 3536339"/>
              <a:gd name="connsiteY94" fmla="*/ 1831975 h 2002287"/>
              <a:gd name="connisteX95" fmla="*/ 1150644 w 3536339"/>
              <a:gd name="connsiteY95" fmla="*/ 1803400 h 2002287"/>
              <a:gd name="connisteX96" fmla="*/ 1079524 w 3536339"/>
              <a:gd name="connsiteY96" fmla="*/ 1788795 h 2002287"/>
              <a:gd name="connisteX97" fmla="*/ 1009039 w 3536339"/>
              <a:gd name="connsiteY97" fmla="*/ 1803400 h 2002287"/>
              <a:gd name="connisteX98" fmla="*/ 937919 w 3536339"/>
              <a:gd name="connsiteY98" fmla="*/ 1788795 h 2002287"/>
              <a:gd name="connisteX99" fmla="*/ 866799 w 3536339"/>
              <a:gd name="connsiteY99" fmla="*/ 1774825 h 2002287"/>
              <a:gd name="connisteX100" fmla="*/ 795679 w 3536339"/>
              <a:gd name="connsiteY100" fmla="*/ 1760855 h 2002287"/>
              <a:gd name="connisteX101" fmla="*/ 724559 w 3536339"/>
              <a:gd name="connsiteY101" fmla="*/ 1760855 h 2002287"/>
              <a:gd name="connisteX102" fmla="*/ 654074 w 3536339"/>
              <a:gd name="connsiteY102" fmla="*/ 1788795 h 2002287"/>
              <a:gd name="connisteX103" fmla="*/ 582954 w 3536339"/>
              <a:gd name="connsiteY103" fmla="*/ 1845945 h 2002287"/>
              <a:gd name="connisteX104" fmla="*/ 540409 w 3536339"/>
              <a:gd name="connsiteY104" fmla="*/ 1917065 h 2002287"/>
              <a:gd name="connisteX105" fmla="*/ 497864 w 3536339"/>
              <a:gd name="connsiteY105" fmla="*/ 1987550 h 2002287"/>
              <a:gd name="connisteX106" fmla="*/ 426744 w 3536339"/>
              <a:gd name="connsiteY106" fmla="*/ 2002155 h 2002287"/>
              <a:gd name="connisteX107" fmla="*/ 355624 w 3536339"/>
              <a:gd name="connsiteY107" fmla="*/ 1987550 h 2002287"/>
              <a:gd name="connisteX108" fmla="*/ 284504 w 3536339"/>
              <a:gd name="connsiteY108" fmla="*/ 1973580 h 2002287"/>
              <a:gd name="connisteX109" fmla="*/ 213384 w 3536339"/>
              <a:gd name="connsiteY109" fmla="*/ 1959610 h 2002287"/>
              <a:gd name="connisteX110" fmla="*/ 185444 w 3536339"/>
              <a:gd name="connsiteY110" fmla="*/ 1888490 h 2002287"/>
              <a:gd name="connisteX111" fmla="*/ 156869 w 3536339"/>
              <a:gd name="connsiteY111" fmla="*/ 1817370 h 2002287"/>
              <a:gd name="connisteX112" fmla="*/ 114324 w 3536339"/>
              <a:gd name="connsiteY112" fmla="*/ 1746250 h 2002287"/>
              <a:gd name="connisteX113" fmla="*/ 100354 w 3536339"/>
              <a:gd name="connsiteY113" fmla="*/ 1675765 h 2002287"/>
              <a:gd name="connisteX114" fmla="*/ 43204 w 3536339"/>
              <a:gd name="connsiteY114" fmla="*/ 1604645 h 2002287"/>
              <a:gd name="connisteX115" fmla="*/ 14629 w 3536339"/>
              <a:gd name="connsiteY115" fmla="*/ 1533525 h 2002287"/>
              <a:gd name="connisteX116" fmla="*/ 659 w 3536339"/>
              <a:gd name="connsiteY116" fmla="*/ 1462405 h 2002287"/>
              <a:gd name="connisteX117" fmla="*/ 29234 w 3536339"/>
              <a:gd name="connsiteY117" fmla="*/ 1391285 h 2002287"/>
              <a:gd name="connisteX118" fmla="*/ 14629 w 3536339"/>
              <a:gd name="connsiteY118" fmla="*/ 1320800 h 2002287"/>
              <a:gd name="connisteX119" fmla="*/ 43204 w 3536339"/>
              <a:gd name="connsiteY119" fmla="*/ 1249680 h 2002287"/>
              <a:gd name="connisteX120" fmla="*/ 85749 w 3536339"/>
              <a:gd name="connsiteY120" fmla="*/ 1178560 h 2002287"/>
              <a:gd name="connisteX121" fmla="*/ 156869 w 3536339"/>
              <a:gd name="connsiteY121" fmla="*/ 1122045 h 2002287"/>
              <a:gd name="connisteX122" fmla="*/ 227989 w 3536339"/>
              <a:gd name="connsiteY122" fmla="*/ 1050925 h 2002287"/>
              <a:gd name="connisteX123" fmla="*/ 213384 w 3536339"/>
              <a:gd name="connsiteY123" fmla="*/ 979805 h 2002287"/>
              <a:gd name="connisteX124" fmla="*/ 227989 w 3536339"/>
              <a:gd name="connsiteY124" fmla="*/ 908685 h 2002287"/>
              <a:gd name="connisteX125" fmla="*/ 241959 w 3536339"/>
              <a:gd name="connsiteY125" fmla="*/ 837565 h 2002287"/>
              <a:gd name="connisteX126" fmla="*/ 270534 w 3536339"/>
              <a:gd name="connsiteY126" fmla="*/ 767080 h 2002287"/>
              <a:gd name="connisteX127" fmla="*/ 284504 w 3536339"/>
              <a:gd name="connsiteY127" fmla="*/ 695960 h 2002287"/>
              <a:gd name="connisteX128" fmla="*/ 355624 w 3536339"/>
              <a:gd name="connsiteY128" fmla="*/ 638810 h 2002287"/>
              <a:gd name="connisteX129" fmla="*/ 412139 w 3536339"/>
              <a:gd name="connsiteY129" fmla="*/ 567690 h 2002287"/>
              <a:gd name="connisteX130" fmla="*/ 483259 w 3536339"/>
              <a:gd name="connsiteY130" fmla="*/ 539750 h 2002287"/>
              <a:gd name="connisteX131" fmla="*/ 554379 w 3536339"/>
              <a:gd name="connsiteY131" fmla="*/ 511175 h 2002287"/>
              <a:gd name="connisteX132" fmla="*/ 511834 w 3536339"/>
              <a:gd name="connsiteY132" fmla="*/ 440055 h 2002287"/>
              <a:gd name="connisteX133" fmla="*/ 582954 w 3536339"/>
              <a:gd name="connsiteY133" fmla="*/ 412115 h 2002287"/>
              <a:gd name="connisteX134" fmla="*/ 596924 w 3536339"/>
              <a:gd name="connsiteY134" fmla="*/ 340995 h 2002287"/>
              <a:gd name="connisteX135" fmla="*/ 596924 w 3536339"/>
              <a:gd name="connsiteY135" fmla="*/ 326390 h 20022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</a:cxnLst>
            <a:rect l="l" t="t" r="r" b="b"/>
            <a:pathLst>
              <a:path w="3536339" h="2002288">
                <a:moveTo>
                  <a:pt x="596924" y="326390"/>
                </a:moveTo>
                <a:cubicBezTo>
                  <a:pt x="610894" y="328930"/>
                  <a:pt x="639469" y="343535"/>
                  <a:pt x="668044" y="354965"/>
                </a:cubicBezTo>
                <a:cubicBezTo>
                  <a:pt x="696619" y="366395"/>
                  <a:pt x="710589" y="377825"/>
                  <a:pt x="739164" y="383540"/>
                </a:cubicBezTo>
                <a:cubicBezTo>
                  <a:pt x="767739" y="389255"/>
                  <a:pt x="781709" y="383540"/>
                  <a:pt x="810284" y="383540"/>
                </a:cubicBezTo>
                <a:cubicBezTo>
                  <a:pt x="838859" y="383540"/>
                  <a:pt x="852194" y="381000"/>
                  <a:pt x="880769" y="383540"/>
                </a:cubicBezTo>
                <a:cubicBezTo>
                  <a:pt x="909344" y="386080"/>
                  <a:pt x="923314" y="400685"/>
                  <a:pt x="951889" y="397510"/>
                </a:cubicBezTo>
                <a:cubicBezTo>
                  <a:pt x="980464" y="394335"/>
                  <a:pt x="994434" y="377190"/>
                  <a:pt x="1023009" y="368935"/>
                </a:cubicBezTo>
                <a:cubicBezTo>
                  <a:pt x="1051584" y="360680"/>
                  <a:pt x="1065554" y="357505"/>
                  <a:pt x="1094129" y="354965"/>
                </a:cubicBezTo>
                <a:cubicBezTo>
                  <a:pt x="1122704" y="352425"/>
                  <a:pt x="1136674" y="354965"/>
                  <a:pt x="1165249" y="354965"/>
                </a:cubicBezTo>
                <a:cubicBezTo>
                  <a:pt x="1193824" y="354965"/>
                  <a:pt x="1207159" y="360680"/>
                  <a:pt x="1235734" y="354965"/>
                </a:cubicBezTo>
                <a:cubicBezTo>
                  <a:pt x="1264309" y="349250"/>
                  <a:pt x="1278279" y="334645"/>
                  <a:pt x="1306854" y="326390"/>
                </a:cubicBezTo>
                <a:cubicBezTo>
                  <a:pt x="1335429" y="318135"/>
                  <a:pt x="1349399" y="306705"/>
                  <a:pt x="1377974" y="312420"/>
                </a:cubicBezTo>
                <a:cubicBezTo>
                  <a:pt x="1406549" y="318135"/>
                  <a:pt x="1420519" y="343535"/>
                  <a:pt x="1449094" y="354965"/>
                </a:cubicBezTo>
                <a:cubicBezTo>
                  <a:pt x="1477669" y="366395"/>
                  <a:pt x="1491639" y="368935"/>
                  <a:pt x="1520214" y="368935"/>
                </a:cubicBezTo>
                <a:cubicBezTo>
                  <a:pt x="1548789" y="368935"/>
                  <a:pt x="1562124" y="366395"/>
                  <a:pt x="1590699" y="354965"/>
                </a:cubicBezTo>
                <a:cubicBezTo>
                  <a:pt x="1619274" y="343535"/>
                  <a:pt x="1633244" y="329565"/>
                  <a:pt x="1661819" y="312420"/>
                </a:cubicBezTo>
                <a:cubicBezTo>
                  <a:pt x="1690394" y="295275"/>
                  <a:pt x="1704364" y="283845"/>
                  <a:pt x="1732939" y="269875"/>
                </a:cubicBezTo>
                <a:cubicBezTo>
                  <a:pt x="1761514" y="255905"/>
                  <a:pt x="1775484" y="252730"/>
                  <a:pt x="1804059" y="241300"/>
                </a:cubicBezTo>
                <a:cubicBezTo>
                  <a:pt x="1832634" y="229870"/>
                  <a:pt x="1846604" y="224155"/>
                  <a:pt x="1875179" y="212725"/>
                </a:cubicBezTo>
                <a:cubicBezTo>
                  <a:pt x="1903754" y="201295"/>
                  <a:pt x="1917089" y="201930"/>
                  <a:pt x="1945664" y="184785"/>
                </a:cubicBezTo>
                <a:cubicBezTo>
                  <a:pt x="1974239" y="167640"/>
                  <a:pt x="1988209" y="147320"/>
                  <a:pt x="2016784" y="127635"/>
                </a:cubicBezTo>
                <a:cubicBezTo>
                  <a:pt x="2045359" y="107950"/>
                  <a:pt x="2059329" y="102235"/>
                  <a:pt x="2087904" y="85090"/>
                </a:cubicBezTo>
                <a:cubicBezTo>
                  <a:pt x="2116479" y="67945"/>
                  <a:pt x="2130449" y="53975"/>
                  <a:pt x="2159024" y="42545"/>
                </a:cubicBezTo>
                <a:cubicBezTo>
                  <a:pt x="2187599" y="31115"/>
                  <a:pt x="2201569" y="28575"/>
                  <a:pt x="2230144" y="28575"/>
                </a:cubicBezTo>
                <a:cubicBezTo>
                  <a:pt x="2258719" y="28575"/>
                  <a:pt x="2272054" y="40005"/>
                  <a:pt x="2300629" y="42545"/>
                </a:cubicBezTo>
                <a:cubicBezTo>
                  <a:pt x="2329204" y="45085"/>
                  <a:pt x="2343174" y="48260"/>
                  <a:pt x="2371749" y="42545"/>
                </a:cubicBezTo>
                <a:cubicBezTo>
                  <a:pt x="2400324" y="36830"/>
                  <a:pt x="2414294" y="22225"/>
                  <a:pt x="2442869" y="13970"/>
                </a:cubicBezTo>
                <a:cubicBezTo>
                  <a:pt x="2471444" y="5715"/>
                  <a:pt x="2485414" y="0"/>
                  <a:pt x="2513989" y="0"/>
                </a:cubicBezTo>
                <a:cubicBezTo>
                  <a:pt x="2542564" y="0"/>
                  <a:pt x="2556534" y="5715"/>
                  <a:pt x="2585109" y="13970"/>
                </a:cubicBezTo>
                <a:cubicBezTo>
                  <a:pt x="2613684" y="22225"/>
                  <a:pt x="2627019" y="39370"/>
                  <a:pt x="2655594" y="42545"/>
                </a:cubicBezTo>
                <a:cubicBezTo>
                  <a:pt x="2684169" y="45720"/>
                  <a:pt x="2698139" y="28575"/>
                  <a:pt x="2726714" y="28575"/>
                </a:cubicBezTo>
                <a:cubicBezTo>
                  <a:pt x="2755289" y="28575"/>
                  <a:pt x="2769259" y="36830"/>
                  <a:pt x="2797834" y="42545"/>
                </a:cubicBezTo>
                <a:cubicBezTo>
                  <a:pt x="2826409" y="48260"/>
                  <a:pt x="2846094" y="39370"/>
                  <a:pt x="2868954" y="56515"/>
                </a:cubicBezTo>
                <a:cubicBezTo>
                  <a:pt x="2891814" y="73660"/>
                  <a:pt x="2888639" y="102235"/>
                  <a:pt x="2911499" y="127635"/>
                </a:cubicBezTo>
                <a:cubicBezTo>
                  <a:pt x="2934359" y="153035"/>
                  <a:pt x="2954044" y="165100"/>
                  <a:pt x="2982619" y="184785"/>
                </a:cubicBezTo>
                <a:cubicBezTo>
                  <a:pt x="3011194" y="204470"/>
                  <a:pt x="3030244" y="204470"/>
                  <a:pt x="3053104" y="227330"/>
                </a:cubicBezTo>
                <a:cubicBezTo>
                  <a:pt x="3075964" y="250190"/>
                  <a:pt x="3096284" y="269875"/>
                  <a:pt x="3096284" y="298450"/>
                </a:cubicBezTo>
                <a:cubicBezTo>
                  <a:pt x="3096284" y="327025"/>
                  <a:pt x="3067074" y="340360"/>
                  <a:pt x="3053104" y="368935"/>
                </a:cubicBezTo>
                <a:cubicBezTo>
                  <a:pt x="3039134" y="397510"/>
                  <a:pt x="3027704" y="411480"/>
                  <a:pt x="3025164" y="440055"/>
                </a:cubicBezTo>
                <a:cubicBezTo>
                  <a:pt x="3022624" y="468630"/>
                  <a:pt x="3039134" y="482600"/>
                  <a:pt x="3039134" y="511175"/>
                </a:cubicBezTo>
                <a:cubicBezTo>
                  <a:pt x="3039134" y="539750"/>
                  <a:pt x="3027704" y="553720"/>
                  <a:pt x="3025164" y="582295"/>
                </a:cubicBezTo>
                <a:cubicBezTo>
                  <a:pt x="3022624" y="610870"/>
                  <a:pt x="3022624" y="624840"/>
                  <a:pt x="3025164" y="653415"/>
                </a:cubicBezTo>
                <a:cubicBezTo>
                  <a:pt x="3027704" y="681990"/>
                  <a:pt x="3044849" y="695325"/>
                  <a:pt x="3039134" y="723900"/>
                </a:cubicBezTo>
                <a:cubicBezTo>
                  <a:pt x="3033419" y="752475"/>
                  <a:pt x="3010559" y="766445"/>
                  <a:pt x="2996589" y="795020"/>
                </a:cubicBezTo>
                <a:cubicBezTo>
                  <a:pt x="2982619" y="823595"/>
                  <a:pt x="2973729" y="837565"/>
                  <a:pt x="2968014" y="866140"/>
                </a:cubicBezTo>
                <a:cubicBezTo>
                  <a:pt x="2962299" y="894715"/>
                  <a:pt x="2954044" y="923290"/>
                  <a:pt x="2968014" y="937260"/>
                </a:cubicBezTo>
                <a:cubicBezTo>
                  <a:pt x="2981984" y="951230"/>
                  <a:pt x="3019449" y="920115"/>
                  <a:pt x="3039134" y="937260"/>
                </a:cubicBezTo>
                <a:cubicBezTo>
                  <a:pt x="3058819" y="954405"/>
                  <a:pt x="3067709" y="991235"/>
                  <a:pt x="3067709" y="1022350"/>
                </a:cubicBezTo>
                <a:cubicBezTo>
                  <a:pt x="3067709" y="1053465"/>
                  <a:pt x="3047389" y="1064895"/>
                  <a:pt x="3039134" y="1093470"/>
                </a:cubicBezTo>
                <a:cubicBezTo>
                  <a:pt x="3030879" y="1122045"/>
                  <a:pt x="3042309" y="1147445"/>
                  <a:pt x="3025164" y="1164590"/>
                </a:cubicBezTo>
                <a:cubicBezTo>
                  <a:pt x="3008019" y="1181735"/>
                  <a:pt x="2962299" y="1161415"/>
                  <a:pt x="2954044" y="1178560"/>
                </a:cubicBezTo>
                <a:cubicBezTo>
                  <a:pt x="2945789" y="1195705"/>
                  <a:pt x="2971189" y="1221105"/>
                  <a:pt x="2982619" y="1249680"/>
                </a:cubicBezTo>
                <a:cubicBezTo>
                  <a:pt x="2994049" y="1278255"/>
                  <a:pt x="2990874" y="1295400"/>
                  <a:pt x="3010559" y="1320800"/>
                </a:cubicBezTo>
                <a:cubicBezTo>
                  <a:pt x="3030244" y="1346200"/>
                  <a:pt x="3064534" y="1351915"/>
                  <a:pt x="3081679" y="1377315"/>
                </a:cubicBezTo>
                <a:cubicBezTo>
                  <a:pt x="3098824" y="1402715"/>
                  <a:pt x="3084854" y="1419860"/>
                  <a:pt x="3096284" y="1448435"/>
                </a:cubicBezTo>
                <a:cubicBezTo>
                  <a:pt x="3107714" y="1477010"/>
                  <a:pt x="3115969" y="1494155"/>
                  <a:pt x="3138829" y="1519555"/>
                </a:cubicBezTo>
                <a:cubicBezTo>
                  <a:pt x="3161689" y="1544955"/>
                  <a:pt x="3180739" y="1558925"/>
                  <a:pt x="3209314" y="1576070"/>
                </a:cubicBezTo>
                <a:cubicBezTo>
                  <a:pt x="3237889" y="1593215"/>
                  <a:pt x="3251859" y="1596390"/>
                  <a:pt x="3280434" y="1604645"/>
                </a:cubicBezTo>
                <a:cubicBezTo>
                  <a:pt x="3309009" y="1612900"/>
                  <a:pt x="3328694" y="1601470"/>
                  <a:pt x="3351554" y="1618615"/>
                </a:cubicBezTo>
                <a:cubicBezTo>
                  <a:pt x="3374414" y="1635760"/>
                  <a:pt x="3371239" y="1666875"/>
                  <a:pt x="3394099" y="1689735"/>
                </a:cubicBezTo>
                <a:cubicBezTo>
                  <a:pt x="3416959" y="1712595"/>
                  <a:pt x="3436644" y="1720850"/>
                  <a:pt x="3465219" y="1732280"/>
                </a:cubicBezTo>
                <a:cubicBezTo>
                  <a:pt x="3493794" y="1743710"/>
                  <a:pt x="3536339" y="1740535"/>
                  <a:pt x="3536339" y="1746250"/>
                </a:cubicBezTo>
                <a:cubicBezTo>
                  <a:pt x="3536339" y="1751965"/>
                  <a:pt x="3493794" y="1743710"/>
                  <a:pt x="3465219" y="1760855"/>
                </a:cubicBezTo>
                <a:cubicBezTo>
                  <a:pt x="3436644" y="1778000"/>
                  <a:pt x="3416959" y="1803400"/>
                  <a:pt x="3394099" y="1831975"/>
                </a:cubicBezTo>
                <a:cubicBezTo>
                  <a:pt x="3371239" y="1860550"/>
                  <a:pt x="3374414" y="1877060"/>
                  <a:pt x="3351554" y="1902460"/>
                </a:cubicBezTo>
                <a:cubicBezTo>
                  <a:pt x="3328694" y="1927860"/>
                  <a:pt x="3309009" y="1945640"/>
                  <a:pt x="3280434" y="1959610"/>
                </a:cubicBezTo>
                <a:cubicBezTo>
                  <a:pt x="3251859" y="1973580"/>
                  <a:pt x="3237889" y="1973580"/>
                  <a:pt x="3209314" y="1973580"/>
                </a:cubicBezTo>
                <a:cubicBezTo>
                  <a:pt x="3180739" y="1973580"/>
                  <a:pt x="3167404" y="1971040"/>
                  <a:pt x="3138829" y="1959610"/>
                </a:cubicBezTo>
                <a:cubicBezTo>
                  <a:pt x="3110254" y="1948180"/>
                  <a:pt x="3096284" y="1936750"/>
                  <a:pt x="3067709" y="1917065"/>
                </a:cubicBezTo>
                <a:cubicBezTo>
                  <a:pt x="3039134" y="1897380"/>
                  <a:pt x="3025164" y="1877060"/>
                  <a:pt x="2996589" y="1859915"/>
                </a:cubicBezTo>
                <a:cubicBezTo>
                  <a:pt x="2968014" y="1842770"/>
                  <a:pt x="2954044" y="1849120"/>
                  <a:pt x="2925469" y="1831975"/>
                </a:cubicBezTo>
                <a:cubicBezTo>
                  <a:pt x="2896894" y="1814830"/>
                  <a:pt x="2882924" y="1791970"/>
                  <a:pt x="2854349" y="1774825"/>
                </a:cubicBezTo>
                <a:cubicBezTo>
                  <a:pt x="2825774" y="1757680"/>
                  <a:pt x="2812439" y="1754505"/>
                  <a:pt x="2783864" y="1746250"/>
                </a:cubicBezTo>
                <a:cubicBezTo>
                  <a:pt x="2755289" y="1737995"/>
                  <a:pt x="2741319" y="1737995"/>
                  <a:pt x="2712744" y="1732280"/>
                </a:cubicBezTo>
                <a:cubicBezTo>
                  <a:pt x="2684169" y="1726565"/>
                  <a:pt x="2670199" y="1710055"/>
                  <a:pt x="2641624" y="1718310"/>
                </a:cubicBezTo>
                <a:cubicBezTo>
                  <a:pt x="2613049" y="1726565"/>
                  <a:pt x="2599079" y="1751965"/>
                  <a:pt x="2570504" y="1774825"/>
                </a:cubicBezTo>
                <a:cubicBezTo>
                  <a:pt x="2541929" y="1797685"/>
                  <a:pt x="2527959" y="1809115"/>
                  <a:pt x="2499384" y="1831975"/>
                </a:cubicBezTo>
                <a:cubicBezTo>
                  <a:pt x="2470809" y="1854835"/>
                  <a:pt x="2457474" y="1868805"/>
                  <a:pt x="2428899" y="1888490"/>
                </a:cubicBezTo>
                <a:cubicBezTo>
                  <a:pt x="2400324" y="1908175"/>
                  <a:pt x="2386354" y="1922780"/>
                  <a:pt x="2357779" y="1931035"/>
                </a:cubicBezTo>
                <a:cubicBezTo>
                  <a:pt x="2329204" y="1939290"/>
                  <a:pt x="2315234" y="1931035"/>
                  <a:pt x="2286659" y="1931035"/>
                </a:cubicBezTo>
                <a:cubicBezTo>
                  <a:pt x="2258084" y="1931035"/>
                  <a:pt x="2244114" y="1928495"/>
                  <a:pt x="2215539" y="1931035"/>
                </a:cubicBezTo>
                <a:cubicBezTo>
                  <a:pt x="2186964" y="1933575"/>
                  <a:pt x="2172994" y="1942465"/>
                  <a:pt x="2144419" y="1945005"/>
                </a:cubicBezTo>
                <a:cubicBezTo>
                  <a:pt x="2115844" y="1947545"/>
                  <a:pt x="2102509" y="1941830"/>
                  <a:pt x="2073934" y="1945005"/>
                </a:cubicBezTo>
                <a:cubicBezTo>
                  <a:pt x="2045359" y="1948180"/>
                  <a:pt x="2031389" y="1956435"/>
                  <a:pt x="2002814" y="1959610"/>
                </a:cubicBezTo>
                <a:cubicBezTo>
                  <a:pt x="1974239" y="1962785"/>
                  <a:pt x="1960269" y="1957070"/>
                  <a:pt x="1931694" y="1959610"/>
                </a:cubicBezTo>
                <a:cubicBezTo>
                  <a:pt x="1903119" y="1962150"/>
                  <a:pt x="1889149" y="1976755"/>
                  <a:pt x="1860574" y="1973580"/>
                </a:cubicBezTo>
                <a:cubicBezTo>
                  <a:pt x="1831999" y="1970405"/>
                  <a:pt x="1818029" y="1956435"/>
                  <a:pt x="1789454" y="1945005"/>
                </a:cubicBezTo>
                <a:cubicBezTo>
                  <a:pt x="1760879" y="1933575"/>
                  <a:pt x="1747544" y="1925320"/>
                  <a:pt x="1718969" y="1917065"/>
                </a:cubicBezTo>
                <a:cubicBezTo>
                  <a:pt x="1690394" y="1908810"/>
                  <a:pt x="1676424" y="1913890"/>
                  <a:pt x="1647849" y="1902460"/>
                </a:cubicBezTo>
                <a:cubicBezTo>
                  <a:pt x="1619274" y="1891030"/>
                  <a:pt x="1605304" y="1865630"/>
                  <a:pt x="1576729" y="1859915"/>
                </a:cubicBezTo>
                <a:cubicBezTo>
                  <a:pt x="1548154" y="1854200"/>
                  <a:pt x="1534184" y="1871345"/>
                  <a:pt x="1505609" y="1874520"/>
                </a:cubicBezTo>
                <a:cubicBezTo>
                  <a:pt x="1477034" y="1877695"/>
                  <a:pt x="1463064" y="1877695"/>
                  <a:pt x="1434489" y="1874520"/>
                </a:cubicBezTo>
                <a:cubicBezTo>
                  <a:pt x="1405914" y="1871345"/>
                  <a:pt x="1392579" y="1865630"/>
                  <a:pt x="1364004" y="1859915"/>
                </a:cubicBezTo>
                <a:cubicBezTo>
                  <a:pt x="1335429" y="1854200"/>
                  <a:pt x="1321459" y="1851660"/>
                  <a:pt x="1292884" y="1845945"/>
                </a:cubicBezTo>
                <a:cubicBezTo>
                  <a:pt x="1264309" y="1840230"/>
                  <a:pt x="1250339" y="1840230"/>
                  <a:pt x="1221764" y="1831975"/>
                </a:cubicBezTo>
                <a:cubicBezTo>
                  <a:pt x="1193189" y="1823720"/>
                  <a:pt x="1179219" y="1812290"/>
                  <a:pt x="1150644" y="1803400"/>
                </a:cubicBezTo>
                <a:cubicBezTo>
                  <a:pt x="1122069" y="1794510"/>
                  <a:pt x="1108099" y="1788795"/>
                  <a:pt x="1079524" y="1788795"/>
                </a:cubicBezTo>
                <a:cubicBezTo>
                  <a:pt x="1050949" y="1788795"/>
                  <a:pt x="1037614" y="1803400"/>
                  <a:pt x="1009039" y="1803400"/>
                </a:cubicBezTo>
                <a:cubicBezTo>
                  <a:pt x="980464" y="1803400"/>
                  <a:pt x="966494" y="1794510"/>
                  <a:pt x="937919" y="1788795"/>
                </a:cubicBezTo>
                <a:cubicBezTo>
                  <a:pt x="909344" y="1783080"/>
                  <a:pt x="895374" y="1780540"/>
                  <a:pt x="866799" y="1774825"/>
                </a:cubicBezTo>
                <a:cubicBezTo>
                  <a:pt x="838224" y="1769110"/>
                  <a:pt x="824254" y="1763395"/>
                  <a:pt x="795679" y="1760855"/>
                </a:cubicBezTo>
                <a:cubicBezTo>
                  <a:pt x="767104" y="1758315"/>
                  <a:pt x="753134" y="1755140"/>
                  <a:pt x="724559" y="1760855"/>
                </a:cubicBezTo>
                <a:cubicBezTo>
                  <a:pt x="695984" y="1766570"/>
                  <a:pt x="682649" y="1771650"/>
                  <a:pt x="654074" y="1788795"/>
                </a:cubicBezTo>
                <a:cubicBezTo>
                  <a:pt x="625499" y="1805940"/>
                  <a:pt x="605814" y="1820545"/>
                  <a:pt x="582954" y="1845945"/>
                </a:cubicBezTo>
                <a:cubicBezTo>
                  <a:pt x="560094" y="1871345"/>
                  <a:pt x="557554" y="1888490"/>
                  <a:pt x="540409" y="1917065"/>
                </a:cubicBezTo>
                <a:cubicBezTo>
                  <a:pt x="523264" y="1945640"/>
                  <a:pt x="520724" y="1970405"/>
                  <a:pt x="497864" y="1987550"/>
                </a:cubicBezTo>
                <a:cubicBezTo>
                  <a:pt x="475004" y="2004695"/>
                  <a:pt x="455319" y="2002155"/>
                  <a:pt x="426744" y="2002155"/>
                </a:cubicBezTo>
                <a:cubicBezTo>
                  <a:pt x="398169" y="2002155"/>
                  <a:pt x="384199" y="1993265"/>
                  <a:pt x="355624" y="1987550"/>
                </a:cubicBezTo>
                <a:cubicBezTo>
                  <a:pt x="327049" y="1981835"/>
                  <a:pt x="313079" y="1979295"/>
                  <a:pt x="284504" y="1973580"/>
                </a:cubicBezTo>
                <a:cubicBezTo>
                  <a:pt x="255929" y="1967865"/>
                  <a:pt x="233069" y="1976755"/>
                  <a:pt x="213384" y="1959610"/>
                </a:cubicBezTo>
                <a:cubicBezTo>
                  <a:pt x="193699" y="1942465"/>
                  <a:pt x="196874" y="1917065"/>
                  <a:pt x="185444" y="1888490"/>
                </a:cubicBezTo>
                <a:cubicBezTo>
                  <a:pt x="174014" y="1859915"/>
                  <a:pt x="170839" y="1845945"/>
                  <a:pt x="156869" y="1817370"/>
                </a:cubicBezTo>
                <a:cubicBezTo>
                  <a:pt x="142899" y="1788795"/>
                  <a:pt x="125754" y="1774825"/>
                  <a:pt x="114324" y="1746250"/>
                </a:cubicBezTo>
                <a:cubicBezTo>
                  <a:pt x="102894" y="1717675"/>
                  <a:pt x="114324" y="1704340"/>
                  <a:pt x="100354" y="1675765"/>
                </a:cubicBezTo>
                <a:cubicBezTo>
                  <a:pt x="86384" y="1647190"/>
                  <a:pt x="60349" y="1633220"/>
                  <a:pt x="43204" y="1604645"/>
                </a:cubicBezTo>
                <a:cubicBezTo>
                  <a:pt x="26059" y="1576070"/>
                  <a:pt x="22884" y="1562100"/>
                  <a:pt x="14629" y="1533525"/>
                </a:cubicBezTo>
                <a:cubicBezTo>
                  <a:pt x="6374" y="1504950"/>
                  <a:pt x="-2516" y="1490980"/>
                  <a:pt x="659" y="1462405"/>
                </a:cubicBezTo>
                <a:cubicBezTo>
                  <a:pt x="3834" y="1433830"/>
                  <a:pt x="26694" y="1419860"/>
                  <a:pt x="29234" y="1391285"/>
                </a:cubicBezTo>
                <a:cubicBezTo>
                  <a:pt x="31774" y="1362710"/>
                  <a:pt x="12089" y="1349375"/>
                  <a:pt x="14629" y="1320800"/>
                </a:cubicBezTo>
                <a:cubicBezTo>
                  <a:pt x="17169" y="1292225"/>
                  <a:pt x="29234" y="1278255"/>
                  <a:pt x="43204" y="1249680"/>
                </a:cubicBezTo>
                <a:cubicBezTo>
                  <a:pt x="57174" y="1221105"/>
                  <a:pt x="62889" y="1203960"/>
                  <a:pt x="85749" y="1178560"/>
                </a:cubicBezTo>
                <a:cubicBezTo>
                  <a:pt x="108609" y="1153160"/>
                  <a:pt x="128294" y="1147445"/>
                  <a:pt x="156869" y="1122045"/>
                </a:cubicBezTo>
                <a:cubicBezTo>
                  <a:pt x="185444" y="1096645"/>
                  <a:pt x="216559" y="1079500"/>
                  <a:pt x="227989" y="1050925"/>
                </a:cubicBezTo>
                <a:cubicBezTo>
                  <a:pt x="239419" y="1022350"/>
                  <a:pt x="213384" y="1008380"/>
                  <a:pt x="213384" y="979805"/>
                </a:cubicBezTo>
                <a:cubicBezTo>
                  <a:pt x="213384" y="951230"/>
                  <a:pt x="222274" y="937260"/>
                  <a:pt x="227989" y="908685"/>
                </a:cubicBezTo>
                <a:cubicBezTo>
                  <a:pt x="233704" y="880110"/>
                  <a:pt x="233704" y="866140"/>
                  <a:pt x="241959" y="837565"/>
                </a:cubicBezTo>
                <a:cubicBezTo>
                  <a:pt x="250214" y="808990"/>
                  <a:pt x="262279" y="795655"/>
                  <a:pt x="270534" y="767080"/>
                </a:cubicBezTo>
                <a:cubicBezTo>
                  <a:pt x="278789" y="738505"/>
                  <a:pt x="267359" y="721360"/>
                  <a:pt x="284504" y="695960"/>
                </a:cubicBezTo>
                <a:cubicBezTo>
                  <a:pt x="301649" y="670560"/>
                  <a:pt x="330224" y="664210"/>
                  <a:pt x="355624" y="638810"/>
                </a:cubicBezTo>
                <a:cubicBezTo>
                  <a:pt x="381024" y="613410"/>
                  <a:pt x="386739" y="587375"/>
                  <a:pt x="412139" y="567690"/>
                </a:cubicBezTo>
                <a:cubicBezTo>
                  <a:pt x="437539" y="548005"/>
                  <a:pt x="454684" y="551180"/>
                  <a:pt x="483259" y="539750"/>
                </a:cubicBezTo>
                <a:cubicBezTo>
                  <a:pt x="511834" y="528320"/>
                  <a:pt x="548664" y="530860"/>
                  <a:pt x="554379" y="511175"/>
                </a:cubicBezTo>
                <a:cubicBezTo>
                  <a:pt x="560094" y="491490"/>
                  <a:pt x="506119" y="459740"/>
                  <a:pt x="511834" y="440055"/>
                </a:cubicBezTo>
                <a:cubicBezTo>
                  <a:pt x="517549" y="420370"/>
                  <a:pt x="565809" y="431800"/>
                  <a:pt x="582954" y="412115"/>
                </a:cubicBezTo>
                <a:cubicBezTo>
                  <a:pt x="600099" y="392430"/>
                  <a:pt x="594384" y="358140"/>
                  <a:pt x="596924" y="340995"/>
                </a:cubicBezTo>
                <a:cubicBezTo>
                  <a:pt x="599464" y="323850"/>
                  <a:pt x="582954" y="323850"/>
                  <a:pt x="596924" y="326390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06:07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6:22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9650" y="4568825"/>
            <a:ext cx="386207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331637" y="332143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556177" y="334175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760</cp:revision>
  <dcterms:created xsi:type="dcterms:W3CDTF">2023-01-16T11:48:41Z</dcterms:created>
  <dcterms:modified xsi:type="dcterms:W3CDTF">2023-01-16T11:48:41Z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