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582"/>
    <a:srgbClr val="6AA84F"/>
    <a:srgbClr val="FFFF00"/>
    <a:srgbClr val="C8DFBE"/>
    <a:srgbClr val="FFFFFF"/>
    <a:srgbClr val="DBEA77"/>
    <a:srgbClr val="FFC53C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495" cy="460184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30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49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83 %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90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495" cy="460184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49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83 %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90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05:51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5C8582"/>
                </a:solidFill>
              </a:rPr>
              <a:t>6:06 AM</a:t>
            </a:r>
            <a:endParaRPr lang="en-US" sz="2000" b="1" dirty="0">
              <a:solidFill>
                <a:srgbClr val="5C8582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INTERNSHIP_CODE/tt.tifft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36295" y="4650740"/>
            <a:ext cx="409067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490980" y="2808605"/>
            <a:ext cx="3436620" cy="1715770"/>
          </a:xfrm>
          <a:custGeom>
            <a:avLst/>
            <a:gdLst>
              <a:gd name="connisteX0" fmla="*/ 2893695 w 3436927"/>
              <a:gd name="connsiteY0" fmla="*/ 64928 h 1715615"/>
              <a:gd name="connisteX1" fmla="*/ 2821940 w 3436927"/>
              <a:gd name="connsiteY1" fmla="*/ 101123 h 1715615"/>
              <a:gd name="connisteX2" fmla="*/ 2749550 w 3436927"/>
              <a:gd name="connsiteY2" fmla="*/ 119538 h 1715615"/>
              <a:gd name="connisteX3" fmla="*/ 2677160 w 3436927"/>
              <a:gd name="connsiteY3" fmla="*/ 119538 h 1715615"/>
              <a:gd name="connisteX4" fmla="*/ 2604770 w 3436927"/>
              <a:gd name="connsiteY4" fmla="*/ 119538 h 1715615"/>
              <a:gd name="connisteX5" fmla="*/ 2532380 w 3436927"/>
              <a:gd name="connsiteY5" fmla="*/ 119538 h 1715615"/>
              <a:gd name="connisteX6" fmla="*/ 2459990 w 3436927"/>
              <a:gd name="connsiteY6" fmla="*/ 119538 h 1715615"/>
              <a:gd name="connisteX7" fmla="*/ 2387600 w 3436927"/>
              <a:gd name="connsiteY7" fmla="*/ 101123 h 1715615"/>
              <a:gd name="connisteX8" fmla="*/ 2315210 w 3436927"/>
              <a:gd name="connsiteY8" fmla="*/ 101123 h 1715615"/>
              <a:gd name="connisteX9" fmla="*/ 2242820 w 3436927"/>
              <a:gd name="connsiteY9" fmla="*/ 83343 h 1715615"/>
              <a:gd name="connisteX10" fmla="*/ 2170430 w 3436927"/>
              <a:gd name="connsiteY10" fmla="*/ 101123 h 1715615"/>
              <a:gd name="connisteX11" fmla="*/ 2116455 w 3436927"/>
              <a:gd name="connsiteY11" fmla="*/ 173513 h 1715615"/>
              <a:gd name="connisteX12" fmla="*/ 2044065 w 3436927"/>
              <a:gd name="connsiteY12" fmla="*/ 155733 h 1715615"/>
              <a:gd name="connisteX13" fmla="*/ 1971675 w 3436927"/>
              <a:gd name="connsiteY13" fmla="*/ 155733 h 1715615"/>
              <a:gd name="connisteX14" fmla="*/ 1899285 w 3436927"/>
              <a:gd name="connsiteY14" fmla="*/ 155733 h 1715615"/>
              <a:gd name="connisteX15" fmla="*/ 1826895 w 3436927"/>
              <a:gd name="connsiteY15" fmla="*/ 137318 h 1715615"/>
              <a:gd name="connisteX16" fmla="*/ 1754505 w 3436927"/>
              <a:gd name="connsiteY16" fmla="*/ 137318 h 1715615"/>
              <a:gd name="connisteX17" fmla="*/ 1682115 w 3436927"/>
              <a:gd name="connsiteY17" fmla="*/ 137318 h 1715615"/>
              <a:gd name="connisteX18" fmla="*/ 1609725 w 3436927"/>
              <a:gd name="connsiteY18" fmla="*/ 155733 h 1715615"/>
              <a:gd name="connisteX19" fmla="*/ 1537335 w 3436927"/>
              <a:gd name="connsiteY19" fmla="*/ 191928 h 1715615"/>
              <a:gd name="connisteX20" fmla="*/ 1464945 w 3436927"/>
              <a:gd name="connsiteY20" fmla="*/ 209708 h 1715615"/>
              <a:gd name="connisteX21" fmla="*/ 1392555 w 3436927"/>
              <a:gd name="connsiteY21" fmla="*/ 191928 h 1715615"/>
              <a:gd name="connisteX22" fmla="*/ 1320165 w 3436927"/>
              <a:gd name="connsiteY22" fmla="*/ 209708 h 1715615"/>
              <a:gd name="connisteX23" fmla="*/ 1247775 w 3436927"/>
              <a:gd name="connsiteY23" fmla="*/ 209708 h 1715615"/>
              <a:gd name="connisteX24" fmla="*/ 1175385 w 3436927"/>
              <a:gd name="connsiteY24" fmla="*/ 209708 h 1715615"/>
              <a:gd name="connisteX25" fmla="*/ 1102995 w 3436927"/>
              <a:gd name="connsiteY25" fmla="*/ 191928 h 1715615"/>
              <a:gd name="connisteX26" fmla="*/ 1030605 w 3436927"/>
              <a:gd name="connsiteY26" fmla="*/ 191928 h 1715615"/>
              <a:gd name="connisteX27" fmla="*/ 958215 w 3436927"/>
              <a:gd name="connsiteY27" fmla="*/ 173513 h 1715615"/>
              <a:gd name="connisteX28" fmla="*/ 885825 w 3436927"/>
              <a:gd name="connsiteY28" fmla="*/ 191928 h 1715615"/>
              <a:gd name="connisteX29" fmla="*/ 813435 w 3436927"/>
              <a:gd name="connsiteY29" fmla="*/ 209708 h 1715615"/>
              <a:gd name="connisteX30" fmla="*/ 741680 w 3436927"/>
              <a:gd name="connsiteY30" fmla="*/ 228123 h 1715615"/>
              <a:gd name="connisteX31" fmla="*/ 687070 w 3436927"/>
              <a:gd name="connsiteY31" fmla="*/ 300513 h 1715615"/>
              <a:gd name="connisteX32" fmla="*/ 633095 w 3436927"/>
              <a:gd name="connsiteY32" fmla="*/ 372903 h 1715615"/>
              <a:gd name="connisteX33" fmla="*/ 596900 w 3436927"/>
              <a:gd name="connsiteY33" fmla="*/ 445293 h 1715615"/>
              <a:gd name="connisteX34" fmla="*/ 596900 w 3436927"/>
              <a:gd name="connsiteY34" fmla="*/ 517683 h 1715615"/>
              <a:gd name="connisteX35" fmla="*/ 596900 w 3436927"/>
              <a:gd name="connsiteY35" fmla="*/ 590073 h 1715615"/>
              <a:gd name="connisteX36" fmla="*/ 669290 w 3436927"/>
              <a:gd name="connsiteY36" fmla="*/ 644048 h 1715615"/>
              <a:gd name="connisteX37" fmla="*/ 741680 w 3436927"/>
              <a:gd name="connsiteY37" fmla="*/ 680243 h 1715615"/>
              <a:gd name="connisteX38" fmla="*/ 650875 w 3436927"/>
              <a:gd name="connsiteY38" fmla="*/ 698023 h 1715615"/>
              <a:gd name="connisteX39" fmla="*/ 578485 w 3436927"/>
              <a:gd name="connsiteY39" fmla="*/ 698023 h 1715615"/>
              <a:gd name="connisteX40" fmla="*/ 578485 w 3436927"/>
              <a:gd name="connsiteY40" fmla="*/ 806608 h 1715615"/>
              <a:gd name="connisteX41" fmla="*/ 560705 w 3436927"/>
              <a:gd name="connsiteY41" fmla="*/ 878998 h 1715615"/>
              <a:gd name="connisteX42" fmla="*/ 506095 w 3436927"/>
              <a:gd name="connsiteY42" fmla="*/ 951388 h 1715615"/>
              <a:gd name="connisteX43" fmla="*/ 506095 w 3436927"/>
              <a:gd name="connsiteY43" fmla="*/ 1023778 h 1715615"/>
              <a:gd name="connisteX44" fmla="*/ 469900 w 3436927"/>
              <a:gd name="connsiteY44" fmla="*/ 1096168 h 1715615"/>
              <a:gd name="connisteX45" fmla="*/ 415925 w 3436927"/>
              <a:gd name="connsiteY45" fmla="*/ 1168558 h 1715615"/>
              <a:gd name="connisteX46" fmla="*/ 325120 w 3436927"/>
              <a:gd name="connsiteY46" fmla="*/ 1168558 h 1715615"/>
              <a:gd name="connisteX47" fmla="*/ 252730 w 3436927"/>
              <a:gd name="connsiteY47" fmla="*/ 1240948 h 1715615"/>
              <a:gd name="connisteX48" fmla="*/ 252730 w 3436927"/>
              <a:gd name="connsiteY48" fmla="*/ 1313338 h 1715615"/>
              <a:gd name="connisteX49" fmla="*/ 271145 w 3436927"/>
              <a:gd name="connsiteY49" fmla="*/ 1385728 h 1715615"/>
              <a:gd name="connisteX50" fmla="*/ 216535 w 3436927"/>
              <a:gd name="connsiteY50" fmla="*/ 1458118 h 1715615"/>
              <a:gd name="connisteX51" fmla="*/ 144145 w 3436927"/>
              <a:gd name="connsiteY51" fmla="*/ 1494313 h 1715615"/>
              <a:gd name="connisteX52" fmla="*/ 72390 w 3436927"/>
              <a:gd name="connsiteY52" fmla="*/ 1494313 h 1715615"/>
              <a:gd name="connisteX53" fmla="*/ 0 w 3436927"/>
              <a:gd name="connsiteY53" fmla="*/ 1494313 h 1715615"/>
              <a:gd name="connisteX54" fmla="*/ 72390 w 3436927"/>
              <a:gd name="connsiteY54" fmla="*/ 1530508 h 1715615"/>
              <a:gd name="connisteX55" fmla="*/ 144145 w 3436927"/>
              <a:gd name="connsiteY55" fmla="*/ 1566703 h 1715615"/>
              <a:gd name="connisteX56" fmla="*/ 216535 w 3436927"/>
              <a:gd name="connsiteY56" fmla="*/ 1584483 h 1715615"/>
              <a:gd name="connisteX57" fmla="*/ 288925 w 3436927"/>
              <a:gd name="connsiteY57" fmla="*/ 1584483 h 1715615"/>
              <a:gd name="connisteX58" fmla="*/ 361315 w 3436927"/>
              <a:gd name="connsiteY58" fmla="*/ 1566703 h 1715615"/>
              <a:gd name="connisteX59" fmla="*/ 433705 w 3436927"/>
              <a:gd name="connsiteY59" fmla="*/ 1566703 h 1715615"/>
              <a:gd name="connisteX60" fmla="*/ 506095 w 3436927"/>
              <a:gd name="connsiteY60" fmla="*/ 1584483 h 1715615"/>
              <a:gd name="connisteX61" fmla="*/ 578485 w 3436927"/>
              <a:gd name="connsiteY61" fmla="*/ 1602898 h 1715615"/>
              <a:gd name="connisteX62" fmla="*/ 650875 w 3436927"/>
              <a:gd name="connsiteY62" fmla="*/ 1620678 h 1715615"/>
              <a:gd name="connisteX63" fmla="*/ 723265 w 3436927"/>
              <a:gd name="connsiteY63" fmla="*/ 1675288 h 1715615"/>
              <a:gd name="connisteX64" fmla="*/ 795655 w 3436927"/>
              <a:gd name="connsiteY64" fmla="*/ 1711483 h 1715615"/>
              <a:gd name="connisteX65" fmla="*/ 868045 w 3436927"/>
              <a:gd name="connsiteY65" fmla="*/ 1711483 h 1715615"/>
              <a:gd name="connisteX66" fmla="*/ 940435 w 3436927"/>
              <a:gd name="connsiteY66" fmla="*/ 1693068 h 1715615"/>
              <a:gd name="connisteX67" fmla="*/ 1012825 w 3436927"/>
              <a:gd name="connsiteY67" fmla="*/ 1675288 h 1715615"/>
              <a:gd name="connisteX68" fmla="*/ 1085215 w 3436927"/>
              <a:gd name="connsiteY68" fmla="*/ 1639093 h 1715615"/>
              <a:gd name="connisteX69" fmla="*/ 1157605 w 3436927"/>
              <a:gd name="connsiteY69" fmla="*/ 1620678 h 1715615"/>
              <a:gd name="connisteX70" fmla="*/ 1229995 w 3436927"/>
              <a:gd name="connsiteY70" fmla="*/ 1566703 h 1715615"/>
              <a:gd name="connisteX71" fmla="*/ 1302385 w 3436927"/>
              <a:gd name="connsiteY71" fmla="*/ 1548288 h 1715615"/>
              <a:gd name="connisteX72" fmla="*/ 1374775 w 3436927"/>
              <a:gd name="connsiteY72" fmla="*/ 1530508 h 1715615"/>
              <a:gd name="connisteX73" fmla="*/ 1447165 w 3436927"/>
              <a:gd name="connsiteY73" fmla="*/ 1512093 h 1715615"/>
              <a:gd name="connisteX74" fmla="*/ 1518920 w 3436927"/>
              <a:gd name="connsiteY74" fmla="*/ 1494313 h 1715615"/>
              <a:gd name="connisteX75" fmla="*/ 1591310 w 3436927"/>
              <a:gd name="connsiteY75" fmla="*/ 1439703 h 1715615"/>
              <a:gd name="connisteX76" fmla="*/ 1663700 w 3436927"/>
              <a:gd name="connsiteY76" fmla="*/ 1421923 h 1715615"/>
              <a:gd name="connisteX77" fmla="*/ 1736090 w 3436927"/>
              <a:gd name="connsiteY77" fmla="*/ 1403508 h 1715615"/>
              <a:gd name="connisteX78" fmla="*/ 1808480 w 3436927"/>
              <a:gd name="connsiteY78" fmla="*/ 1403508 h 1715615"/>
              <a:gd name="connisteX79" fmla="*/ 1880870 w 3436927"/>
              <a:gd name="connsiteY79" fmla="*/ 1385728 h 1715615"/>
              <a:gd name="connisteX80" fmla="*/ 1953260 w 3436927"/>
              <a:gd name="connsiteY80" fmla="*/ 1349533 h 1715615"/>
              <a:gd name="connisteX81" fmla="*/ 2025650 w 3436927"/>
              <a:gd name="connsiteY81" fmla="*/ 1349533 h 1715615"/>
              <a:gd name="connisteX82" fmla="*/ 2098040 w 3436927"/>
              <a:gd name="connsiteY82" fmla="*/ 1331753 h 1715615"/>
              <a:gd name="connisteX83" fmla="*/ 2170430 w 3436927"/>
              <a:gd name="connsiteY83" fmla="*/ 1259363 h 1715615"/>
              <a:gd name="connisteX84" fmla="*/ 2242820 w 3436927"/>
              <a:gd name="connsiteY84" fmla="*/ 1240948 h 1715615"/>
              <a:gd name="connisteX85" fmla="*/ 2315210 w 3436927"/>
              <a:gd name="connsiteY85" fmla="*/ 1223168 h 1715615"/>
              <a:gd name="connisteX86" fmla="*/ 2387600 w 3436927"/>
              <a:gd name="connsiteY86" fmla="*/ 1168558 h 1715615"/>
              <a:gd name="connisteX87" fmla="*/ 2459990 w 3436927"/>
              <a:gd name="connsiteY87" fmla="*/ 1132363 h 1715615"/>
              <a:gd name="connisteX88" fmla="*/ 2532380 w 3436927"/>
              <a:gd name="connsiteY88" fmla="*/ 1132363 h 1715615"/>
              <a:gd name="connisteX89" fmla="*/ 2604770 w 3436927"/>
              <a:gd name="connsiteY89" fmla="*/ 1114583 h 1715615"/>
              <a:gd name="connisteX90" fmla="*/ 2677160 w 3436927"/>
              <a:gd name="connsiteY90" fmla="*/ 1096168 h 1715615"/>
              <a:gd name="connisteX91" fmla="*/ 2749550 w 3436927"/>
              <a:gd name="connsiteY91" fmla="*/ 1059973 h 1715615"/>
              <a:gd name="connisteX92" fmla="*/ 2821940 w 3436927"/>
              <a:gd name="connsiteY92" fmla="*/ 1042193 h 1715615"/>
              <a:gd name="connisteX93" fmla="*/ 2893695 w 3436927"/>
              <a:gd name="connsiteY93" fmla="*/ 1023778 h 1715615"/>
              <a:gd name="connisteX94" fmla="*/ 2966085 w 3436927"/>
              <a:gd name="connsiteY94" fmla="*/ 1059973 h 1715615"/>
              <a:gd name="connisteX95" fmla="*/ 3038475 w 3436927"/>
              <a:gd name="connsiteY95" fmla="*/ 1078388 h 1715615"/>
              <a:gd name="connisteX96" fmla="*/ 3110865 w 3436927"/>
              <a:gd name="connsiteY96" fmla="*/ 1078388 h 1715615"/>
              <a:gd name="connisteX97" fmla="*/ 3183255 w 3436927"/>
              <a:gd name="connsiteY97" fmla="*/ 1059973 h 1715615"/>
              <a:gd name="connisteX98" fmla="*/ 3255645 w 3436927"/>
              <a:gd name="connsiteY98" fmla="*/ 1042193 h 1715615"/>
              <a:gd name="connisteX99" fmla="*/ 3291840 w 3436927"/>
              <a:gd name="connsiteY99" fmla="*/ 951388 h 1715615"/>
              <a:gd name="connisteX100" fmla="*/ 3364230 w 3436927"/>
              <a:gd name="connsiteY100" fmla="*/ 897413 h 1715615"/>
              <a:gd name="connisteX101" fmla="*/ 3436620 w 3436927"/>
              <a:gd name="connsiteY101" fmla="*/ 861218 h 1715615"/>
              <a:gd name="connisteX102" fmla="*/ 3382645 w 3436927"/>
              <a:gd name="connsiteY102" fmla="*/ 788828 h 1715615"/>
              <a:gd name="connisteX103" fmla="*/ 3310255 w 3436927"/>
              <a:gd name="connsiteY103" fmla="*/ 770413 h 1715615"/>
              <a:gd name="connisteX104" fmla="*/ 3237865 w 3436927"/>
              <a:gd name="connsiteY104" fmla="*/ 752633 h 1715615"/>
              <a:gd name="connisteX105" fmla="*/ 3201670 w 3436927"/>
              <a:gd name="connsiteY105" fmla="*/ 680243 h 1715615"/>
              <a:gd name="connisteX106" fmla="*/ 3129280 w 3436927"/>
              <a:gd name="connsiteY106" fmla="*/ 662463 h 1715615"/>
              <a:gd name="connisteX107" fmla="*/ 3056890 w 3436927"/>
              <a:gd name="connsiteY107" fmla="*/ 607853 h 1715615"/>
              <a:gd name="connisteX108" fmla="*/ 3020695 w 3436927"/>
              <a:gd name="connsiteY108" fmla="*/ 535463 h 1715615"/>
              <a:gd name="connisteX109" fmla="*/ 2948305 w 3436927"/>
              <a:gd name="connsiteY109" fmla="*/ 463073 h 1715615"/>
              <a:gd name="connisteX110" fmla="*/ 2912110 w 3436927"/>
              <a:gd name="connsiteY110" fmla="*/ 390683 h 1715615"/>
              <a:gd name="connisteX111" fmla="*/ 2893695 w 3436927"/>
              <a:gd name="connsiteY111" fmla="*/ 300513 h 1715615"/>
              <a:gd name="connisteX112" fmla="*/ 2948305 w 3436927"/>
              <a:gd name="connsiteY112" fmla="*/ 228123 h 1715615"/>
              <a:gd name="connisteX113" fmla="*/ 2929890 w 3436927"/>
              <a:gd name="connsiteY113" fmla="*/ 155733 h 1715615"/>
              <a:gd name="connisteX114" fmla="*/ 2948305 w 3436927"/>
              <a:gd name="connsiteY114" fmla="*/ 83343 h 1715615"/>
              <a:gd name="connisteX115" fmla="*/ 2966085 w 3436927"/>
              <a:gd name="connsiteY115" fmla="*/ 10953 h 1715615"/>
              <a:gd name="connisteX116" fmla="*/ 2893695 w 3436927"/>
              <a:gd name="connsiteY116" fmla="*/ 10953 h 1715615"/>
              <a:gd name="connisteX117" fmla="*/ 2857500 w 3436927"/>
              <a:gd name="connsiteY117" fmla="*/ 83343 h 1715615"/>
              <a:gd name="connisteX118" fmla="*/ 2785745 w 3436927"/>
              <a:gd name="connsiteY118" fmla="*/ 83343 h 1715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</a:cxnLst>
            <a:rect l="l" t="t" r="r" b="b"/>
            <a:pathLst>
              <a:path w="3436927" h="1715616">
                <a:moveTo>
                  <a:pt x="2893695" y="64929"/>
                </a:moveTo>
                <a:cubicBezTo>
                  <a:pt x="2880995" y="71914"/>
                  <a:pt x="2850515" y="90329"/>
                  <a:pt x="2821940" y="101124"/>
                </a:cubicBezTo>
                <a:cubicBezTo>
                  <a:pt x="2793365" y="111919"/>
                  <a:pt x="2778760" y="115729"/>
                  <a:pt x="2749550" y="119539"/>
                </a:cubicBezTo>
                <a:cubicBezTo>
                  <a:pt x="2720340" y="123349"/>
                  <a:pt x="2706370" y="119539"/>
                  <a:pt x="2677160" y="119539"/>
                </a:cubicBezTo>
                <a:cubicBezTo>
                  <a:pt x="2647950" y="119539"/>
                  <a:pt x="2633980" y="119539"/>
                  <a:pt x="2604770" y="119539"/>
                </a:cubicBezTo>
                <a:cubicBezTo>
                  <a:pt x="2575560" y="119539"/>
                  <a:pt x="2561590" y="119539"/>
                  <a:pt x="2532380" y="119539"/>
                </a:cubicBezTo>
                <a:cubicBezTo>
                  <a:pt x="2503170" y="119539"/>
                  <a:pt x="2489200" y="123349"/>
                  <a:pt x="2459990" y="119539"/>
                </a:cubicBezTo>
                <a:cubicBezTo>
                  <a:pt x="2430780" y="115729"/>
                  <a:pt x="2416810" y="104934"/>
                  <a:pt x="2387600" y="101124"/>
                </a:cubicBezTo>
                <a:cubicBezTo>
                  <a:pt x="2358390" y="97314"/>
                  <a:pt x="2344420" y="104934"/>
                  <a:pt x="2315210" y="101124"/>
                </a:cubicBezTo>
                <a:cubicBezTo>
                  <a:pt x="2286000" y="97314"/>
                  <a:pt x="2272030" y="83344"/>
                  <a:pt x="2242820" y="83344"/>
                </a:cubicBezTo>
                <a:cubicBezTo>
                  <a:pt x="2213610" y="83344"/>
                  <a:pt x="2195830" y="83344"/>
                  <a:pt x="2170430" y="101124"/>
                </a:cubicBezTo>
                <a:cubicBezTo>
                  <a:pt x="2145030" y="118904"/>
                  <a:pt x="2141855" y="162719"/>
                  <a:pt x="2116455" y="173514"/>
                </a:cubicBezTo>
                <a:cubicBezTo>
                  <a:pt x="2091055" y="184309"/>
                  <a:pt x="2073275" y="159544"/>
                  <a:pt x="2044065" y="155734"/>
                </a:cubicBezTo>
                <a:cubicBezTo>
                  <a:pt x="2014855" y="151924"/>
                  <a:pt x="2000885" y="155734"/>
                  <a:pt x="1971675" y="155734"/>
                </a:cubicBezTo>
                <a:cubicBezTo>
                  <a:pt x="1942465" y="155734"/>
                  <a:pt x="1928495" y="159544"/>
                  <a:pt x="1899285" y="155734"/>
                </a:cubicBezTo>
                <a:cubicBezTo>
                  <a:pt x="1870075" y="151924"/>
                  <a:pt x="1856105" y="141129"/>
                  <a:pt x="1826895" y="137319"/>
                </a:cubicBezTo>
                <a:cubicBezTo>
                  <a:pt x="1797685" y="133509"/>
                  <a:pt x="1783715" y="137319"/>
                  <a:pt x="1754505" y="137319"/>
                </a:cubicBezTo>
                <a:cubicBezTo>
                  <a:pt x="1725295" y="137319"/>
                  <a:pt x="1711325" y="133509"/>
                  <a:pt x="1682115" y="137319"/>
                </a:cubicBezTo>
                <a:cubicBezTo>
                  <a:pt x="1652905" y="141129"/>
                  <a:pt x="1638935" y="144939"/>
                  <a:pt x="1609725" y="155734"/>
                </a:cubicBezTo>
                <a:cubicBezTo>
                  <a:pt x="1580515" y="166529"/>
                  <a:pt x="1566545" y="181134"/>
                  <a:pt x="1537335" y="191929"/>
                </a:cubicBezTo>
                <a:cubicBezTo>
                  <a:pt x="1508125" y="202724"/>
                  <a:pt x="1494155" y="209709"/>
                  <a:pt x="1464945" y="209709"/>
                </a:cubicBezTo>
                <a:cubicBezTo>
                  <a:pt x="1435735" y="209709"/>
                  <a:pt x="1421765" y="191929"/>
                  <a:pt x="1392555" y="191929"/>
                </a:cubicBezTo>
                <a:cubicBezTo>
                  <a:pt x="1363345" y="191929"/>
                  <a:pt x="1349375" y="205899"/>
                  <a:pt x="1320165" y="209709"/>
                </a:cubicBezTo>
                <a:cubicBezTo>
                  <a:pt x="1290955" y="213519"/>
                  <a:pt x="1276985" y="209709"/>
                  <a:pt x="1247775" y="209709"/>
                </a:cubicBezTo>
                <a:cubicBezTo>
                  <a:pt x="1218565" y="209709"/>
                  <a:pt x="1204595" y="213519"/>
                  <a:pt x="1175385" y="209709"/>
                </a:cubicBezTo>
                <a:cubicBezTo>
                  <a:pt x="1146175" y="205899"/>
                  <a:pt x="1132205" y="195739"/>
                  <a:pt x="1102995" y="191929"/>
                </a:cubicBezTo>
                <a:cubicBezTo>
                  <a:pt x="1073785" y="188119"/>
                  <a:pt x="1059815" y="195739"/>
                  <a:pt x="1030605" y="191929"/>
                </a:cubicBezTo>
                <a:cubicBezTo>
                  <a:pt x="1001395" y="188119"/>
                  <a:pt x="987425" y="173514"/>
                  <a:pt x="958215" y="173514"/>
                </a:cubicBezTo>
                <a:cubicBezTo>
                  <a:pt x="929005" y="173514"/>
                  <a:pt x="915035" y="184944"/>
                  <a:pt x="885825" y="191929"/>
                </a:cubicBezTo>
                <a:cubicBezTo>
                  <a:pt x="856615" y="198914"/>
                  <a:pt x="842010" y="202724"/>
                  <a:pt x="813435" y="209709"/>
                </a:cubicBezTo>
                <a:cubicBezTo>
                  <a:pt x="784860" y="216694"/>
                  <a:pt x="767080" y="209709"/>
                  <a:pt x="741680" y="228124"/>
                </a:cubicBezTo>
                <a:cubicBezTo>
                  <a:pt x="716280" y="246539"/>
                  <a:pt x="708660" y="271304"/>
                  <a:pt x="687070" y="300514"/>
                </a:cubicBezTo>
                <a:cubicBezTo>
                  <a:pt x="665480" y="329724"/>
                  <a:pt x="650875" y="343694"/>
                  <a:pt x="633095" y="372904"/>
                </a:cubicBezTo>
                <a:cubicBezTo>
                  <a:pt x="615315" y="402114"/>
                  <a:pt x="603885" y="416084"/>
                  <a:pt x="596900" y="445294"/>
                </a:cubicBezTo>
                <a:cubicBezTo>
                  <a:pt x="589915" y="474504"/>
                  <a:pt x="596900" y="488474"/>
                  <a:pt x="596900" y="517684"/>
                </a:cubicBezTo>
                <a:cubicBezTo>
                  <a:pt x="596900" y="546894"/>
                  <a:pt x="582295" y="564674"/>
                  <a:pt x="596900" y="590074"/>
                </a:cubicBezTo>
                <a:cubicBezTo>
                  <a:pt x="611505" y="615474"/>
                  <a:pt x="640080" y="626269"/>
                  <a:pt x="669290" y="644049"/>
                </a:cubicBezTo>
                <a:cubicBezTo>
                  <a:pt x="698500" y="661829"/>
                  <a:pt x="745490" y="669449"/>
                  <a:pt x="741680" y="680244"/>
                </a:cubicBezTo>
                <a:cubicBezTo>
                  <a:pt x="737870" y="691039"/>
                  <a:pt x="683260" y="694214"/>
                  <a:pt x="650875" y="698024"/>
                </a:cubicBezTo>
                <a:cubicBezTo>
                  <a:pt x="618490" y="701834"/>
                  <a:pt x="593090" y="676434"/>
                  <a:pt x="578485" y="698024"/>
                </a:cubicBezTo>
                <a:cubicBezTo>
                  <a:pt x="563880" y="719614"/>
                  <a:pt x="582295" y="770414"/>
                  <a:pt x="578485" y="806609"/>
                </a:cubicBezTo>
                <a:cubicBezTo>
                  <a:pt x="574675" y="842804"/>
                  <a:pt x="575310" y="849789"/>
                  <a:pt x="560705" y="878999"/>
                </a:cubicBezTo>
                <a:cubicBezTo>
                  <a:pt x="546100" y="908209"/>
                  <a:pt x="516890" y="922179"/>
                  <a:pt x="506095" y="951389"/>
                </a:cubicBezTo>
                <a:cubicBezTo>
                  <a:pt x="495300" y="980599"/>
                  <a:pt x="513080" y="994569"/>
                  <a:pt x="506095" y="1023779"/>
                </a:cubicBezTo>
                <a:cubicBezTo>
                  <a:pt x="499110" y="1052989"/>
                  <a:pt x="487680" y="1066959"/>
                  <a:pt x="469900" y="1096169"/>
                </a:cubicBezTo>
                <a:cubicBezTo>
                  <a:pt x="452120" y="1125379"/>
                  <a:pt x="445135" y="1153954"/>
                  <a:pt x="415925" y="1168559"/>
                </a:cubicBezTo>
                <a:cubicBezTo>
                  <a:pt x="386715" y="1183164"/>
                  <a:pt x="357505" y="1153954"/>
                  <a:pt x="325120" y="1168559"/>
                </a:cubicBezTo>
                <a:cubicBezTo>
                  <a:pt x="292735" y="1183164"/>
                  <a:pt x="267335" y="1211739"/>
                  <a:pt x="252730" y="1240949"/>
                </a:cubicBezTo>
                <a:cubicBezTo>
                  <a:pt x="238125" y="1270159"/>
                  <a:pt x="248920" y="1284129"/>
                  <a:pt x="252730" y="1313339"/>
                </a:cubicBezTo>
                <a:cubicBezTo>
                  <a:pt x="256540" y="1342549"/>
                  <a:pt x="278130" y="1356519"/>
                  <a:pt x="271145" y="1385729"/>
                </a:cubicBezTo>
                <a:cubicBezTo>
                  <a:pt x="264160" y="1414939"/>
                  <a:pt x="241935" y="1436529"/>
                  <a:pt x="216535" y="1458119"/>
                </a:cubicBezTo>
                <a:cubicBezTo>
                  <a:pt x="191135" y="1479709"/>
                  <a:pt x="172720" y="1487329"/>
                  <a:pt x="144145" y="1494314"/>
                </a:cubicBezTo>
                <a:cubicBezTo>
                  <a:pt x="115570" y="1501299"/>
                  <a:pt x="100965" y="1494314"/>
                  <a:pt x="72390" y="1494314"/>
                </a:cubicBezTo>
                <a:cubicBezTo>
                  <a:pt x="43815" y="1494314"/>
                  <a:pt x="0" y="1487329"/>
                  <a:pt x="0" y="1494314"/>
                </a:cubicBezTo>
                <a:cubicBezTo>
                  <a:pt x="0" y="1501299"/>
                  <a:pt x="43815" y="1515904"/>
                  <a:pt x="72390" y="1530509"/>
                </a:cubicBezTo>
                <a:cubicBezTo>
                  <a:pt x="100965" y="1545114"/>
                  <a:pt x="115570" y="1555909"/>
                  <a:pt x="144145" y="1566704"/>
                </a:cubicBezTo>
                <a:cubicBezTo>
                  <a:pt x="172720" y="1577499"/>
                  <a:pt x="187325" y="1580674"/>
                  <a:pt x="216535" y="1584484"/>
                </a:cubicBezTo>
                <a:cubicBezTo>
                  <a:pt x="245745" y="1588294"/>
                  <a:pt x="259715" y="1588294"/>
                  <a:pt x="288925" y="1584484"/>
                </a:cubicBezTo>
                <a:cubicBezTo>
                  <a:pt x="318135" y="1580674"/>
                  <a:pt x="332105" y="1570514"/>
                  <a:pt x="361315" y="1566704"/>
                </a:cubicBezTo>
                <a:cubicBezTo>
                  <a:pt x="390525" y="1562894"/>
                  <a:pt x="404495" y="1562894"/>
                  <a:pt x="433705" y="1566704"/>
                </a:cubicBezTo>
                <a:cubicBezTo>
                  <a:pt x="462915" y="1570514"/>
                  <a:pt x="476885" y="1577499"/>
                  <a:pt x="506095" y="1584484"/>
                </a:cubicBezTo>
                <a:cubicBezTo>
                  <a:pt x="535305" y="1591469"/>
                  <a:pt x="549275" y="1595914"/>
                  <a:pt x="578485" y="1602899"/>
                </a:cubicBezTo>
                <a:cubicBezTo>
                  <a:pt x="607695" y="1609884"/>
                  <a:pt x="621665" y="1606074"/>
                  <a:pt x="650875" y="1620679"/>
                </a:cubicBezTo>
                <a:cubicBezTo>
                  <a:pt x="680085" y="1635284"/>
                  <a:pt x="694055" y="1656874"/>
                  <a:pt x="723265" y="1675289"/>
                </a:cubicBezTo>
                <a:cubicBezTo>
                  <a:pt x="752475" y="1693704"/>
                  <a:pt x="766445" y="1704499"/>
                  <a:pt x="795655" y="1711484"/>
                </a:cubicBezTo>
                <a:cubicBezTo>
                  <a:pt x="824865" y="1718469"/>
                  <a:pt x="838835" y="1715294"/>
                  <a:pt x="868045" y="1711484"/>
                </a:cubicBezTo>
                <a:cubicBezTo>
                  <a:pt x="897255" y="1707674"/>
                  <a:pt x="911225" y="1700054"/>
                  <a:pt x="940435" y="1693069"/>
                </a:cubicBezTo>
                <a:cubicBezTo>
                  <a:pt x="969645" y="1686084"/>
                  <a:pt x="983615" y="1686084"/>
                  <a:pt x="1012825" y="1675289"/>
                </a:cubicBezTo>
                <a:cubicBezTo>
                  <a:pt x="1042035" y="1664494"/>
                  <a:pt x="1056005" y="1649889"/>
                  <a:pt x="1085215" y="1639094"/>
                </a:cubicBezTo>
                <a:cubicBezTo>
                  <a:pt x="1114425" y="1628299"/>
                  <a:pt x="1128395" y="1635284"/>
                  <a:pt x="1157605" y="1620679"/>
                </a:cubicBezTo>
                <a:cubicBezTo>
                  <a:pt x="1186815" y="1606074"/>
                  <a:pt x="1200785" y="1581309"/>
                  <a:pt x="1229995" y="1566704"/>
                </a:cubicBezTo>
                <a:cubicBezTo>
                  <a:pt x="1259205" y="1552099"/>
                  <a:pt x="1273175" y="1555274"/>
                  <a:pt x="1302385" y="1548289"/>
                </a:cubicBezTo>
                <a:cubicBezTo>
                  <a:pt x="1331595" y="1541304"/>
                  <a:pt x="1345565" y="1537494"/>
                  <a:pt x="1374775" y="1530509"/>
                </a:cubicBezTo>
                <a:cubicBezTo>
                  <a:pt x="1403985" y="1523524"/>
                  <a:pt x="1418590" y="1519079"/>
                  <a:pt x="1447165" y="1512094"/>
                </a:cubicBezTo>
                <a:cubicBezTo>
                  <a:pt x="1475740" y="1505109"/>
                  <a:pt x="1490345" y="1508919"/>
                  <a:pt x="1518920" y="1494314"/>
                </a:cubicBezTo>
                <a:cubicBezTo>
                  <a:pt x="1547495" y="1479709"/>
                  <a:pt x="1562100" y="1454309"/>
                  <a:pt x="1591310" y="1439704"/>
                </a:cubicBezTo>
                <a:cubicBezTo>
                  <a:pt x="1620520" y="1425099"/>
                  <a:pt x="1634490" y="1428909"/>
                  <a:pt x="1663700" y="1421924"/>
                </a:cubicBezTo>
                <a:cubicBezTo>
                  <a:pt x="1692910" y="1414939"/>
                  <a:pt x="1706880" y="1407319"/>
                  <a:pt x="1736090" y="1403509"/>
                </a:cubicBezTo>
                <a:cubicBezTo>
                  <a:pt x="1765300" y="1399699"/>
                  <a:pt x="1779270" y="1407319"/>
                  <a:pt x="1808480" y="1403509"/>
                </a:cubicBezTo>
                <a:cubicBezTo>
                  <a:pt x="1837690" y="1399699"/>
                  <a:pt x="1851660" y="1396524"/>
                  <a:pt x="1880870" y="1385729"/>
                </a:cubicBezTo>
                <a:cubicBezTo>
                  <a:pt x="1910080" y="1374934"/>
                  <a:pt x="1924050" y="1356519"/>
                  <a:pt x="1953260" y="1349534"/>
                </a:cubicBezTo>
                <a:cubicBezTo>
                  <a:pt x="1982470" y="1342549"/>
                  <a:pt x="1996440" y="1353344"/>
                  <a:pt x="2025650" y="1349534"/>
                </a:cubicBezTo>
                <a:cubicBezTo>
                  <a:pt x="2054860" y="1345724"/>
                  <a:pt x="2068830" y="1349534"/>
                  <a:pt x="2098040" y="1331754"/>
                </a:cubicBezTo>
                <a:cubicBezTo>
                  <a:pt x="2127250" y="1313974"/>
                  <a:pt x="2141220" y="1277779"/>
                  <a:pt x="2170430" y="1259364"/>
                </a:cubicBezTo>
                <a:cubicBezTo>
                  <a:pt x="2199640" y="1240949"/>
                  <a:pt x="2213610" y="1247934"/>
                  <a:pt x="2242820" y="1240949"/>
                </a:cubicBezTo>
                <a:cubicBezTo>
                  <a:pt x="2272030" y="1233964"/>
                  <a:pt x="2286000" y="1237774"/>
                  <a:pt x="2315210" y="1223169"/>
                </a:cubicBezTo>
                <a:cubicBezTo>
                  <a:pt x="2344420" y="1208564"/>
                  <a:pt x="2358390" y="1186974"/>
                  <a:pt x="2387600" y="1168559"/>
                </a:cubicBezTo>
                <a:cubicBezTo>
                  <a:pt x="2416810" y="1150144"/>
                  <a:pt x="2430780" y="1139349"/>
                  <a:pt x="2459990" y="1132364"/>
                </a:cubicBezTo>
                <a:cubicBezTo>
                  <a:pt x="2489200" y="1125379"/>
                  <a:pt x="2503170" y="1136174"/>
                  <a:pt x="2532380" y="1132364"/>
                </a:cubicBezTo>
                <a:cubicBezTo>
                  <a:pt x="2561590" y="1128554"/>
                  <a:pt x="2575560" y="1121569"/>
                  <a:pt x="2604770" y="1114584"/>
                </a:cubicBezTo>
                <a:cubicBezTo>
                  <a:pt x="2633980" y="1107599"/>
                  <a:pt x="2647950" y="1106964"/>
                  <a:pt x="2677160" y="1096169"/>
                </a:cubicBezTo>
                <a:cubicBezTo>
                  <a:pt x="2706370" y="1085374"/>
                  <a:pt x="2720340" y="1070769"/>
                  <a:pt x="2749550" y="1059974"/>
                </a:cubicBezTo>
                <a:cubicBezTo>
                  <a:pt x="2778760" y="1049179"/>
                  <a:pt x="2793365" y="1049179"/>
                  <a:pt x="2821940" y="1042194"/>
                </a:cubicBezTo>
                <a:cubicBezTo>
                  <a:pt x="2850515" y="1035209"/>
                  <a:pt x="2865120" y="1019969"/>
                  <a:pt x="2893695" y="1023779"/>
                </a:cubicBezTo>
                <a:cubicBezTo>
                  <a:pt x="2922270" y="1027589"/>
                  <a:pt x="2936875" y="1049179"/>
                  <a:pt x="2966085" y="1059974"/>
                </a:cubicBezTo>
                <a:cubicBezTo>
                  <a:pt x="2995295" y="1070769"/>
                  <a:pt x="3009265" y="1074579"/>
                  <a:pt x="3038475" y="1078389"/>
                </a:cubicBezTo>
                <a:cubicBezTo>
                  <a:pt x="3067685" y="1082199"/>
                  <a:pt x="3081655" y="1082199"/>
                  <a:pt x="3110865" y="1078389"/>
                </a:cubicBezTo>
                <a:cubicBezTo>
                  <a:pt x="3140075" y="1074579"/>
                  <a:pt x="3154045" y="1066959"/>
                  <a:pt x="3183255" y="1059974"/>
                </a:cubicBezTo>
                <a:cubicBezTo>
                  <a:pt x="3212465" y="1052989"/>
                  <a:pt x="3234055" y="1063784"/>
                  <a:pt x="3255645" y="1042194"/>
                </a:cubicBezTo>
                <a:cubicBezTo>
                  <a:pt x="3277235" y="1020604"/>
                  <a:pt x="3270250" y="980599"/>
                  <a:pt x="3291840" y="951389"/>
                </a:cubicBezTo>
                <a:cubicBezTo>
                  <a:pt x="3313430" y="922179"/>
                  <a:pt x="3335020" y="915194"/>
                  <a:pt x="3364230" y="897414"/>
                </a:cubicBezTo>
                <a:cubicBezTo>
                  <a:pt x="3393440" y="879634"/>
                  <a:pt x="3432810" y="882809"/>
                  <a:pt x="3436620" y="861219"/>
                </a:cubicBezTo>
                <a:cubicBezTo>
                  <a:pt x="3440430" y="839629"/>
                  <a:pt x="3408045" y="807244"/>
                  <a:pt x="3382645" y="788829"/>
                </a:cubicBezTo>
                <a:cubicBezTo>
                  <a:pt x="3357245" y="770414"/>
                  <a:pt x="3339465" y="777399"/>
                  <a:pt x="3310255" y="770414"/>
                </a:cubicBezTo>
                <a:cubicBezTo>
                  <a:pt x="3281045" y="763429"/>
                  <a:pt x="3259455" y="770414"/>
                  <a:pt x="3237865" y="752634"/>
                </a:cubicBezTo>
                <a:cubicBezTo>
                  <a:pt x="3216275" y="734854"/>
                  <a:pt x="3223260" y="698024"/>
                  <a:pt x="3201670" y="680244"/>
                </a:cubicBezTo>
                <a:cubicBezTo>
                  <a:pt x="3180080" y="662464"/>
                  <a:pt x="3158490" y="677069"/>
                  <a:pt x="3129280" y="662464"/>
                </a:cubicBezTo>
                <a:cubicBezTo>
                  <a:pt x="3100070" y="647859"/>
                  <a:pt x="3078480" y="633254"/>
                  <a:pt x="3056890" y="607854"/>
                </a:cubicBezTo>
                <a:cubicBezTo>
                  <a:pt x="3035300" y="582454"/>
                  <a:pt x="3042285" y="564674"/>
                  <a:pt x="3020695" y="535464"/>
                </a:cubicBezTo>
                <a:cubicBezTo>
                  <a:pt x="2999105" y="506254"/>
                  <a:pt x="2969895" y="492284"/>
                  <a:pt x="2948305" y="463074"/>
                </a:cubicBezTo>
                <a:cubicBezTo>
                  <a:pt x="2926715" y="433864"/>
                  <a:pt x="2922905" y="423069"/>
                  <a:pt x="2912110" y="390684"/>
                </a:cubicBezTo>
                <a:cubicBezTo>
                  <a:pt x="2901315" y="358299"/>
                  <a:pt x="2886710" y="332899"/>
                  <a:pt x="2893695" y="300514"/>
                </a:cubicBezTo>
                <a:cubicBezTo>
                  <a:pt x="2900680" y="268129"/>
                  <a:pt x="2941320" y="257334"/>
                  <a:pt x="2948305" y="228124"/>
                </a:cubicBezTo>
                <a:cubicBezTo>
                  <a:pt x="2955290" y="198914"/>
                  <a:pt x="2929890" y="184944"/>
                  <a:pt x="2929890" y="155734"/>
                </a:cubicBezTo>
                <a:cubicBezTo>
                  <a:pt x="2929890" y="126524"/>
                  <a:pt x="2941320" y="112554"/>
                  <a:pt x="2948305" y="83344"/>
                </a:cubicBezTo>
                <a:cubicBezTo>
                  <a:pt x="2955290" y="54134"/>
                  <a:pt x="2976880" y="25559"/>
                  <a:pt x="2966085" y="10954"/>
                </a:cubicBezTo>
                <a:cubicBezTo>
                  <a:pt x="2955290" y="-3651"/>
                  <a:pt x="2915285" y="-3651"/>
                  <a:pt x="2893695" y="10954"/>
                </a:cubicBezTo>
                <a:cubicBezTo>
                  <a:pt x="2872105" y="25559"/>
                  <a:pt x="2879090" y="68739"/>
                  <a:pt x="2857500" y="83344"/>
                </a:cubicBezTo>
                <a:cubicBezTo>
                  <a:pt x="2835910" y="97949"/>
                  <a:pt x="2799080" y="84614"/>
                  <a:pt x="2785745" y="83344"/>
                </a:cubicBezTo>
              </a:path>
            </a:pathLst>
          </a:custGeom>
          <a:solidFill>
            <a:srgbClr val="6AA84F">
              <a:alpha val="39000"/>
            </a:srgbClr>
          </a:solidFill>
          <a:ln>
            <a:solidFill>
              <a:srgbClr val="6AA84F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4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452462" y="326279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568012" y="3943765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109654" y="381605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930360" y="400123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627938" y="3576258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227763" y="3049843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95783" y="3429573"/>
            <a:ext cx="461994" cy="4705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1631315" y="449580"/>
            <a:ext cx="2701290" cy="1355090"/>
          </a:xfrm>
          <a:custGeom>
            <a:avLst/>
            <a:gdLst>
              <a:gd name="connisteX0" fmla="*/ 100251 w 2701396"/>
              <a:gd name="connsiteY0" fmla="*/ 131303 h 1354948"/>
              <a:gd name="connisteX1" fmla="*/ 57706 w 2701396"/>
              <a:gd name="connsiteY1" fmla="*/ 230363 h 1354948"/>
              <a:gd name="connisteX2" fmla="*/ 15161 w 2701396"/>
              <a:gd name="connsiteY2" fmla="*/ 301483 h 1354948"/>
              <a:gd name="connisteX3" fmla="*/ 71676 w 2701396"/>
              <a:gd name="connsiteY3" fmla="*/ 372603 h 1354948"/>
              <a:gd name="connisteX4" fmla="*/ 100251 w 2701396"/>
              <a:gd name="connsiteY4" fmla="*/ 457693 h 1354948"/>
              <a:gd name="connisteX5" fmla="*/ 100251 w 2701396"/>
              <a:gd name="connsiteY5" fmla="*/ 542783 h 1354948"/>
              <a:gd name="connisteX6" fmla="*/ 128191 w 2701396"/>
              <a:gd name="connsiteY6" fmla="*/ 613903 h 1354948"/>
              <a:gd name="connisteX7" fmla="*/ 142796 w 2701396"/>
              <a:gd name="connsiteY7" fmla="*/ 685023 h 1354948"/>
              <a:gd name="connisteX8" fmla="*/ 156766 w 2701396"/>
              <a:gd name="connsiteY8" fmla="*/ 756143 h 1354948"/>
              <a:gd name="connisteX9" fmla="*/ 156766 w 2701396"/>
              <a:gd name="connsiteY9" fmla="*/ 826628 h 1354948"/>
              <a:gd name="connisteX10" fmla="*/ 128191 w 2701396"/>
              <a:gd name="connsiteY10" fmla="*/ 897748 h 1354948"/>
              <a:gd name="connisteX11" fmla="*/ 170736 w 2701396"/>
              <a:gd name="connsiteY11" fmla="*/ 982838 h 1354948"/>
              <a:gd name="connisteX12" fmla="*/ 199311 w 2701396"/>
              <a:gd name="connsiteY12" fmla="*/ 1082533 h 1354948"/>
              <a:gd name="connisteX13" fmla="*/ 270431 w 2701396"/>
              <a:gd name="connsiteY13" fmla="*/ 1111108 h 1354948"/>
              <a:gd name="connisteX14" fmla="*/ 341551 w 2701396"/>
              <a:gd name="connsiteY14" fmla="*/ 1111108 h 1354948"/>
              <a:gd name="connisteX15" fmla="*/ 412671 w 2701396"/>
              <a:gd name="connsiteY15" fmla="*/ 1111108 h 1354948"/>
              <a:gd name="connisteX16" fmla="*/ 483156 w 2701396"/>
              <a:gd name="connsiteY16" fmla="*/ 1139048 h 1354948"/>
              <a:gd name="connisteX17" fmla="*/ 554276 w 2701396"/>
              <a:gd name="connsiteY17" fmla="*/ 1210168 h 1354948"/>
              <a:gd name="connisteX18" fmla="*/ 625396 w 2701396"/>
              <a:gd name="connsiteY18" fmla="*/ 1238743 h 1354948"/>
              <a:gd name="connisteX19" fmla="*/ 696516 w 2701396"/>
              <a:gd name="connsiteY19" fmla="*/ 1267318 h 1354948"/>
              <a:gd name="connisteX20" fmla="*/ 767636 w 2701396"/>
              <a:gd name="connsiteY20" fmla="*/ 1295258 h 1354948"/>
              <a:gd name="connisteX21" fmla="*/ 838121 w 2701396"/>
              <a:gd name="connsiteY21" fmla="*/ 1281288 h 1354948"/>
              <a:gd name="connisteX22" fmla="*/ 923846 w 2701396"/>
              <a:gd name="connsiteY22" fmla="*/ 1267318 h 1354948"/>
              <a:gd name="connisteX23" fmla="*/ 1008936 w 2701396"/>
              <a:gd name="connsiteY23" fmla="*/ 1267318 h 1354948"/>
              <a:gd name="connisteX24" fmla="*/ 1080056 w 2701396"/>
              <a:gd name="connsiteY24" fmla="*/ 1267318 h 1354948"/>
              <a:gd name="connisteX25" fmla="*/ 1165146 w 2701396"/>
              <a:gd name="connsiteY25" fmla="*/ 1267318 h 1354948"/>
              <a:gd name="connisteX26" fmla="*/ 1235631 w 2701396"/>
              <a:gd name="connsiteY26" fmla="*/ 1281288 h 1354948"/>
              <a:gd name="connisteX27" fmla="*/ 1306751 w 2701396"/>
              <a:gd name="connsiteY27" fmla="*/ 1295258 h 1354948"/>
              <a:gd name="connisteX28" fmla="*/ 1391841 w 2701396"/>
              <a:gd name="connsiteY28" fmla="*/ 1295258 h 1354948"/>
              <a:gd name="connisteX29" fmla="*/ 1462961 w 2701396"/>
              <a:gd name="connsiteY29" fmla="*/ 1281288 h 1354948"/>
              <a:gd name="connisteX30" fmla="*/ 1534081 w 2701396"/>
              <a:gd name="connsiteY30" fmla="*/ 1281288 h 1354948"/>
              <a:gd name="connisteX31" fmla="*/ 1605201 w 2701396"/>
              <a:gd name="connsiteY31" fmla="*/ 1295258 h 1354948"/>
              <a:gd name="connisteX32" fmla="*/ 1690291 w 2701396"/>
              <a:gd name="connsiteY32" fmla="*/ 1323833 h 1354948"/>
              <a:gd name="connisteX33" fmla="*/ 1761411 w 2701396"/>
              <a:gd name="connsiteY33" fmla="*/ 1352408 h 1354948"/>
              <a:gd name="connisteX34" fmla="*/ 1832531 w 2701396"/>
              <a:gd name="connsiteY34" fmla="*/ 1352408 h 1354948"/>
              <a:gd name="connisteX35" fmla="*/ 1917621 w 2701396"/>
              <a:gd name="connsiteY35" fmla="*/ 1352408 h 1354948"/>
              <a:gd name="connisteX36" fmla="*/ 1988741 w 2701396"/>
              <a:gd name="connsiteY36" fmla="*/ 1352408 h 1354948"/>
              <a:gd name="connisteX37" fmla="*/ 2059226 w 2701396"/>
              <a:gd name="connsiteY37" fmla="*/ 1352408 h 1354948"/>
              <a:gd name="connisteX38" fmla="*/ 2130346 w 2701396"/>
              <a:gd name="connsiteY38" fmla="*/ 1352408 h 1354948"/>
              <a:gd name="connisteX39" fmla="*/ 2201466 w 2701396"/>
              <a:gd name="connsiteY39" fmla="*/ 1337803 h 1354948"/>
              <a:gd name="connisteX40" fmla="*/ 2272586 w 2701396"/>
              <a:gd name="connsiteY40" fmla="*/ 1309863 h 1354948"/>
              <a:gd name="connisteX41" fmla="*/ 2343706 w 2701396"/>
              <a:gd name="connsiteY41" fmla="*/ 1281288 h 1354948"/>
              <a:gd name="connisteX42" fmla="*/ 2414191 w 2701396"/>
              <a:gd name="connsiteY42" fmla="*/ 1238743 h 1354948"/>
              <a:gd name="connisteX43" fmla="*/ 2485311 w 2701396"/>
              <a:gd name="connsiteY43" fmla="*/ 1210168 h 1354948"/>
              <a:gd name="connisteX44" fmla="*/ 2527856 w 2701396"/>
              <a:gd name="connsiteY44" fmla="*/ 1139048 h 1354948"/>
              <a:gd name="connisteX45" fmla="*/ 2542461 w 2701396"/>
              <a:gd name="connsiteY45" fmla="*/ 1068563 h 1354948"/>
              <a:gd name="connisteX46" fmla="*/ 2542461 w 2701396"/>
              <a:gd name="connsiteY46" fmla="*/ 997443 h 1354948"/>
              <a:gd name="connisteX47" fmla="*/ 2698671 w 2701396"/>
              <a:gd name="connsiteY47" fmla="*/ 982838 h 1354948"/>
              <a:gd name="connisteX48" fmla="*/ 2627551 w 2701396"/>
              <a:gd name="connsiteY48" fmla="*/ 954898 h 1354948"/>
              <a:gd name="connisteX49" fmla="*/ 2598976 w 2701396"/>
              <a:gd name="connsiteY49" fmla="*/ 869808 h 1354948"/>
              <a:gd name="connisteX50" fmla="*/ 2598976 w 2701396"/>
              <a:gd name="connsiteY50" fmla="*/ 798688 h 1354948"/>
              <a:gd name="connisteX51" fmla="*/ 2612946 w 2701396"/>
              <a:gd name="connsiteY51" fmla="*/ 727568 h 1354948"/>
              <a:gd name="connisteX52" fmla="*/ 2627551 w 2701396"/>
              <a:gd name="connsiteY52" fmla="*/ 656448 h 1354948"/>
              <a:gd name="connisteX53" fmla="*/ 2627551 w 2701396"/>
              <a:gd name="connsiteY53" fmla="*/ 571358 h 1354948"/>
              <a:gd name="connisteX54" fmla="*/ 2556431 w 2701396"/>
              <a:gd name="connsiteY54" fmla="*/ 528813 h 1354948"/>
              <a:gd name="connisteX55" fmla="*/ 2485311 w 2701396"/>
              <a:gd name="connsiteY55" fmla="*/ 471663 h 1354948"/>
              <a:gd name="connisteX56" fmla="*/ 2414191 w 2701396"/>
              <a:gd name="connsiteY56" fmla="*/ 429118 h 1354948"/>
              <a:gd name="connisteX57" fmla="*/ 2386251 w 2701396"/>
              <a:gd name="connsiteY57" fmla="*/ 358633 h 1354948"/>
              <a:gd name="connisteX58" fmla="*/ 2315131 w 2701396"/>
              <a:gd name="connsiteY58" fmla="*/ 301483 h 1354948"/>
              <a:gd name="connisteX59" fmla="*/ 2257981 w 2701396"/>
              <a:gd name="connsiteY59" fmla="*/ 230363 h 1354948"/>
              <a:gd name="connisteX60" fmla="*/ 2329101 w 2701396"/>
              <a:gd name="connsiteY60" fmla="*/ 173848 h 1354948"/>
              <a:gd name="connisteX61" fmla="*/ 2329101 w 2701396"/>
              <a:gd name="connsiteY61" fmla="*/ 88758 h 1354948"/>
              <a:gd name="connisteX62" fmla="*/ 2257981 w 2701396"/>
              <a:gd name="connsiteY62" fmla="*/ 46213 h 1354948"/>
              <a:gd name="connisteX63" fmla="*/ 2187496 w 2701396"/>
              <a:gd name="connsiteY63" fmla="*/ 3668 h 1354948"/>
              <a:gd name="connisteX64" fmla="*/ 2116376 w 2701396"/>
              <a:gd name="connsiteY64" fmla="*/ 3668 h 1354948"/>
              <a:gd name="connisteX65" fmla="*/ 2045256 w 2701396"/>
              <a:gd name="connsiteY65" fmla="*/ 3668 h 1354948"/>
              <a:gd name="connisteX66" fmla="*/ 1974136 w 2701396"/>
              <a:gd name="connsiteY66" fmla="*/ 17638 h 1354948"/>
              <a:gd name="connisteX67" fmla="*/ 1889046 w 2701396"/>
              <a:gd name="connsiteY67" fmla="*/ 88758 h 1354948"/>
              <a:gd name="connisteX68" fmla="*/ 1817926 w 2701396"/>
              <a:gd name="connsiteY68" fmla="*/ 145273 h 1354948"/>
              <a:gd name="connisteX69" fmla="*/ 1817926 w 2701396"/>
              <a:gd name="connsiteY69" fmla="*/ 74153 h 1354948"/>
              <a:gd name="connisteX70" fmla="*/ 1732836 w 2701396"/>
              <a:gd name="connsiteY70" fmla="*/ 60183 h 1354948"/>
              <a:gd name="connisteX71" fmla="*/ 1661716 w 2701396"/>
              <a:gd name="connsiteY71" fmla="*/ 60183 h 1354948"/>
              <a:gd name="connisteX72" fmla="*/ 1590596 w 2701396"/>
              <a:gd name="connsiteY72" fmla="*/ 74153 h 1354948"/>
              <a:gd name="connisteX73" fmla="*/ 1520111 w 2701396"/>
              <a:gd name="connsiteY73" fmla="*/ 60183 h 1354948"/>
              <a:gd name="connisteX74" fmla="*/ 1435021 w 2701396"/>
              <a:gd name="connsiteY74" fmla="*/ 60183 h 1354948"/>
              <a:gd name="connisteX75" fmla="*/ 1363901 w 2701396"/>
              <a:gd name="connsiteY75" fmla="*/ 74153 h 1354948"/>
              <a:gd name="connisteX76" fmla="*/ 1292781 w 2701396"/>
              <a:gd name="connsiteY76" fmla="*/ 88758 h 1354948"/>
              <a:gd name="connisteX77" fmla="*/ 1221661 w 2701396"/>
              <a:gd name="connsiteY77" fmla="*/ 88758 h 1354948"/>
              <a:gd name="connisteX78" fmla="*/ 1150541 w 2701396"/>
              <a:gd name="connsiteY78" fmla="*/ 102728 h 1354948"/>
              <a:gd name="connisteX79" fmla="*/ 1080056 w 2701396"/>
              <a:gd name="connsiteY79" fmla="*/ 88758 h 1354948"/>
              <a:gd name="connisteX80" fmla="*/ 1008936 w 2701396"/>
              <a:gd name="connsiteY80" fmla="*/ 102728 h 1354948"/>
              <a:gd name="connisteX81" fmla="*/ 937816 w 2701396"/>
              <a:gd name="connsiteY81" fmla="*/ 102728 h 1354948"/>
              <a:gd name="connisteX82" fmla="*/ 866696 w 2701396"/>
              <a:gd name="connsiteY82" fmla="*/ 88758 h 1354948"/>
              <a:gd name="connisteX83" fmla="*/ 795576 w 2701396"/>
              <a:gd name="connsiteY83" fmla="*/ 88758 h 1354948"/>
              <a:gd name="connisteX84" fmla="*/ 710486 w 2701396"/>
              <a:gd name="connsiteY84" fmla="*/ 88758 h 1354948"/>
              <a:gd name="connisteX85" fmla="*/ 639366 w 2701396"/>
              <a:gd name="connsiteY85" fmla="*/ 88758 h 1354948"/>
              <a:gd name="connisteX86" fmla="*/ 568881 w 2701396"/>
              <a:gd name="connsiteY86" fmla="*/ 74153 h 1354948"/>
              <a:gd name="connisteX87" fmla="*/ 497761 w 2701396"/>
              <a:gd name="connsiteY87" fmla="*/ 74153 h 1354948"/>
              <a:gd name="connisteX88" fmla="*/ 426641 w 2701396"/>
              <a:gd name="connsiteY88" fmla="*/ 74153 h 1354948"/>
              <a:gd name="connisteX89" fmla="*/ 355521 w 2701396"/>
              <a:gd name="connsiteY89" fmla="*/ 60183 h 1354948"/>
              <a:gd name="connisteX90" fmla="*/ 284401 w 2701396"/>
              <a:gd name="connsiteY90" fmla="*/ 74153 h 1354948"/>
              <a:gd name="connisteX91" fmla="*/ 213916 w 2701396"/>
              <a:gd name="connsiteY91" fmla="*/ 74153 h 1354948"/>
              <a:gd name="connisteX92" fmla="*/ 142796 w 2701396"/>
              <a:gd name="connsiteY92" fmla="*/ 88758 h 1354948"/>
              <a:gd name="connisteX93" fmla="*/ 71676 w 2701396"/>
              <a:gd name="connsiteY93" fmla="*/ 102728 h 1354948"/>
              <a:gd name="connisteX94" fmla="*/ 43101 w 2701396"/>
              <a:gd name="connsiteY94" fmla="*/ 187818 h 1354948"/>
              <a:gd name="connisteX95" fmla="*/ 43101 w 2701396"/>
              <a:gd name="connsiteY95" fmla="*/ 258938 h 1354948"/>
              <a:gd name="connisteX96" fmla="*/ 556 w 2701396"/>
              <a:gd name="connsiteY96" fmla="*/ 330058 h 1354948"/>
              <a:gd name="connisteX97" fmla="*/ 71676 w 2701396"/>
              <a:gd name="connsiteY97" fmla="*/ 401178 h 13549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</a:cxnLst>
            <a:rect l="l" t="t" r="r" b="b"/>
            <a:pathLst>
              <a:path w="2701397" h="1354949">
                <a:moveTo>
                  <a:pt x="100251" y="131304"/>
                </a:moveTo>
                <a:cubicBezTo>
                  <a:pt x="92631" y="149719"/>
                  <a:pt x="74851" y="196074"/>
                  <a:pt x="57706" y="230364"/>
                </a:cubicBezTo>
                <a:cubicBezTo>
                  <a:pt x="40561" y="264654"/>
                  <a:pt x="12621" y="272909"/>
                  <a:pt x="15161" y="301484"/>
                </a:cubicBezTo>
                <a:cubicBezTo>
                  <a:pt x="17701" y="330059"/>
                  <a:pt x="54531" y="341489"/>
                  <a:pt x="71676" y="372604"/>
                </a:cubicBezTo>
                <a:cubicBezTo>
                  <a:pt x="88821" y="403719"/>
                  <a:pt x="94536" y="423404"/>
                  <a:pt x="100251" y="457694"/>
                </a:cubicBezTo>
                <a:cubicBezTo>
                  <a:pt x="105966" y="491984"/>
                  <a:pt x="94536" y="511669"/>
                  <a:pt x="100251" y="542784"/>
                </a:cubicBezTo>
                <a:cubicBezTo>
                  <a:pt x="105966" y="573899"/>
                  <a:pt x="119936" y="585329"/>
                  <a:pt x="128191" y="613904"/>
                </a:cubicBezTo>
                <a:cubicBezTo>
                  <a:pt x="136446" y="642479"/>
                  <a:pt x="137081" y="656449"/>
                  <a:pt x="142796" y="685024"/>
                </a:cubicBezTo>
                <a:cubicBezTo>
                  <a:pt x="148511" y="713599"/>
                  <a:pt x="154226" y="727569"/>
                  <a:pt x="156766" y="756144"/>
                </a:cubicBezTo>
                <a:cubicBezTo>
                  <a:pt x="159306" y="784719"/>
                  <a:pt x="162481" y="798054"/>
                  <a:pt x="156766" y="826629"/>
                </a:cubicBezTo>
                <a:cubicBezTo>
                  <a:pt x="151051" y="855204"/>
                  <a:pt x="125651" y="866634"/>
                  <a:pt x="128191" y="897749"/>
                </a:cubicBezTo>
                <a:cubicBezTo>
                  <a:pt x="130731" y="928864"/>
                  <a:pt x="156766" y="946009"/>
                  <a:pt x="170736" y="982839"/>
                </a:cubicBezTo>
                <a:cubicBezTo>
                  <a:pt x="184706" y="1019669"/>
                  <a:pt x="179626" y="1057134"/>
                  <a:pt x="199311" y="1082534"/>
                </a:cubicBezTo>
                <a:cubicBezTo>
                  <a:pt x="218996" y="1107934"/>
                  <a:pt x="241856" y="1105394"/>
                  <a:pt x="270431" y="1111109"/>
                </a:cubicBezTo>
                <a:cubicBezTo>
                  <a:pt x="299006" y="1116824"/>
                  <a:pt x="312976" y="1111109"/>
                  <a:pt x="341551" y="1111109"/>
                </a:cubicBezTo>
                <a:cubicBezTo>
                  <a:pt x="370126" y="1111109"/>
                  <a:pt x="384096" y="1105394"/>
                  <a:pt x="412671" y="1111109"/>
                </a:cubicBezTo>
                <a:cubicBezTo>
                  <a:pt x="441246" y="1116824"/>
                  <a:pt x="454581" y="1119364"/>
                  <a:pt x="483156" y="1139049"/>
                </a:cubicBezTo>
                <a:cubicBezTo>
                  <a:pt x="511731" y="1158734"/>
                  <a:pt x="525701" y="1190484"/>
                  <a:pt x="554276" y="1210169"/>
                </a:cubicBezTo>
                <a:cubicBezTo>
                  <a:pt x="582851" y="1229854"/>
                  <a:pt x="596821" y="1227314"/>
                  <a:pt x="625396" y="1238744"/>
                </a:cubicBezTo>
                <a:cubicBezTo>
                  <a:pt x="653971" y="1250174"/>
                  <a:pt x="667941" y="1255889"/>
                  <a:pt x="696516" y="1267319"/>
                </a:cubicBezTo>
                <a:cubicBezTo>
                  <a:pt x="725091" y="1278749"/>
                  <a:pt x="739061" y="1292719"/>
                  <a:pt x="767636" y="1295259"/>
                </a:cubicBezTo>
                <a:cubicBezTo>
                  <a:pt x="796211" y="1297799"/>
                  <a:pt x="807006" y="1287004"/>
                  <a:pt x="838121" y="1281289"/>
                </a:cubicBezTo>
                <a:cubicBezTo>
                  <a:pt x="869236" y="1275574"/>
                  <a:pt x="889556" y="1269859"/>
                  <a:pt x="923846" y="1267319"/>
                </a:cubicBezTo>
                <a:cubicBezTo>
                  <a:pt x="958136" y="1264779"/>
                  <a:pt x="977821" y="1267319"/>
                  <a:pt x="1008936" y="1267319"/>
                </a:cubicBezTo>
                <a:cubicBezTo>
                  <a:pt x="1040051" y="1267319"/>
                  <a:pt x="1048941" y="1267319"/>
                  <a:pt x="1080056" y="1267319"/>
                </a:cubicBezTo>
                <a:cubicBezTo>
                  <a:pt x="1111171" y="1267319"/>
                  <a:pt x="1134031" y="1264779"/>
                  <a:pt x="1165146" y="1267319"/>
                </a:cubicBezTo>
                <a:cubicBezTo>
                  <a:pt x="1196261" y="1269859"/>
                  <a:pt x="1207056" y="1275574"/>
                  <a:pt x="1235631" y="1281289"/>
                </a:cubicBezTo>
                <a:cubicBezTo>
                  <a:pt x="1264206" y="1287004"/>
                  <a:pt x="1275636" y="1292719"/>
                  <a:pt x="1306751" y="1295259"/>
                </a:cubicBezTo>
                <a:cubicBezTo>
                  <a:pt x="1337866" y="1297799"/>
                  <a:pt x="1360726" y="1297799"/>
                  <a:pt x="1391841" y="1295259"/>
                </a:cubicBezTo>
                <a:cubicBezTo>
                  <a:pt x="1422956" y="1292719"/>
                  <a:pt x="1434386" y="1283829"/>
                  <a:pt x="1462961" y="1281289"/>
                </a:cubicBezTo>
                <a:cubicBezTo>
                  <a:pt x="1491536" y="1278749"/>
                  <a:pt x="1505506" y="1278749"/>
                  <a:pt x="1534081" y="1281289"/>
                </a:cubicBezTo>
                <a:cubicBezTo>
                  <a:pt x="1562656" y="1283829"/>
                  <a:pt x="1574086" y="1287004"/>
                  <a:pt x="1605201" y="1295259"/>
                </a:cubicBezTo>
                <a:cubicBezTo>
                  <a:pt x="1636316" y="1303514"/>
                  <a:pt x="1659176" y="1312404"/>
                  <a:pt x="1690291" y="1323834"/>
                </a:cubicBezTo>
                <a:cubicBezTo>
                  <a:pt x="1721406" y="1335264"/>
                  <a:pt x="1732836" y="1346694"/>
                  <a:pt x="1761411" y="1352409"/>
                </a:cubicBezTo>
                <a:cubicBezTo>
                  <a:pt x="1789986" y="1358124"/>
                  <a:pt x="1801416" y="1352409"/>
                  <a:pt x="1832531" y="1352409"/>
                </a:cubicBezTo>
                <a:cubicBezTo>
                  <a:pt x="1863646" y="1352409"/>
                  <a:pt x="1886506" y="1352409"/>
                  <a:pt x="1917621" y="1352409"/>
                </a:cubicBezTo>
                <a:cubicBezTo>
                  <a:pt x="1948736" y="1352409"/>
                  <a:pt x="1960166" y="1352409"/>
                  <a:pt x="1988741" y="1352409"/>
                </a:cubicBezTo>
                <a:cubicBezTo>
                  <a:pt x="2017316" y="1352409"/>
                  <a:pt x="2030651" y="1352409"/>
                  <a:pt x="2059226" y="1352409"/>
                </a:cubicBezTo>
                <a:cubicBezTo>
                  <a:pt x="2087801" y="1352409"/>
                  <a:pt x="2101771" y="1355584"/>
                  <a:pt x="2130346" y="1352409"/>
                </a:cubicBezTo>
                <a:cubicBezTo>
                  <a:pt x="2158921" y="1349234"/>
                  <a:pt x="2172891" y="1346059"/>
                  <a:pt x="2201466" y="1337804"/>
                </a:cubicBezTo>
                <a:cubicBezTo>
                  <a:pt x="2230041" y="1329549"/>
                  <a:pt x="2244011" y="1321294"/>
                  <a:pt x="2272586" y="1309864"/>
                </a:cubicBezTo>
                <a:cubicBezTo>
                  <a:pt x="2301161" y="1298434"/>
                  <a:pt x="2315131" y="1295259"/>
                  <a:pt x="2343706" y="1281289"/>
                </a:cubicBezTo>
                <a:cubicBezTo>
                  <a:pt x="2372281" y="1267319"/>
                  <a:pt x="2385616" y="1252714"/>
                  <a:pt x="2414191" y="1238744"/>
                </a:cubicBezTo>
                <a:cubicBezTo>
                  <a:pt x="2442766" y="1224774"/>
                  <a:pt x="2462451" y="1229854"/>
                  <a:pt x="2485311" y="1210169"/>
                </a:cubicBezTo>
                <a:cubicBezTo>
                  <a:pt x="2508171" y="1190484"/>
                  <a:pt x="2516426" y="1167624"/>
                  <a:pt x="2527856" y="1139049"/>
                </a:cubicBezTo>
                <a:cubicBezTo>
                  <a:pt x="2539286" y="1110474"/>
                  <a:pt x="2539286" y="1097139"/>
                  <a:pt x="2542461" y="1068564"/>
                </a:cubicBezTo>
                <a:cubicBezTo>
                  <a:pt x="2545636" y="1039989"/>
                  <a:pt x="2511346" y="1014589"/>
                  <a:pt x="2542461" y="997444"/>
                </a:cubicBezTo>
                <a:cubicBezTo>
                  <a:pt x="2573576" y="980299"/>
                  <a:pt x="2681526" y="991094"/>
                  <a:pt x="2698671" y="982839"/>
                </a:cubicBezTo>
                <a:cubicBezTo>
                  <a:pt x="2715816" y="974584"/>
                  <a:pt x="2647236" y="977759"/>
                  <a:pt x="2627551" y="954899"/>
                </a:cubicBezTo>
                <a:cubicBezTo>
                  <a:pt x="2607866" y="932039"/>
                  <a:pt x="2604691" y="900924"/>
                  <a:pt x="2598976" y="869809"/>
                </a:cubicBezTo>
                <a:cubicBezTo>
                  <a:pt x="2593261" y="838694"/>
                  <a:pt x="2596436" y="827264"/>
                  <a:pt x="2598976" y="798689"/>
                </a:cubicBezTo>
                <a:cubicBezTo>
                  <a:pt x="2601516" y="770114"/>
                  <a:pt x="2607231" y="756144"/>
                  <a:pt x="2612946" y="727569"/>
                </a:cubicBezTo>
                <a:cubicBezTo>
                  <a:pt x="2618661" y="698994"/>
                  <a:pt x="2624376" y="687564"/>
                  <a:pt x="2627551" y="656449"/>
                </a:cubicBezTo>
                <a:cubicBezTo>
                  <a:pt x="2630726" y="625334"/>
                  <a:pt x="2641521" y="596759"/>
                  <a:pt x="2627551" y="571359"/>
                </a:cubicBezTo>
                <a:cubicBezTo>
                  <a:pt x="2613581" y="545959"/>
                  <a:pt x="2585006" y="548499"/>
                  <a:pt x="2556431" y="528814"/>
                </a:cubicBezTo>
                <a:cubicBezTo>
                  <a:pt x="2527856" y="509129"/>
                  <a:pt x="2513886" y="491349"/>
                  <a:pt x="2485311" y="471664"/>
                </a:cubicBezTo>
                <a:cubicBezTo>
                  <a:pt x="2456736" y="451979"/>
                  <a:pt x="2433876" y="451979"/>
                  <a:pt x="2414191" y="429119"/>
                </a:cubicBezTo>
                <a:cubicBezTo>
                  <a:pt x="2394506" y="406259"/>
                  <a:pt x="2405936" y="384034"/>
                  <a:pt x="2386251" y="358634"/>
                </a:cubicBezTo>
                <a:cubicBezTo>
                  <a:pt x="2366566" y="333234"/>
                  <a:pt x="2340531" y="326884"/>
                  <a:pt x="2315131" y="301484"/>
                </a:cubicBezTo>
                <a:cubicBezTo>
                  <a:pt x="2289731" y="276084"/>
                  <a:pt x="2255441" y="255764"/>
                  <a:pt x="2257981" y="230364"/>
                </a:cubicBezTo>
                <a:cubicBezTo>
                  <a:pt x="2260521" y="204964"/>
                  <a:pt x="2315131" y="202424"/>
                  <a:pt x="2329101" y="173849"/>
                </a:cubicBezTo>
                <a:cubicBezTo>
                  <a:pt x="2343071" y="145274"/>
                  <a:pt x="2343071" y="114159"/>
                  <a:pt x="2329101" y="88759"/>
                </a:cubicBezTo>
                <a:cubicBezTo>
                  <a:pt x="2315131" y="63359"/>
                  <a:pt x="2286556" y="63359"/>
                  <a:pt x="2257981" y="46214"/>
                </a:cubicBezTo>
                <a:cubicBezTo>
                  <a:pt x="2229406" y="29069"/>
                  <a:pt x="2216071" y="11924"/>
                  <a:pt x="2187496" y="3669"/>
                </a:cubicBezTo>
                <a:cubicBezTo>
                  <a:pt x="2158921" y="-4586"/>
                  <a:pt x="2144951" y="3669"/>
                  <a:pt x="2116376" y="3669"/>
                </a:cubicBezTo>
                <a:cubicBezTo>
                  <a:pt x="2087801" y="3669"/>
                  <a:pt x="2073831" y="1129"/>
                  <a:pt x="2045256" y="3669"/>
                </a:cubicBezTo>
                <a:cubicBezTo>
                  <a:pt x="2016681" y="6209"/>
                  <a:pt x="2005251" y="494"/>
                  <a:pt x="1974136" y="17639"/>
                </a:cubicBezTo>
                <a:cubicBezTo>
                  <a:pt x="1943021" y="34784"/>
                  <a:pt x="1920161" y="63359"/>
                  <a:pt x="1889046" y="88759"/>
                </a:cubicBezTo>
                <a:cubicBezTo>
                  <a:pt x="1857931" y="114159"/>
                  <a:pt x="1831896" y="148449"/>
                  <a:pt x="1817926" y="145274"/>
                </a:cubicBezTo>
                <a:cubicBezTo>
                  <a:pt x="1803956" y="142099"/>
                  <a:pt x="1835071" y="91299"/>
                  <a:pt x="1817926" y="74154"/>
                </a:cubicBezTo>
                <a:cubicBezTo>
                  <a:pt x="1800781" y="57009"/>
                  <a:pt x="1763951" y="62724"/>
                  <a:pt x="1732836" y="60184"/>
                </a:cubicBezTo>
                <a:cubicBezTo>
                  <a:pt x="1701721" y="57644"/>
                  <a:pt x="1690291" y="57644"/>
                  <a:pt x="1661716" y="60184"/>
                </a:cubicBezTo>
                <a:cubicBezTo>
                  <a:pt x="1633141" y="62724"/>
                  <a:pt x="1619171" y="74154"/>
                  <a:pt x="1590596" y="74154"/>
                </a:cubicBezTo>
                <a:cubicBezTo>
                  <a:pt x="1562021" y="74154"/>
                  <a:pt x="1551226" y="62724"/>
                  <a:pt x="1520111" y="60184"/>
                </a:cubicBezTo>
                <a:cubicBezTo>
                  <a:pt x="1488996" y="57644"/>
                  <a:pt x="1466136" y="57644"/>
                  <a:pt x="1435021" y="60184"/>
                </a:cubicBezTo>
                <a:cubicBezTo>
                  <a:pt x="1403906" y="62724"/>
                  <a:pt x="1392476" y="68439"/>
                  <a:pt x="1363901" y="74154"/>
                </a:cubicBezTo>
                <a:cubicBezTo>
                  <a:pt x="1335326" y="79869"/>
                  <a:pt x="1321356" y="85584"/>
                  <a:pt x="1292781" y="88759"/>
                </a:cubicBezTo>
                <a:cubicBezTo>
                  <a:pt x="1264206" y="91934"/>
                  <a:pt x="1250236" y="86219"/>
                  <a:pt x="1221661" y="88759"/>
                </a:cubicBezTo>
                <a:cubicBezTo>
                  <a:pt x="1193086" y="91299"/>
                  <a:pt x="1179116" y="102729"/>
                  <a:pt x="1150541" y="102729"/>
                </a:cubicBezTo>
                <a:cubicBezTo>
                  <a:pt x="1121966" y="102729"/>
                  <a:pt x="1108631" y="88759"/>
                  <a:pt x="1080056" y="88759"/>
                </a:cubicBezTo>
                <a:cubicBezTo>
                  <a:pt x="1051481" y="88759"/>
                  <a:pt x="1037511" y="100189"/>
                  <a:pt x="1008936" y="102729"/>
                </a:cubicBezTo>
                <a:cubicBezTo>
                  <a:pt x="980361" y="105269"/>
                  <a:pt x="966391" y="105269"/>
                  <a:pt x="937816" y="102729"/>
                </a:cubicBezTo>
                <a:cubicBezTo>
                  <a:pt x="909241" y="100189"/>
                  <a:pt x="895271" y="91299"/>
                  <a:pt x="866696" y="88759"/>
                </a:cubicBezTo>
                <a:cubicBezTo>
                  <a:pt x="838121" y="86219"/>
                  <a:pt x="826691" y="88759"/>
                  <a:pt x="795576" y="88759"/>
                </a:cubicBezTo>
                <a:cubicBezTo>
                  <a:pt x="764461" y="88759"/>
                  <a:pt x="741601" y="88759"/>
                  <a:pt x="710486" y="88759"/>
                </a:cubicBezTo>
                <a:cubicBezTo>
                  <a:pt x="679371" y="88759"/>
                  <a:pt x="667941" y="91934"/>
                  <a:pt x="639366" y="88759"/>
                </a:cubicBezTo>
                <a:cubicBezTo>
                  <a:pt x="610791" y="85584"/>
                  <a:pt x="597456" y="77329"/>
                  <a:pt x="568881" y="74154"/>
                </a:cubicBezTo>
                <a:cubicBezTo>
                  <a:pt x="540306" y="70979"/>
                  <a:pt x="526336" y="74154"/>
                  <a:pt x="497761" y="74154"/>
                </a:cubicBezTo>
                <a:cubicBezTo>
                  <a:pt x="469186" y="74154"/>
                  <a:pt x="455216" y="76694"/>
                  <a:pt x="426641" y="74154"/>
                </a:cubicBezTo>
                <a:cubicBezTo>
                  <a:pt x="398066" y="71614"/>
                  <a:pt x="384096" y="60184"/>
                  <a:pt x="355521" y="60184"/>
                </a:cubicBezTo>
                <a:cubicBezTo>
                  <a:pt x="326946" y="60184"/>
                  <a:pt x="312976" y="71614"/>
                  <a:pt x="284401" y="74154"/>
                </a:cubicBezTo>
                <a:cubicBezTo>
                  <a:pt x="255826" y="76694"/>
                  <a:pt x="242491" y="70979"/>
                  <a:pt x="213916" y="74154"/>
                </a:cubicBezTo>
                <a:cubicBezTo>
                  <a:pt x="185341" y="77329"/>
                  <a:pt x="171371" y="83044"/>
                  <a:pt x="142796" y="88759"/>
                </a:cubicBezTo>
                <a:cubicBezTo>
                  <a:pt x="114221" y="94474"/>
                  <a:pt x="91361" y="83044"/>
                  <a:pt x="71676" y="102729"/>
                </a:cubicBezTo>
                <a:cubicBezTo>
                  <a:pt x="51991" y="122414"/>
                  <a:pt x="48816" y="156704"/>
                  <a:pt x="43101" y="187819"/>
                </a:cubicBezTo>
                <a:cubicBezTo>
                  <a:pt x="37386" y="218934"/>
                  <a:pt x="51356" y="230364"/>
                  <a:pt x="43101" y="258939"/>
                </a:cubicBezTo>
                <a:cubicBezTo>
                  <a:pt x="34846" y="287514"/>
                  <a:pt x="-5159" y="301484"/>
                  <a:pt x="556" y="330059"/>
                </a:cubicBezTo>
                <a:cubicBezTo>
                  <a:pt x="6271" y="358634"/>
                  <a:pt x="56436" y="388479"/>
                  <a:pt x="71676" y="401179"/>
                </a:cubicBezTo>
              </a:path>
            </a:pathLst>
          </a:custGeom>
          <a:solidFill>
            <a:srgbClr val="6AA84F">
              <a:alpha val="39000"/>
            </a:srgbClr>
          </a:solidFill>
          <a:ln>
            <a:solidFill>
              <a:srgbClr val="6AA84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159852" y="333264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843832" y="598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847767" y="66269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99912" y="9058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567732" y="106083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Cambria Math</vt:lpstr>
      <vt:lpstr>Impact</vt:lpstr>
      <vt:lpstr>Impact</vt:lpstr>
      <vt:lpstr>Microsoft YaHei</vt:lpstr>
      <vt:lpstr>Droid Sans Fallback</vt:lpstr>
      <vt:lpstr>Arial Unicode MS</vt:lpstr>
      <vt:lpstr>DejaVu Math TeX Gyre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738</cp:revision>
  <dcterms:created xsi:type="dcterms:W3CDTF">2022-12-19T14:18:21Z</dcterms:created>
  <dcterms:modified xsi:type="dcterms:W3CDTF">2022-12-19T14:18:21Z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