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3C"/>
    <a:srgbClr val="FFFF00"/>
    <a:srgbClr val="6AA84F"/>
    <a:srgbClr val="266390"/>
    <a:srgbClr val="FFFFFF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1660525" y="424180"/>
            <a:ext cx="2740025" cy="2045970"/>
          </a:xfrm>
          <a:custGeom>
            <a:avLst/>
            <a:gdLst>
              <a:gd name="connisteX0" fmla="*/ 425450 w 2740025"/>
              <a:gd name="connsiteY0" fmla="*/ 114106 h 2046010"/>
              <a:gd name="connisteX1" fmla="*/ 354965 w 2740025"/>
              <a:gd name="connsiteY1" fmla="*/ 114106 h 2046010"/>
              <a:gd name="connisteX2" fmla="*/ 283845 w 2740025"/>
              <a:gd name="connsiteY2" fmla="*/ 114106 h 2046010"/>
              <a:gd name="connisteX3" fmla="*/ 212725 w 2740025"/>
              <a:gd name="connsiteY3" fmla="*/ 114106 h 2046010"/>
              <a:gd name="connisteX4" fmla="*/ 141605 w 2740025"/>
              <a:gd name="connsiteY4" fmla="*/ 114106 h 2046010"/>
              <a:gd name="connisteX5" fmla="*/ 70485 w 2740025"/>
              <a:gd name="connsiteY5" fmla="*/ 114106 h 2046010"/>
              <a:gd name="connisteX6" fmla="*/ 70485 w 2740025"/>
              <a:gd name="connsiteY6" fmla="*/ 185226 h 2046010"/>
              <a:gd name="connisteX7" fmla="*/ 27940 w 2740025"/>
              <a:gd name="connsiteY7" fmla="*/ 256346 h 2046010"/>
              <a:gd name="connisteX8" fmla="*/ 0 w 2740025"/>
              <a:gd name="connsiteY8" fmla="*/ 327466 h 2046010"/>
              <a:gd name="connisteX9" fmla="*/ 27940 w 2740025"/>
              <a:gd name="connsiteY9" fmla="*/ 397951 h 2046010"/>
              <a:gd name="connisteX10" fmla="*/ 70485 w 2740025"/>
              <a:gd name="connsiteY10" fmla="*/ 469071 h 2046010"/>
              <a:gd name="connisteX11" fmla="*/ 141605 w 2740025"/>
              <a:gd name="connsiteY11" fmla="*/ 469071 h 2046010"/>
              <a:gd name="connisteX12" fmla="*/ 70485 w 2740025"/>
              <a:gd name="connsiteY12" fmla="*/ 526221 h 2046010"/>
              <a:gd name="connisteX13" fmla="*/ 141605 w 2740025"/>
              <a:gd name="connsiteY13" fmla="*/ 554161 h 2046010"/>
              <a:gd name="connisteX14" fmla="*/ 113030 w 2740025"/>
              <a:gd name="connsiteY14" fmla="*/ 625281 h 2046010"/>
              <a:gd name="connisteX15" fmla="*/ 99060 w 2740025"/>
              <a:gd name="connsiteY15" fmla="*/ 696401 h 2046010"/>
              <a:gd name="connisteX16" fmla="*/ 127635 w 2740025"/>
              <a:gd name="connsiteY16" fmla="*/ 767521 h 2046010"/>
              <a:gd name="connisteX17" fmla="*/ 141605 w 2740025"/>
              <a:gd name="connsiteY17" fmla="*/ 838006 h 2046010"/>
              <a:gd name="connisteX18" fmla="*/ 113030 w 2740025"/>
              <a:gd name="connsiteY18" fmla="*/ 909126 h 2046010"/>
              <a:gd name="connisteX19" fmla="*/ 141605 w 2740025"/>
              <a:gd name="connsiteY19" fmla="*/ 980246 h 2046010"/>
              <a:gd name="connisteX20" fmla="*/ 113030 w 2740025"/>
              <a:gd name="connsiteY20" fmla="*/ 1051366 h 2046010"/>
              <a:gd name="connisteX21" fmla="*/ 184150 w 2740025"/>
              <a:gd name="connsiteY21" fmla="*/ 1107881 h 2046010"/>
              <a:gd name="connisteX22" fmla="*/ 184150 w 2740025"/>
              <a:gd name="connsiteY22" fmla="*/ 1179001 h 2046010"/>
              <a:gd name="connisteX23" fmla="*/ 184150 w 2740025"/>
              <a:gd name="connsiteY23" fmla="*/ 1250121 h 2046010"/>
              <a:gd name="connisteX24" fmla="*/ 141605 w 2740025"/>
              <a:gd name="connsiteY24" fmla="*/ 1321241 h 2046010"/>
              <a:gd name="connisteX25" fmla="*/ 184150 w 2740025"/>
              <a:gd name="connsiteY25" fmla="*/ 1392361 h 2046010"/>
              <a:gd name="connisteX26" fmla="*/ 255270 w 2740025"/>
              <a:gd name="connsiteY26" fmla="*/ 1434906 h 2046010"/>
              <a:gd name="connisteX27" fmla="*/ 269240 w 2740025"/>
              <a:gd name="connsiteY27" fmla="*/ 1505391 h 2046010"/>
              <a:gd name="connisteX28" fmla="*/ 283845 w 2740025"/>
              <a:gd name="connsiteY28" fmla="*/ 1576511 h 2046010"/>
              <a:gd name="connisteX29" fmla="*/ 283845 w 2740025"/>
              <a:gd name="connsiteY29" fmla="*/ 1647631 h 2046010"/>
              <a:gd name="connisteX30" fmla="*/ 297815 w 2740025"/>
              <a:gd name="connsiteY30" fmla="*/ 1718751 h 2046010"/>
              <a:gd name="connisteX31" fmla="*/ 311785 w 2740025"/>
              <a:gd name="connsiteY31" fmla="*/ 1789871 h 2046010"/>
              <a:gd name="connisteX32" fmla="*/ 311785 w 2740025"/>
              <a:gd name="connsiteY32" fmla="*/ 1860356 h 2046010"/>
              <a:gd name="connisteX33" fmla="*/ 382905 w 2740025"/>
              <a:gd name="connsiteY33" fmla="*/ 1888931 h 2046010"/>
              <a:gd name="connisteX34" fmla="*/ 454025 w 2740025"/>
              <a:gd name="connsiteY34" fmla="*/ 1888931 h 2046010"/>
              <a:gd name="connisteX35" fmla="*/ 525145 w 2740025"/>
              <a:gd name="connsiteY35" fmla="*/ 1917506 h 2046010"/>
              <a:gd name="connisteX36" fmla="*/ 596265 w 2740025"/>
              <a:gd name="connsiteY36" fmla="*/ 1931476 h 2046010"/>
              <a:gd name="connisteX37" fmla="*/ 666750 w 2740025"/>
              <a:gd name="connsiteY37" fmla="*/ 1946081 h 2046010"/>
              <a:gd name="connisteX38" fmla="*/ 737870 w 2740025"/>
              <a:gd name="connsiteY38" fmla="*/ 1960051 h 2046010"/>
              <a:gd name="connisteX39" fmla="*/ 808990 w 2740025"/>
              <a:gd name="connsiteY39" fmla="*/ 1988626 h 2046010"/>
              <a:gd name="connisteX40" fmla="*/ 880110 w 2740025"/>
              <a:gd name="connsiteY40" fmla="*/ 2031171 h 2046010"/>
              <a:gd name="connisteX41" fmla="*/ 951230 w 2740025"/>
              <a:gd name="connsiteY41" fmla="*/ 2045141 h 2046010"/>
              <a:gd name="connisteX42" fmla="*/ 1021715 w 2740025"/>
              <a:gd name="connsiteY42" fmla="*/ 2016566 h 2046010"/>
              <a:gd name="connisteX43" fmla="*/ 1092835 w 2740025"/>
              <a:gd name="connsiteY43" fmla="*/ 1988626 h 2046010"/>
              <a:gd name="connisteX44" fmla="*/ 1163955 w 2740025"/>
              <a:gd name="connsiteY44" fmla="*/ 1946081 h 2046010"/>
              <a:gd name="connisteX45" fmla="*/ 1235075 w 2740025"/>
              <a:gd name="connsiteY45" fmla="*/ 1917506 h 2046010"/>
              <a:gd name="connisteX46" fmla="*/ 1306195 w 2740025"/>
              <a:gd name="connsiteY46" fmla="*/ 1874961 h 2046010"/>
              <a:gd name="connisteX47" fmla="*/ 1376680 w 2740025"/>
              <a:gd name="connsiteY47" fmla="*/ 1860356 h 2046010"/>
              <a:gd name="connisteX48" fmla="*/ 1447800 w 2740025"/>
              <a:gd name="connsiteY48" fmla="*/ 1860356 h 2046010"/>
              <a:gd name="connisteX49" fmla="*/ 1518920 w 2740025"/>
              <a:gd name="connsiteY49" fmla="*/ 1832416 h 2046010"/>
              <a:gd name="connisteX50" fmla="*/ 1590040 w 2740025"/>
              <a:gd name="connsiteY50" fmla="*/ 1832416 h 2046010"/>
              <a:gd name="connisteX51" fmla="*/ 1661160 w 2740025"/>
              <a:gd name="connsiteY51" fmla="*/ 1832416 h 2046010"/>
              <a:gd name="connisteX52" fmla="*/ 1731645 w 2740025"/>
              <a:gd name="connsiteY52" fmla="*/ 1846386 h 2046010"/>
              <a:gd name="connisteX53" fmla="*/ 1802765 w 2740025"/>
              <a:gd name="connsiteY53" fmla="*/ 1860356 h 2046010"/>
              <a:gd name="connisteX54" fmla="*/ 1873885 w 2740025"/>
              <a:gd name="connsiteY54" fmla="*/ 1860356 h 2046010"/>
              <a:gd name="connisteX55" fmla="*/ 1945005 w 2740025"/>
              <a:gd name="connsiteY55" fmla="*/ 1846386 h 2046010"/>
              <a:gd name="connisteX56" fmla="*/ 2016125 w 2740025"/>
              <a:gd name="connsiteY56" fmla="*/ 1846386 h 2046010"/>
              <a:gd name="connisteX57" fmla="*/ 2086610 w 2740025"/>
              <a:gd name="connsiteY57" fmla="*/ 1846386 h 2046010"/>
              <a:gd name="connisteX58" fmla="*/ 2157730 w 2740025"/>
              <a:gd name="connsiteY58" fmla="*/ 1832416 h 2046010"/>
              <a:gd name="connisteX59" fmla="*/ 2228850 w 2740025"/>
              <a:gd name="connsiteY59" fmla="*/ 1832416 h 2046010"/>
              <a:gd name="connisteX60" fmla="*/ 2299970 w 2740025"/>
              <a:gd name="connsiteY60" fmla="*/ 1789871 h 2046010"/>
              <a:gd name="connisteX61" fmla="*/ 2371090 w 2740025"/>
              <a:gd name="connsiteY61" fmla="*/ 1747326 h 2046010"/>
              <a:gd name="connisteX62" fmla="*/ 2441575 w 2740025"/>
              <a:gd name="connsiteY62" fmla="*/ 1732721 h 2046010"/>
              <a:gd name="connisteX63" fmla="*/ 2512695 w 2740025"/>
              <a:gd name="connsiteY63" fmla="*/ 1704146 h 2046010"/>
              <a:gd name="connisteX64" fmla="*/ 2555240 w 2740025"/>
              <a:gd name="connsiteY64" fmla="*/ 1633661 h 2046010"/>
              <a:gd name="connisteX65" fmla="*/ 2583815 w 2740025"/>
              <a:gd name="connsiteY65" fmla="*/ 1562541 h 2046010"/>
              <a:gd name="connisteX66" fmla="*/ 2654935 w 2740025"/>
              <a:gd name="connsiteY66" fmla="*/ 1505391 h 2046010"/>
              <a:gd name="connisteX67" fmla="*/ 2726055 w 2740025"/>
              <a:gd name="connsiteY67" fmla="*/ 1462846 h 2046010"/>
              <a:gd name="connisteX68" fmla="*/ 2668905 w 2740025"/>
              <a:gd name="connsiteY68" fmla="*/ 1392361 h 2046010"/>
              <a:gd name="connisteX69" fmla="*/ 2668905 w 2740025"/>
              <a:gd name="connsiteY69" fmla="*/ 1321241 h 2046010"/>
              <a:gd name="connisteX70" fmla="*/ 2711450 w 2740025"/>
              <a:gd name="connsiteY70" fmla="*/ 1250121 h 2046010"/>
              <a:gd name="connisteX71" fmla="*/ 2740025 w 2740025"/>
              <a:gd name="connsiteY71" fmla="*/ 1179001 h 2046010"/>
              <a:gd name="connisteX72" fmla="*/ 2711450 w 2740025"/>
              <a:gd name="connsiteY72" fmla="*/ 1107881 h 2046010"/>
              <a:gd name="connisteX73" fmla="*/ 2640965 w 2740025"/>
              <a:gd name="connsiteY73" fmla="*/ 1079941 h 2046010"/>
              <a:gd name="connisteX74" fmla="*/ 2569845 w 2740025"/>
              <a:gd name="connsiteY74" fmla="*/ 1079941 h 2046010"/>
              <a:gd name="connisteX75" fmla="*/ 2498725 w 2740025"/>
              <a:gd name="connsiteY75" fmla="*/ 1122486 h 2046010"/>
              <a:gd name="connisteX76" fmla="*/ 2541270 w 2740025"/>
              <a:gd name="connsiteY76" fmla="*/ 1051366 h 2046010"/>
              <a:gd name="connisteX77" fmla="*/ 2555240 w 2740025"/>
              <a:gd name="connsiteY77" fmla="*/ 980246 h 2046010"/>
              <a:gd name="connisteX78" fmla="*/ 2583815 w 2740025"/>
              <a:gd name="connsiteY78" fmla="*/ 909126 h 2046010"/>
              <a:gd name="connisteX79" fmla="*/ 2569845 w 2740025"/>
              <a:gd name="connsiteY79" fmla="*/ 838006 h 2046010"/>
              <a:gd name="connisteX80" fmla="*/ 2583815 w 2740025"/>
              <a:gd name="connsiteY80" fmla="*/ 767521 h 2046010"/>
              <a:gd name="connisteX81" fmla="*/ 2612390 w 2740025"/>
              <a:gd name="connsiteY81" fmla="*/ 696401 h 2046010"/>
              <a:gd name="connisteX82" fmla="*/ 2612390 w 2740025"/>
              <a:gd name="connsiteY82" fmla="*/ 625281 h 2046010"/>
              <a:gd name="connisteX83" fmla="*/ 2640965 w 2740025"/>
              <a:gd name="connsiteY83" fmla="*/ 554161 h 2046010"/>
              <a:gd name="connisteX84" fmla="*/ 2569845 w 2740025"/>
              <a:gd name="connsiteY84" fmla="*/ 526221 h 2046010"/>
              <a:gd name="connisteX85" fmla="*/ 2498725 w 2740025"/>
              <a:gd name="connsiteY85" fmla="*/ 469071 h 2046010"/>
              <a:gd name="connisteX86" fmla="*/ 2427605 w 2740025"/>
              <a:gd name="connsiteY86" fmla="*/ 469071 h 2046010"/>
              <a:gd name="connisteX87" fmla="*/ 2385060 w 2740025"/>
              <a:gd name="connsiteY87" fmla="*/ 397951 h 2046010"/>
              <a:gd name="connisteX88" fmla="*/ 2313940 w 2740025"/>
              <a:gd name="connsiteY88" fmla="*/ 355406 h 2046010"/>
              <a:gd name="connisteX89" fmla="*/ 2242820 w 2740025"/>
              <a:gd name="connsiteY89" fmla="*/ 341436 h 2046010"/>
              <a:gd name="connisteX90" fmla="*/ 2214880 w 2740025"/>
              <a:gd name="connsiteY90" fmla="*/ 270316 h 2046010"/>
              <a:gd name="connisteX91" fmla="*/ 2257425 w 2740025"/>
              <a:gd name="connsiteY91" fmla="*/ 199196 h 2046010"/>
              <a:gd name="connisteX92" fmla="*/ 2313940 w 2740025"/>
              <a:gd name="connsiteY92" fmla="*/ 128076 h 2046010"/>
              <a:gd name="connisteX93" fmla="*/ 2328545 w 2740025"/>
              <a:gd name="connsiteY93" fmla="*/ 57591 h 2046010"/>
              <a:gd name="connisteX94" fmla="*/ 2257425 w 2740025"/>
              <a:gd name="connsiteY94" fmla="*/ 42986 h 2046010"/>
              <a:gd name="connisteX95" fmla="*/ 2186305 w 2740025"/>
              <a:gd name="connsiteY95" fmla="*/ 15046 h 2046010"/>
              <a:gd name="connisteX96" fmla="*/ 2115185 w 2740025"/>
              <a:gd name="connsiteY96" fmla="*/ 441 h 2046010"/>
              <a:gd name="connisteX97" fmla="*/ 2044065 w 2740025"/>
              <a:gd name="connsiteY97" fmla="*/ 29016 h 2046010"/>
              <a:gd name="connisteX98" fmla="*/ 1973580 w 2740025"/>
              <a:gd name="connsiteY98" fmla="*/ 57591 h 2046010"/>
              <a:gd name="connisteX99" fmla="*/ 1916430 w 2740025"/>
              <a:gd name="connsiteY99" fmla="*/ 128076 h 2046010"/>
              <a:gd name="connisteX100" fmla="*/ 1845310 w 2740025"/>
              <a:gd name="connsiteY100" fmla="*/ 142681 h 2046010"/>
              <a:gd name="connisteX101" fmla="*/ 1774825 w 2740025"/>
              <a:gd name="connsiteY101" fmla="*/ 114106 h 2046010"/>
              <a:gd name="connisteX102" fmla="*/ 1703705 w 2740025"/>
              <a:gd name="connsiteY102" fmla="*/ 100136 h 2046010"/>
              <a:gd name="connisteX103" fmla="*/ 1632585 w 2740025"/>
              <a:gd name="connsiteY103" fmla="*/ 114106 h 2046010"/>
              <a:gd name="connisteX104" fmla="*/ 1561465 w 2740025"/>
              <a:gd name="connsiteY104" fmla="*/ 100136 h 2046010"/>
              <a:gd name="connisteX105" fmla="*/ 1490345 w 2740025"/>
              <a:gd name="connsiteY105" fmla="*/ 85531 h 2046010"/>
              <a:gd name="connisteX106" fmla="*/ 1419860 w 2740025"/>
              <a:gd name="connsiteY106" fmla="*/ 114106 h 2046010"/>
              <a:gd name="connisteX107" fmla="*/ 1348740 w 2740025"/>
              <a:gd name="connsiteY107" fmla="*/ 100136 h 2046010"/>
              <a:gd name="connisteX108" fmla="*/ 1277620 w 2740025"/>
              <a:gd name="connsiteY108" fmla="*/ 100136 h 2046010"/>
              <a:gd name="connisteX109" fmla="*/ 1206500 w 2740025"/>
              <a:gd name="connsiteY109" fmla="*/ 100136 h 2046010"/>
              <a:gd name="connisteX110" fmla="*/ 1135380 w 2740025"/>
              <a:gd name="connsiteY110" fmla="*/ 85531 h 2046010"/>
              <a:gd name="connisteX111" fmla="*/ 1064895 w 2740025"/>
              <a:gd name="connsiteY111" fmla="*/ 100136 h 2046010"/>
              <a:gd name="connisteX112" fmla="*/ 993775 w 2740025"/>
              <a:gd name="connsiteY112" fmla="*/ 100136 h 2046010"/>
              <a:gd name="connisteX113" fmla="*/ 922655 w 2740025"/>
              <a:gd name="connsiteY113" fmla="*/ 114106 h 2046010"/>
              <a:gd name="connisteX114" fmla="*/ 851535 w 2740025"/>
              <a:gd name="connsiteY114" fmla="*/ 114106 h 2046010"/>
              <a:gd name="connisteX115" fmla="*/ 780415 w 2740025"/>
              <a:gd name="connsiteY115" fmla="*/ 128076 h 2046010"/>
              <a:gd name="connisteX116" fmla="*/ 709930 w 2740025"/>
              <a:gd name="connsiteY116" fmla="*/ 114106 h 2046010"/>
              <a:gd name="connisteX117" fmla="*/ 638810 w 2740025"/>
              <a:gd name="connsiteY117" fmla="*/ 114106 h 2046010"/>
              <a:gd name="connisteX118" fmla="*/ 567690 w 2740025"/>
              <a:gd name="connsiteY118" fmla="*/ 114106 h 2046010"/>
              <a:gd name="connisteX119" fmla="*/ 496570 w 2740025"/>
              <a:gd name="connsiteY119" fmla="*/ 114106 h 2046010"/>
              <a:gd name="connisteX120" fmla="*/ 425450 w 2740025"/>
              <a:gd name="connsiteY120" fmla="*/ 114106 h 2046010"/>
              <a:gd name="connisteX121" fmla="*/ 354965 w 2740025"/>
              <a:gd name="connsiteY121" fmla="*/ 114106 h 2046010"/>
              <a:gd name="connisteX122" fmla="*/ 283845 w 2740025"/>
              <a:gd name="connsiteY122" fmla="*/ 114106 h 2046010"/>
              <a:gd name="connisteX123" fmla="*/ 212725 w 2740025"/>
              <a:gd name="connsiteY123" fmla="*/ 114106 h 2046010"/>
              <a:gd name="connisteX124" fmla="*/ 141605 w 2740025"/>
              <a:gd name="connsiteY124" fmla="*/ 100136 h 2046010"/>
              <a:gd name="connisteX125" fmla="*/ 70485 w 2740025"/>
              <a:gd name="connsiteY125" fmla="*/ 114106 h 2046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</a:cxnLst>
            <a:rect l="l" t="t" r="r" b="b"/>
            <a:pathLst>
              <a:path w="2740025" h="2046011">
                <a:moveTo>
                  <a:pt x="425450" y="114107"/>
                </a:moveTo>
                <a:cubicBezTo>
                  <a:pt x="412750" y="114107"/>
                  <a:pt x="383540" y="114107"/>
                  <a:pt x="354965" y="114107"/>
                </a:cubicBezTo>
                <a:cubicBezTo>
                  <a:pt x="326390" y="114107"/>
                  <a:pt x="312420" y="114107"/>
                  <a:pt x="283845" y="114107"/>
                </a:cubicBezTo>
                <a:cubicBezTo>
                  <a:pt x="255270" y="114107"/>
                  <a:pt x="241300" y="114107"/>
                  <a:pt x="212725" y="114107"/>
                </a:cubicBezTo>
                <a:cubicBezTo>
                  <a:pt x="184150" y="114107"/>
                  <a:pt x="170180" y="114107"/>
                  <a:pt x="141605" y="114107"/>
                </a:cubicBezTo>
                <a:cubicBezTo>
                  <a:pt x="113030" y="114107"/>
                  <a:pt x="84455" y="100137"/>
                  <a:pt x="70485" y="114107"/>
                </a:cubicBezTo>
                <a:cubicBezTo>
                  <a:pt x="56515" y="128077"/>
                  <a:pt x="78740" y="156652"/>
                  <a:pt x="70485" y="185227"/>
                </a:cubicBezTo>
                <a:cubicBezTo>
                  <a:pt x="62230" y="213802"/>
                  <a:pt x="41910" y="227772"/>
                  <a:pt x="27940" y="256347"/>
                </a:cubicBezTo>
                <a:cubicBezTo>
                  <a:pt x="13970" y="284922"/>
                  <a:pt x="0" y="298892"/>
                  <a:pt x="0" y="327467"/>
                </a:cubicBezTo>
                <a:cubicBezTo>
                  <a:pt x="0" y="356042"/>
                  <a:pt x="13970" y="369377"/>
                  <a:pt x="27940" y="397952"/>
                </a:cubicBezTo>
                <a:cubicBezTo>
                  <a:pt x="41910" y="426527"/>
                  <a:pt x="47625" y="455102"/>
                  <a:pt x="70485" y="469072"/>
                </a:cubicBezTo>
                <a:cubicBezTo>
                  <a:pt x="93345" y="483042"/>
                  <a:pt x="141605" y="457642"/>
                  <a:pt x="141605" y="469072"/>
                </a:cubicBezTo>
                <a:cubicBezTo>
                  <a:pt x="141605" y="480502"/>
                  <a:pt x="70485" y="509077"/>
                  <a:pt x="70485" y="526222"/>
                </a:cubicBezTo>
                <a:cubicBezTo>
                  <a:pt x="70485" y="543367"/>
                  <a:pt x="133350" y="534477"/>
                  <a:pt x="141605" y="554162"/>
                </a:cubicBezTo>
                <a:cubicBezTo>
                  <a:pt x="149860" y="573847"/>
                  <a:pt x="121285" y="596707"/>
                  <a:pt x="113030" y="625282"/>
                </a:cubicBezTo>
                <a:cubicBezTo>
                  <a:pt x="104775" y="653857"/>
                  <a:pt x="95885" y="667827"/>
                  <a:pt x="99060" y="696402"/>
                </a:cubicBezTo>
                <a:cubicBezTo>
                  <a:pt x="102235" y="724977"/>
                  <a:pt x="119380" y="738947"/>
                  <a:pt x="127635" y="767522"/>
                </a:cubicBezTo>
                <a:cubicBezTo>
                  <a:pt x="135890" y="796097"/>
                  <a:pt x="144780" y="809432"/>
                  <a:pt x="141605" y="838007"/>
                </a:cubicBezTo>
                <a:cubicBezTo>
                  <a:pt x="138430" y="866582"/>
                  <a:pt x="113030" y="880552"/>
                  <a:pt x="113030" y="909127"/>
                </a:cubicBezTo>
                <a:cubicBezTo>
                  <a:pt x="113030" y="937702"/>
                  <a:pt x="141605" y="951672"/>
                  <a:pt x="141605" y="980247"/>
                </a:cubicBezTo>
                <a:cubicBezTo>
                  <a:pt x="141605" y="1008822"/>
                  <a:pt x="104775" y="1025967"/>
                  <a:pt x="113030" y="1051367"/>
                </a:cubicBezTo>
                <a:cubicBezTo>
                  <a:pt x="121285" y="1076767"/>
                  <a:pt x="170180" y="1082482"/>
                  <a:pt x="184150" y="1107882"/>
                </a:cubicBezTo>
                <a:cubicBezTo>
                  <a:pt x="198120" y="1133282"/>
                  <a:pt x="184150" y="1150427"/>
                  <a:pt x="184150" y="1179002"/>
                </a:cubicBezTo>
                <a:cubicBezTo>
                  <a:pt x="184150" y="1207577"/>
                  <a:pt x="192405" y="1221547"/>
                  <a:pt x="184150" y="1250122"/>
                </a:cubicBezTo>
                <a:cubicBezTo>
                  <a:pt x="175895" y="1278697"/>
                  <a:pt x="141605" y="1292667"/>
                  <a:pt x="141605" y="1321242"/>
                </a:cubicBezTo>
                <a:cubicBezTo>
                  <a:pt x="141605" y="1349817"/>
                  <a:pt x="161290" y="1369502"/>
                  <a:pt x="184150" y="1392362"/>
                </a:cubicBezTo>
                <a:cubicBezTo>
                  <a:pt x="207010" y="1415222"/>
                  <a:pt x="238125" y="1412047"/>
                  <a:pt x="255270" y="1434907"/>
                </a:cubicBezTo>
                <a:cubicBezTo>
                  <a:pt x="272415" y="1457767"/>
                  <a:pt x="263525" y="1476817"/>
                  <a:pt x="269240" y="1505392"/>
                </a:cubicBezTo>
                <a:cubicBezTo>
                  <a:pt x="274955" y="1533967"/>
                  <a:pt x="280670" y="1547937"/>
                  <a:pt x="283845" y="1576512"/>
                </a:cubicBezTo>
                <a:cubicBezTo>
                  <a:pt x="287020" y="1605087"/>
                  <a:pt x="281305" y="1619057"/>
                  <a:pt x="283845" y="1647632"/>
                </a:cubicBezTo>
                <a:cubicBezTo>
                  <a:pt x="286385" y="1676207"/>
                  <a:pt x="292100" y="1690177"/>
                  <a:pt x="297815" y="1718752"/>
                </a:cubicBezTo>
                <a:cubicBezTo>
                  <a:pt x="303530" y="1747327"/>
                  <a:pt x="309245" y="1761297"/>
                  <a:pt x="311785" y="1789872"/>
                </a:cubicBezTo>
                <a:cubicBezTo>
                  <a:pt x="314325" y="1818447"/>
                  <a:pt x="297815" y="1840672"/>
                  <a:pt x="311785" y="1860357"/>
                </a:cubicBezTo>
                <a:cubicBezTo>
                  <a:pt x="325755" y="1880042"/>
                  <a:pt x="354330" y="1883217"/>
                  <a:pt x="382905" y="1888932"/>
                </a:cubicBezTo>
                <a:cubicBezTo>
                  <a:pt x="411480" y="1894647"/>
                  <a:pt x="425450" y="1883217"/>
                  <a:pt x="454025" y="1888932"/>
                </a:cubicBezTo>
                <a:cubicBezTo>
                  <a:pt x="482600" y="1894647"/>
                  <a:pt x="496570" y="1909252"/>
                  <a:pt x="525145" y="1917507"/>
                </a:cubicBezTo>
                <a:cubicBezTo>
                  <a:pt x="553720" y="1925762"/>
                  <a:pt x="567690" y="1925762"/>
                  <a:pt x="596265" y="1931477"/>
                </a:cubicBezTo>
                <a:cubicBezTo>
                  <a:pt x="624840" y="1937192"/>
                  <a:pt x="638175" y="1940367"/>
                  <a:pt x="666750" y="1946082"/>
                </a:cubicBezTo>
                <a:cubicBezTo>
                  <a:pt x="695325" y="1951797"/>
                  <a:pt x="709295" y="1951797"/>
                  <a:pt x="737870" y="1960052"/>
                </a:cubicBezTo>
                <a:cubicBezTo>
                  <a:pt x="766445" y="1968307"/>
                  <a:pt x="780415" y="1974657"/>
                  <a:pt x="808990" y="1988627"/>
                </a:cubicBezTo>
                <a:cubicBezTo>
                  <a:pt x="837565" y="2002597"/>
                  <a:pt x="851535" y="2019742"/>
                  <a:pt x="880110" y="2031172"/>
                </a:cubicBezTo>
                <a:cubicBezTo>
                  <a:pt x="908685" y="2042602"/>
                  <a:pt x="922655" y="2048317"/>
                  <a:pt x="951230" y="2045142"/>
                </a:cubicBezTo>
                <a:cubicBezTo>
                  <a:pt x="979805" y="2041967"/>
                  <a:pt x="993140" y="2027997"/>
                  <a:pt x="1021715" y="2016567"/>
                </a:cubicBezTo>
                <a:cubicBezTo>
                  <a:pt x="1050290" y="2005137"/>
                  <a:pt x="1064260" y="2002597"/>
                  <a:pt x="1092835" y="1988627"/>
                </a:cubicBezTo>
                <a:cubicBezTo>
                  <a:pt x="1121410" y="1974657"/>
                  <a:pt x="1135380" y="1960052"/>
                  <a:pt x="1163955" y="1946082"/>
                </a:cubicBezTo>
                <a:cubicBezTo>
                  <a:pt x="1192530" y="1932112"/>
                  <a:pt x="1206500" y="1931477"/>
                  <a:pt x="1235075" y="1917507"/>
                </a:cubicBezTo>
                <a:cubicBezTo>
                  <a:pt x="1263650" y="1903537"/>
                  <a:pt x="1277620" y="1886392"/>
                  <a:pt x="1306195" y="1874962"/>
                </a:cubicBezTo>
                <a:cubicBezTo>
                  <a:pt x="1334770" y="1863532"/>
                  <a:pt x="1348105" y="1863532"/>
                  <a:pt x="1376680" y="1860357"/>
                </a:cubicBezTo>
                <a:cubicBezTo>
                  <a:pt x="1405255" y="1857182"/>
                  <a:pt x="1419225" y="1866072"/>
                  <a:pt x="1447800" y="1860357"/>
                </a:cubicBezTo>
                <a:cubicBezTo>
                  <a:pt x="1476375" y="1854642"/>
                  <a:pt x="1490345" y="1838132"/>
                  <a:pt x="1518920" y="1832417"/>
                </a:cubicBezTo>
                <a:cubicBezTo>
                  <a:pt x="1547495" y="1826702"/>
                  <a:pt x="1561465" y="1832417"/>
                  <a:pt x="1590040" y="1832417"/>
                </a:cubicBezTo>
                <a:cubicBezTo>
                  <a:pt x="1618615" y="1832417"/>
                  <a:pt x="1632585" y="1829877"/>
                  <a:pt x="1661160" y="1832417"/>
                </a:cubicBezTo>
                <a:cubicBezTo>
                  <a:pt x="1689735" y="1834957"/>
                  <a:pt x="1703070" y="1840672"/>
                  <a:pt x="1731645" y="1846387"/>
                </a:cubicBezTo>
                <a:cubicBezTo>
                  <a:pt x="1760220" y="1852102"/>
                  <a:pt x="1774190" y="1857817"/>
                  <a:pt x="1802765" y="1860357"/>
                </a:cubicBezTo>
                <a:cubicBezTo>
                  <a:pt x="1831340" y="1862897"/>
                  <a:pt x="1845310" y="1862897"/>
                  <a:pt x="1873885" y="1860357"/>
                </a:cubicBezTo>
                <a:cubicBezTo>
                  <a:pt x="1902460" y="1857817"/>
                  <a:pt x="1916430" y="1848927"/>
                  <a:pt x="1945005" y="1846387"/>
                </a:cubicBezTo>
                <a:cubicBezTo>
                  <a:pt x="1973580" y="1843847"/>
                  <a:pt x="1987550" y="1846387"/>
                  <a:pt x="2016125" y="1846387"/>
                </a:cubicBezTo>
                <a:cubicBezTo>
                  <a:pt x="2044700" y="1846387"/>
                  <a:pt x="2058035" y="1848927"/>
                  <a:pt x="2086610" y="1846387"/>
                </a:cubicBezTo>
                <a:cubicBezTo>
                  <a:pt x="2115185" y="1843847"/>
                  <a:pt x="2129155" y="1834957"/>
                  <a:pt x="2157730" y="1832417"/>
                </a:cubicBezTo>
                <a:cubicBezTo>
                  <a:pt x="2186305" y="1829877"/>
                  <a:pt x="2200275" y="1840672"/>
                  <a:pt x="2228850" y="1832417"/>
                </a:cubicBezTo>
                <a:cubicBezTo>
                  <a:pt x="2257425" y="1824162"/>
                  <a:pt x="2271395" y="1807017"/>
                  <a:pt x="2299970" y="1789872"/>
                </a:cubicBezTo>
                <a:cubicBezTo>
                  <a:pt x="2328545" y="1772727"/>
                  <a:pt x="2342515" y="1758757"/>
                  <a:pt x="2371090" y="1747327"/>
                </a:cubicBezTo>
                <a:cubicBezTo>
                  <a:pt x="2399665" y="1735897"/>
                  <a:pt x="2413000" y="1741612"/>
                  <a:pt x="2441575" y="1732722"/>
                </a:cubicBezTo>
                <a:cubicBezTo>
                  <a:pt x="2470150" y="1723832"/>
                  <a:pt x="2489835" y="1723832"/>
                  <a:pt x="2512695" y="1704147"/>
                </a:cubicBezTo>
                <a:cubicBezTo>
                  <a:pt x="2535555" y="1684462"/>
                  <a:pt x="2541270" y="1662237"/>
                  <a:pt x="2555240" y="1633662"/>
                </a:cubicBezTo>
                <a:cubicBezTo>
                  <a:pt x="2569210" y="1605087"/>
                  <a:pt x="2564130" y="1587942"/>
                  <a:pt x="2583815" y="1562542"/>
                </a:cubicBezTo>
                <a:cubicBezTo>
                  <a:pt x="2603500" y="1537142"/>
                  <a:pt x="2626360" y="1525077"/>
                  <a:pt x="2654935" y="1505392"/>
                </a:cubicBezTo>
                <a:cubicBezTo>
                  <a:pt x="2683510" y="1485707"/>
                  <a:pt x="2723515" y="1485707"/>
                  <a:pt x="2726055" y="1462847"/>
                </a:cubicBezTo>
                <a:cubicBezTo>
                  <a:pt x="2728595" y="1439987"/>
                  <a:pt x="2680335" y="1420937"/>
                  <a:pt x="2668905" y="1392362"/>
                </a:cubicBezTo>
                <a:cubicBezTo>
                  <a:pt x="2657475" y="1363787"/>
                  <a:pt x="2660650" y="1349817"/>
                  <a:pt x="2668905" y="1321242"/>
                </a:cubicBezTo>
                <a:cubicBezTo>
                  <a:pt x="2677160" y="1292667"/>
                  <a:pt x="2697480" y="1278697"/>
                  <a:pt x="2711450" y="1250122"/>
                </a:cubicBezTo>
                <a:cubicBezTo>
                  <a:pt x="2725420" y="1221547"/>
                  <a:pt x="2740025" y="1207577"/>
                  <a:pt x="2740025" y="1179002"/>
                </a:cubicBezTo>
                <a:cubicBezTo>
                  <a:pt x="2740025" y="1150427"/>
                  <a:pt x="2731135" y="1127567"/>
                  <a:pt x="2711450" y="1107882"/>
                </a:cubicBezTo>
                <a:cubicBezTo>
                  <a:pt x="2691765" y="1088197"/>
                  <a:pt x="2669540" y="1085657"/>
                  <a:pt x="2640965" y="1079942"/>
                </a:cubicBezTo>
                <a:cubicBezTo>
                  <a:pt x="2612390" y="1074227"/>
                  <a:pt x="2598420" y="1071687"/>
                  <a:pt x="2569845" y="1079942"/>
                </a:cubicBezTo>
                <a:cubicBezTo>
                  <a:pt x="2541270" y="1088197"/>
                  <a:pt x="2504440" y="1128202"/>
                  <a:pt x="2498725" y="1122487"/>
                </a:cubicBezTo>
                <a:cubicBezTo>
                  <a:pt x="2493010" y="1116772"/>
                  <a:pt x="2529840" y="1079942"/>
                  <a:pt x="2541270" y="1051367"/>
                </a:cubicBezTo>
                <a:cubicBezTo>
                  <a:pt x="2552700" y="1022792"/>
                  <a:pt x="2546985" y="1008822"/>
                  <a:pt x="2555240" y="980247"/>
                </a:cubicBezTo>
                <a:cubicBezTo>
                  <a:pt x="2563495" y="951672"/>
                  <a:pt x="2580640" y="937702"/>
                  <a:pt x="2583815" y="909127"/>
                </a:cubicBezTo>
                <a:cubicBezTo>
                  <a:pt x="2586990" y="880552"/>
                  <a:pt x="2569845" y="866582"/>
                  <a:pt x="2569845" y="838007"/>
                </a:cubicBezTo>
                <a:cubicBezTo>
                  <a:pt x="2569845" y="809432"/>
                  <a:pt x="2575560" y="796097"/>
                  <a:pt x="2583815" y="767522"/>
                </a:cubicBezTo>
                <a:cubicBezTo>
                  <a:pt x="2592070" y="738947"/>
                  <a:pt x="2606675" y="724977"/>
                  <a:pt x="2612390" y="696402"/>
                </a:cubicBezTo>
                <a:cubicBezTo>
                  <a:pt x="2618105" y="667827"/>
                  <a:pt x="2606675" y="653857"/>
                  <a:pt x="2612390" y="625282"/>
                </a:cubicBezTo>
                <a:cubicBezTo>
                  <a:pt x="2618105" y="596707"/>
                  <a:pt x="2649220" y="573847"/>
                  <a:pt x="2640965" y="554162"/>
                </a:cubicBezTo>
                <a:cubicBezTo>
                  <a:pt x="2632710" y="534477"/>
                  <a:pt x="2598420" y="543367"/>
                  <a:pt x="2569845" y="526222"/>
                </a:cubicBezTo>
                <a:cubicBezTo>
                  <a:pt x="2541270" y="509077"/>
                  <a:pt x="2527300" y="480502"/>
                  <a:pt x="2498725" y="469072"/>
                </a:cubicBezTo>
                <a:cubicBezTo>
                  <a:pt x="2470150" y="457642"/>
                  <a:pt x="2450465" y="483042"/>
                  <a:pt x="2427605" y="469072"/>
                </a:cubicBezTo>
                <a:cubicBezTo>
                  <a:pt x="2404745" y="455102"/>
                  <a:pt x="2407920" y="420812"/>
                  <a:pt x="2385060" y="397952"/>
                </a:cubicBezTo>
                <a:cubicBezTo>
                  <a:pt x="2362200" y="375092"/>
                  <a:pt x="2342515" y="366837"/>
                  <a:pt x="2313940" y="355407"/>
                </a:cubicBezTo>
                <a:cubicBezTo>
                  <a:pt x="2285365" y="343977"/>
                  <a:pt x="2262505" y="358582"/>
                  <a:pt x="2242820" y="341437"/>
                </a:cubicBezTo>
                <a:cubicBezTo>
                  <a:pt x="2223135" y="324292"/>
                  <a:pt x="2211705" y="298892"/>
                  <a:pt x="2214880" y="270317"/>
                </a:cubicBezTo>
                <a:cubicBezTo>
                  <a:pt x="2218055" y="241742"/>
                  <a:pt x="2237740" y="227772"/>
                  <a:pt x="2257425" y="199197"/>
                </a:cubicBezTo>
                <a:cubicBezTo>
                  <a:pt x="2277110" y="170622"/>
                  <a:pt x="2299970" y="156652"/>
                  <a:pt x="2313940" y="128077"/>
                </a:cubicBezTo>
                <a:cubicBezTo>
                  <a:pt x="2327910" y="99502"/>
                  <a:pt x="2339975" y="74737"/>
                  <a:pt x="2328545" y="57592"/>
                </a:cubicBezTo>
                <a:cubicBezTo>
                  <a:pt x="2317115" y="40447"/>
                  <a:pt x="2286000" y="51242"/>
                  <a:pt x="2257425" y="42987"/>
                </a:cubicBezTo>
                <a:cubicBezTo>
                  <a:pt x="2228850" y="34732"/>
                  <a:pt x="2214880" y="23302"/>
                  <a:pt x="2186305" y="15047"/>
                </a:cubicBezTo>
                <a:cubicBezTo>
                  <a:pt x="2157730" y="6792"/>
                  <a:pt x="2143760" y="-2098"/>
                  <a:pt x="2115185" y="442"/>
                </a:cubicBezTo>
                <a:cubicBezTo>
                  <a:pt x="2086610" y="2982"/>
                  <a:pt x="2072640" y="17587"/>
                  <a:pt x="2044065" y="29017"/>
                </a:cubicBezTo>
                <a:cubicBezTo>
                  <a:pt x="2015490" y="40447"/>
                  <a:pt x="1998980" y="37907"/>
                  <a:pt x="1973580" y="57592"/>
                </a:cubicBezTo>
                <a:cubicBezTo>
                  <a:pt x="1948180" y="77277"/>
                  <a:pt x="1941830" y="110932"/>
                  <a:pt x="1916430" y="128077"/>
                </a:cubicBezTo>
                <a:cubicBezTo>
                  <a:pt x="1891030" y="145222"/>
                  <a:pt x="1873885" y="145222"/>
                  <a:pt x="1845310" y="142682"/>
                </a:cubicBezTo>
                <a:cubicBezTo>
                  <a:pt x="1816735" y="140142"/>
                  <a:pt x="1803400" y="122362"/>
                  <a:pt x="1774825" y="114107"/>
                </a:cubicBezTo>
                <a:cubicBezTo>
                  <a:pt x="1746250" y="105852"/>
                  <a:pt x="1732280" y="100137"/>
                  <a:pt x="1703705" y="100137"/>
                </a:cubicBezTo>
                <a:cubicBezTo>
                  <a:pt x="1675130" y="100137"/>
                  <a:pt x="1661160" y="114107"/>
                  <a:pt x="1632585" y="114107"/>
                </a:cubicBezTo>
                <a:cubicBezTo>
                  <a:pt x="1604010" y="114107"/>
                  <a:pt x="1590040" y="105852"/>
                  <a:pt x="1561465" y="100137"/>
                </a:cubicBezTo>
                <a:cubicBezTo>
                  <a:pt x="1532890" y="94422"/>
                  <a:pt x="1518920" y="82992"/>
                  <a:pt x="1490345" y="85532"/>
                </a:cubicBezTo>
                <a:cubicBezTo>
                  <a:pt x="1461770" y="88072"/>
                  <a:pt x="1448435" y="110932"/>
                  <a:pt x="1419860" y="114107"/>
                </a:cubicBezTo>
                <a:cubicBezTo>
                  <a:pt x="1391285" y="117282"/>
                  <a:pt x="1377315" y="102677"/>
                  <a:pt x="1348740" y="100137"/>
                </a:cubicBezTo>
                <a:cubicBezTo>
                  <a:pt x="1320165" y="97597"/>
                  <a:pt x="1306195" y="100137"/>
                  <a:pt x="1277620" y="100137"/>
                </a:cubicBezTo>
                <a:cubicBezTo>
                  <a:pt x="1249045" y="100137"/>
                  <a:pt x="1235075" y="103312"/>
                  <a:pt x="1206500" y="100137"/>
                </a:cubicBezTo>
                <a:cubicBezTo>
                  <a:pt x="1177925" y="96962"/>
                  <a:pt x="1163955" y="85532"/>
                  <a:pt x="1135380" y="85532"/>
                </a:cubicBezTo>
                <a:cubicBezTo>
                  <a:pt x="1106805" y="85532"/>
                  <a:pt x="1093470" y="96962"/>
                  <a:pt x="1064895" y="100137"/>
                </a:cubicBezTo>
                <a:cubicBezTo>
                  <a:pt x="1036320" y="103312"/>
                  <a:pt x="1022350" y="97597"/>
                  <a:pt x="993775" y="100137"/>
                </a:cubicBezTo>
                <a:cubicBezTo>
                  <a:pt x="965200" y="102677"/>
                  <a:pt x="951230" y="111567"/>
                  <a:pt x="922655" y="114107"/>
                </a:cubicBezTo>
                <a:cubicBezTo>
                  <a:pt x="894080" y="116647"/>
                  <a:pt x="880110" y="111567"/>
                  <a:pt x="851535" y="114107"/>
                </a:cubicBezTo>
                <a:cubicBezTo>
                  <a:pt x="822960" y="116647"/>
                  <a:pt x="808990" y="128077"/>
                  <a:pt x="780415" y="128077"/>
                </a:cubicBezTo>
                <a:cubicBezTo>
                  <a:pt x="751840" y="128077"/>
                  <a:pt x="738505" y="116647"/>
                  <a:pt x="709930" y="114107"/>
                </a:cubicBezTo>
                <a:cubicBezTo>
                  <a:pt x="681355" y="111567"/>
                  <a:pt x="667385" y="114107"/>
                  <a:pt x="638810" y="114107"/>
                </a:cubicBezTo>
                <a:cubicBezTo>
                  <a:pt x="610235" y="114107"/>
                  <a:pt x="596265" y="114107"/>
                  <a:pt x="567690" y="114107"/>
                </a:cubicBezTo>
                <a:cubicBezTo>
                  <a:pt x="539115" y="114107"/>
                  <a:pt x="525145" y="114107"/>
                  <a:pt x="496570" y="114107"/>
                </a:cubicBezTo>
                <a:cubicBezTo>
                  <a:pt x="467995" y="114107"/>
                  <a:pt x="454025" y="114107"/>
                  <a:pt x="425450" y="114107"/>
                </a:cubicBezTo>
                <a:cubicBezTo>
                  <a:pt x="396875" y="114107"/>
                  <a:pt x="383540" y="114107"/>
                  <a:pt x="354965" y="114107"/>
                </a:cubicBezTo>
                <a:cubicBezTo>
                  <a:pt x="326390" y="114107"/>
                  <a:pt x="312420" y="114107"/>
                  <a:pt x="283845" y="114107"/>
                </a:cubicBezTo>
                <a:cubicBezTo>
                  <a:pt x="255270" y="114107"/>
                  <a:pt x="241300" y="116647"/>
                  <a:pt x="212725" y="114107"/>
                </a:cubicBezTo>
                <a:cubicBezTo>
                  <a:pt x="184150" y="111567"/>
                  <a:pt x="170180" y="100137"/>
                  <a:pt x="141605" y="100137"/>
                </a:cubicBezTo>
                <a:cubicBezTo>
                  <a:pt x="113030" y="100137"/>
                  <a:pt x="83185" y="110932"/>
                  <a:pt x="70485" y="114107"/>
                </a:cubicBezTo>
              </a:path>
            </a:pathLst>
          </a:custGeom>
          <a:solidFill>
            <a:srgbClr val="FFC53C">
              <a:alpha val="30000"/>
            </a:srgbClr>
          </a:solidFill>
          <a:ln>
            <a:solidFill>
              <a:srgbClr val="FFC53C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16685" y="2012950"/>
            <a:ext cx="3382645" cy="1678940"/>
          </a:xfrm>
          <a:custGeom>
            <a:avLst/>
            <a:gdLst>
              <a:gd name="connisteX0" fmla="*/ 570418 w 3382379"/>
              <a:gd name="connsiteY0" fmla="*/ 300560 h 1679222"/>
              <a:gd name="connisteX1" fmla="*/ 513268 w 3382379"/>
              <a:gd name="connsiteY1" fmla="*/ 371680 h 1679222"/>
              <a:gd name="connisteX2" fmla="*/ 470723 w 3382379"/>
              <a:gd name="connsiteY2" fmla="*/ 442800 h 1679222"/>
              <a:gd name="connisteX3" fmla="*/ 399603 w 3382379"/>
              <a:gd name="connsiteY3" fmla="*/ 456770 h 1679222"/>
              <a:gd name="connisteX4" fmla="*/ 343088 w 3382379"/>
              <a:gd name="connsiteY4" fmla="*/ 527890 h 1679222"/>
              <a:gd name="connisteX5" fmla="*/ 300543 w 3382379"/>
              <a:gd name="connsiteY5" fmla="*/ 599010 h 1679222"/>
              <a:gd name="connisteX6" fmla="*/ 271968 w 3382379"/>
              <a:gd name="connsiteY6" fmla="*/ 670130 h 1679222"/>
              <a:gd name="connisteX7" fmla="*/ 244028 w 3382379"/>
              <a:gd name="connsiteY7" fmla="*/ 740615 h 1679222"/>
              <a:gd name="connisteX8" fmla="*/ 215453 w 3382379"/>
              <a:gd name="connsiteY8" fmla="*/ 811735 h 1679222"/>
              <a:gd name="connisteX9" fmla="*/ 200848 w 3382379"/>
              <a:gd name="connsiteY9" fmla="*/ 882855 h 1679222"/>
              <a:gd name="connisteX10" fmla="*/ 200848 w 3382379"/>
              <a:gd name="connsiteY10" fmla="*/ 953975 h 1679222"/>
              <a:gd name="connisteX11" fmla="*/ 158303 w 3382379"/>
              <a:gd name="connsiteY11" fmla="*/ 1025095 h 1679222"/>
              <a:gd name="connisteX12" fmla="*/ 87818 w 3382379"/>
              <a:gd name="connsiteY12" fmla="*/ 1067640 h 1679222"/>
              <a:gd name="connisteX13" fmla="*/ 44638 w 3382379"/>
              <a:gd name="connsiteY13" fmla="*/ 1138125 h 1679222"/>
              <a:gd name="connisteX14" fmla="*/ 2093 w 3382379"/>
              <a:gd name="connsiteY14" fmla="*/ 1209245 h 1679222"/>
              <a:gd name="connisteX15" fmla="*/ 16698 w 3382379"/>
              <a:gd name="connsiteY15" fmla="*/ 1280365 h 1679222"/>
              <a:gd name="connisteX16" fmla="*/ 73213 w 3382379"/>
              <a:gd name="connsiteY16" fmla="*/ 1351485 h 1679222"/>
              <a:gd name="connisteX17" fmla="*/ 144333 w 3382379"/>
              <a:gd name="connsiteY17" fmla="*/ 1351485 h 1679222"/>
              <a:gd name="connisteX18" fmla="*/ 215453 w 3382379"/>
              <a:gd name="connsiteY18" fmla="*/ 1365455 h 1679222"/>
              <a:gd name="connisteX19" fmla="*/ 286573 w 3382379"/>
              <a:gd name="connsiteY19" fmla="*/ 1380060 h 1679222"/>
              <a:gd name="connisteX20" fmla="*/ 357058 w 3382379"/>
              <a:gd name="connsiteY20" fmla="*/ 1408000 h 1679222"/>
              <a:gd name="connisteX21" fmla="*/ 428178 w 3382379"/>
              <a:gd name="connsiteY21" fmla="*/ 1436575 h 1679222"/>
              <a:gd name="connisteX22" fmla="*/ 499298 w 3382379"/>
              <a:gd name="connsiteY22" fmla="*/ 1479120 h 1679222"/>
              <a:gd name="connisteX23" fmla="*/ 570418 w 3382379"/>
              <a:gd name="connsiteY23" fmla="*/ 1521665 h 1679222"/>
              <a:gd name="connisteX24" fmla="*/ 641538 w 3382379"/>
              <a:gd name="connsiteY24" fmla="*/ 1535635 h 1679222"/>
              <a:gd name="connisteX25" fmla="*/ 712023 w 3382379"/>
              <a:gd name="connsiteY25" fmla="*/ 1535635 h 1679222"/>
              <a:gd name="connisteX26" fmla="*/ 783143 w 3382379"/>
              <a:gd name="connsiteY26" fmla="*/ 1535635 h 1679222"/>
              <a:gd name="connisteX27" fmla="*/ 854263 w 3382379"/>
              <a:gd name="connsiteY27" fmla="*/ 1535635 h 1679222"/>
              <a:gd name="connisteX28" fmla="*/ 925383 w 3382379"/>
              <a:gd name="connsiteY28" fmla="*/ 1535635 h 1679222"/>
              <a:gd name="connisteX29" fmla="*/ 996503 w 3382379"/>
              <a:gd name="connsiteY29" fmla="*/ 1550240 h 1679222"/>
              <a:gd name="connisteX30" fmla="*/ 1066988 w 3382379"/>
              <a:gd name="connsiteY30" fmla="*/ 1564210 h 1679222"/>
              <a:gd name="connisteX31" fmla="*/ 1138108 w 3382379"/>
              <a:gd name="connsiteY31" fmla="*/ 1578815 h 1679222"/>
              <a:gd name="connisteX32" fmla="*/ 1209228 w 3382379"/>
              <a:gd name="connsiteY32" fmla="*/ 1564210 h 1679222"/>
              <a:gd name="connisteX33" fmla="*/ 1280348 w 3382379"/>
              <a:gd name="connsiteY33" fmla="*/ 1550240 h 1679222"/>
              <a:gd name="connisteX34" fmla="*/ 1351468 w 3382379"/>
              <a:gd name="connsiteY34" fmla="*/ 1535635 h 1679222"/>
              <a:gd name="connisteX35" fmla="*/ 1421953 w 3382379"/>
              <a:gd name="connsiteY35" fmla="*/ 1521665 h 1679222"/>
              <a:gd name="connisteX36" fmla="*/ 1493073 w 3382379"/>
              <a:gd name="connsiteY36" fmla="*/ 1493090 h 1679222"/>
              <a:gd name="connisteX37" fmla="*/ 1564193 w 3382379"/>
              <a:gd name="connsiteY37" fmla="*/ 1493090 h 1679222"/>
              <a:gd name="connisteX38" fmla="*/ 1635313 w 3382379"/>
              <a:gd name="connsiteY38" fmla="*/ 1493090 h 1679222"/>
              <a:gd name="connisteX39" fmla="*/ 1706433 w 3382379"/>
              <a:gd name="connsiteY39" fmla="*/ 1507695 h 1679222"/>
              <a:gd name="connisteX40" fmla="*/ 1776918 w 3382379"/>
              <a:gd name="connsiteY40" fmla="*/ 1521665 h 1679222"/>
              <a:gd name="connisteX41" fmla="*/ 1848038 w 3382379"/>
              <a:gd name="connsiteY41" fmla="*/ 1535635 h 1679222"/>
              <a:gd name="connisteX42" fmla="*/ 1919158 w 3382379"/>
              <a:gd name="connsiteY42" fmla="*/ 1535635 h 1679222"/>
              <a:gd name="connisteX43" fmla="*/ 1990278 w 3382379"/>
              <a:gd name="connsiteY43" fmla="*/ 1550240 h 1679222"/>
              <a:gd name="connisteX44" fmla="*/ 2061398 w 3382379"/>
              <a:gd name="connsiteY44" fmla="*/ 1578815 h 1679222"/>
              <a:gd name="connisteX45" fmla="*/ 2131883 w 3382379"/>
              <a:gd name="connsiteY45" fmla="*/ 1578815 h 1679222"/>
              <a:gd name="connisteX46" fmla="*/ 2203003 w 3382379"/>
              <a:gd name="connsiteY46" fmla="*/ 1592785 h 1679222"/>
              <a:gd name="connisteX47" fmla="*/ 2274123 w 3382379"/>
              <a:gd name="connsiteY47" fmla="*/ 1592785 h 1679222"/>
              <a:gd name="connisteX48" fmla="*/ 2345243 w 3382379"/>
              <a:gd name="connsiteY48" fmla="*/ 1592785 h 1679222"/>
              <a:gd name="connisteX49" fmla="*/ 2416363 w 3382379"/>
              <a:gd name="connsiteY49" fmla="*/ 1578815 h 1679222"/>
              <a:gd name="connisteX50" fmla="*/ 2486848 w 3382379"/>
              <a:gd name="connsiteY50" fmla="*/ 1578815 h 1679222"/>
              <a:gd name="connisteX51" fmla="*/ 2557968 w 3382379"/>
              <a:gd name="connsiteY51" fmla="*/ 1578815 h 1679222"/>
              <a:gd name="connisteX52" fmla="*/ 2629088 w 3382379"/>
              <a:gd name="connsiteY52" fmla="*/ 1578815 h 1679222"/>
              <a:gd name="connisteX53" fmla="*/ 2700208 w 3382379"/>
              <a:gd name="connsiteY53" fmla="*/ 1592785 h 1679222"/>
              <a:gd name="connisteX54" fmla="*/ 2771328 w 3382379"/>
              <a:gd name="connsiteY54" fmla="*/ 1592785 h 1679222"/>
              <a:gd name="connisteX55" fmla="*/ 2841813 w 3382379"/>
              <a:gd name="connsiteY55" fmla="*/ 1592785 h 1679222"/>
              <a:gd name="connisteX56" fmla="*/ 2912933 w 3382379"/>
              <a:gd name="connsiteY56" fmla="*/ 1578815 h 1679222"/>
              <a:gd name="connisteX57" fmla="*/ 2984053 w 3382379"/>
              <a:gd name="connsiteY57" fmla="*/ 1635330 h 1679222"/>
              <a:gd name="connisteX58" fmla="*/ 3055173 w 3382379"/>
              <a:gd name="connsiteY58" fmla="*/ 1677875 h 1679222"/>
              <a:gd name="connisteX59" fmla="*/ 3126293 w 3382379"/>
              <a:gd name="connsiteY59" fmla="*/ 1663905 h 1679222"/>
              <a:gd name="connisteX60" fmla="*/ 3196778 w 3382379"/>
              <a:gd name="connsiteY60" fmla="*/ 1649300 h 1679222"/>
              <a:gd name="connisteX61" fmla="*/ 3267898 w 3382379"/>
              <a:gd name="connsiteY61" fmla="*/ 1649300 h 1679222"/>
              <a:gd name="connisteX62" fmla="*/ 3339018 w 3382379"/>
              <a:gd name="connsiteY62" fmla="*/ 1635330 h 1679222"/>
              <a:gd name="connisteX63" fmla="*/ 3381563 w 3382379"/>
              <a:gd name="connsiteY63" fmla="*/ 1564210 h 1679222"/>
              <a:gd name="connisteX64" fmla="*/ 3310443 w 3382379"/>
              <a:gd name="connsiteY64" fmla="*/ 1521665 h 1679222"/>
              <a:gd name="connisteX65" fmla="*/ 3239958 w 3382379"/>
              <a:gd name="connsiteY65" fmla="*/ 1493090 h 1679222"/>
              <a:gd name="connisteX66" fmla="*/ 3168838 w 3382379"/>
              <a:gd name="connsiteY66" fmla="*/ 1465150 h 1679222"/>
              <a:gd name="connisteX67" fmla="*/ 3126293 w 3382379"/>
              <a:gd name="connsiteY67" fmla="*/ 1394030 h 1679222"/>
              <a:gd name="connisteX68" fmla="*/ 3069143 w 3382379"/>
              <a:gd name="connsiteY68" fmla="*/ 1322910 h 1679222"/>
              <a:gd name="connisteX69" fmla="*/ 3055173 w 3382379"/>
              <a:gd name="connsiteY69" fmla="*/ 1251790 h 1679222"/>
              <a:gd name="connisteX70" fmla="*/ 2984053 w 3382379"/>
              <a:gd name="connsiteY70" fmla="*/ 1209245 h 1679222"/>
              <a:gd name="connisteX71" fmla="*/ 2970083 w 3382379"/>
              <a:gd name="connsiteY71" fmla="*/ 1138125 h 1679222"/>
              <a:gd name="connisteX72" fmla="*/ 3026598 w 3382379"/>
              <a:gd name="connsiteY72" fmla="*/ 1067640 h 1679222"/>
              <a:gd name="connisteX73" fmla="*/ 3040568 w 3382379"/>
              <a:gd name="connsiteY73" fmla="*/ 996520 h 1679222"/>
              <a:gd name="connisteX74" fmla="*/ 3069143 w 3382379"/>
              <a:gd name="connsiteY74" fmla="*/ 925400 h 1679222"/>
              <a:gd name="connisteX75" fmla="*/ 3083748 w 3382379"/>
              <a:gd name="connsiteY75" fmla="*/ 854280 h 1679222"/>
              <a:gd name="connisteX76" fmla="*/ 3012628 w 3382379"/>
              <a:gd name="connsiteY76" fmla="*/ 854280 h 1679222"/>
              <a:gd name="connisteX77" fmla="*/ 2955478 w 3382379"/>
              <a:gd name="connsiteY77" fmla="*/ 783160 h 1679222"/>
              <a:gd name="connisteX78" fmla="*/ 2955478 w 3382379"/>
              <a:gd name="connsiteY78" fmla="*/ 712675 h 1679222"/>
              <a:gd name="connisteX79" fmla="*/ 3026598 w 3382379"/>
              <a:gd name="connsiteY79" fmla="*/ 655525 h 1679222"/>
              <a:gd name="connisteX80" fmla="*/ 3055173 w 3382379"/>
              <a:gd name="connsiteY80" fmla="*/ 584405 h 1679222"/>
              <a:gd name="connisteX81" fmla="*/ 3026598 w 3382379"/>
              <a:gd name="connsiteY81" fmla="*/ 513920 h 1679222"/>
              <a:gd name="connisteX82" fmla="*/ 3026598 w 3382379"/>
              <a:gd name="connsiteY82" fmla="*/ 442800 h 1679222"/>
              <a:gd name="connisteX83" fmla="*/ 3012628 w 3382379"/>
              <a:gd name="connsiteY83" fmla="*/ 371680 h 1679222"/>
              <a:gd name="connisteX84" fmla="*/ 3055173 w 3382379"/>
              <a:gd name="connsiteY84" fmla="*/ 300560 h 1679222"/>
              <a:gd name="connisteX85" fmla="*/ 3126293 w 3382379"/>
              <a:gd name="connsiteY85" fmla="*/ 244045 h 1679222"/>
              <a:gd name="connisteX86" fmla="*/ 3083748 w 3382379"/>
              <a:gd name="connsiteY86" fmla="*/ 172925 h 1679222"/>
              <a:gd name="connisteX87" fmla="*/ 3012628 w 3382379"/>
              <a:gd name="connsiteY87" fmla="*/ 115775 h 1679222"/>
              <a:gd name="connisteX88" fmla="*/ 2955478 w 3382379"/>
              <a:gd name="connsiteY88" fmla="*/ 45290 h 1679222"/>
              <a:gd name="connisteX89" fmla="*/ 2884993 w 3382379"/>
              <a:gd name="connsiteY89" fmla="*/ 2745 h 1679222"/>
              <a:gd name="connisteX90" fmla="*/ 2813873 w 3382379"/>
              <a:gd name="connsiteY90" fmla="*/ 16715 h 1679222"/>
              <a:gd name="connisteX91" fmla="*/ 2771328 w 3382379"/>
              <a:gd name="connsiteY91" fmla="*/ 87835 h 1679222"/>
              <a:gd name="connisteX92" fmla="*/ 2700208 w 3382379"/>
              <a:gd name="connsiteY92" fmla="*/ 144350 h 1679222"/>
              <a:gd name="connisteX93" fmla="*/ 2629088 w 3382379"/>
              <a:gd name="connsiteY93" fmla="*/ 172925 h 1679222"/>
              <a:gd name="connisteX94" fmla="*/ 2557968 w 3382379"/>
              <a:gd name="connsiteY94" fmla="*/ 201500 h 1679222"/>
              <a:gd name="connisteX95" fmla="*/ 2486848 w 3382379"/>
              <a:gd name="connsiteY95" fmla="*/ 244045 h 1679222"/>
              <a:gd name="connisteX96" fmla="*/ 2416363 w 3382379"/>
              <a:gd name="connsiteY96" fmla="*/ 271985 h 1679222"/>
              <a:gd name="connisteX97" fmla="*/ 2345243 w 3382379"/>
              <a:gd name="connsiteY97" fmla="*/ 271985 h 1679222"/>
              <a:gd name="connisteX98" fmla="*/ 2274123 w 3382379"/>
              <a:gd name="connsiteY98" fmla="*/ 271985 h 1679222"/>
              <a:gd name="connisteX99" fmla="*/ 2203003 w 3382379"/>
              <a:gd name="connsiteY99" fmla="*/ 286590 h 1679222"/>
              <a:gd name="connisteX100" fmla="*/ 2131883 w 3382379"/>
              <a:gd name="connsiteY100" fmla="*/ 286590 h 1679222"/>
              <a:gd name="connisteX101" fmla="*/ 2061398 w 3382379"/>
              <a:gd name="connsiteY101" fmla="*/ 286590 h 1679222"/>
              <a:gd name="connisteX102" fmla="*/ 1990278 w 3382379"/>
              <a:gd name="connsiteY102" fmla="*/ 286590 h 1679222"/>
              <a:gd name="connisteX103" fmla="*/ 1919158 w 3382379"/>
              <a:gd name="connsiteY103" fmla="*/ 258015 h 1679222"/>
              <a:gd name="connisteX104" fmla="*/ 1848038 w 3382379"/>
              <a:gd name="connsiteY104" fmla="*/ 244045 h 1679222"/>
              <a:gd name="connisteX105" fmla="*/ 1776918 w 3382379"/>
              <a:gd name="connsiteY105" fmla="*/ 258015 h 1679222"/>
              <a:gd name="connisteX106" fmla="*/ 1706433 w 3382379"/>
              <a:gd name="connsiteY106" fmla="*/ 271985 h 1679222"/>
              <a:gd name="connisteX107" fmla="*/ 1635313 w 3382379"/>
              <a:gd name="connsiteY107" fmla="*/ 286590 h 1679222"/>
              <a:gd name="connisteX108" fmla="*/ 1564193 w 3382379"/>
              <a:gd name="connsiteY108" fmla="*/ 286590 h 1679222"/>
              <a:gd name="connisteX109" fmla="*/ 1493073 w 3382379"/>
              <a:gd name="connsiteY109" fmla="*/ 329135 h 1679222"/>
              <a:gd name="connisteX110" fmla="*/ 1421953 w 3382379"/>
              <a:gd name="connsiteY110" fmla="*/ 357710 h 1679222"/>
              <a:gd name="connisteX111" fmla="*/ 1351468 w 3382379"/>
              <a:gd name="connsiteY111" fmla="*/ 385650 h 1679222"/>
              <a:gd name="connisteX112" fmla="*/ 1280348 w 3382379"/>
              <a:gd name="connsiteY112" fmla="*/ 414225 h 1679222"/>
              <a:gd name="connisteX113" fmla="*/ 1209228 w 3382379"/>
              <a:gd name="connsiteY113" fmla="*/ 442800 h 1679222"/>
              <a:gd name="connisteX114" fmla="*/ 1138108 w 3382379"/>
              <a:gd name="connsiteY114" fmla="*/ 456770 h 1679222"/>
              <a:gd name="connisteX115" fmla="*/ 1066988 w 3382379"/>
              <a:gd name="connsiteY115" fmla="*/ 442800 h 1679222"/>
              <a:gd name="connisteX116" fmla="*/ 996503 w 3382379"/>
              <a:gd name="connsiteY116" fmla="*/ 414225 h 1679222"/>
              <a:gd name="connisteX117" fmla="*/ 925383 w 3382379"/>
              <a:gd name="connsiteY117" fmla="*/ 385650 h 1679222"/>
              <a:gd name="connisteX118" fmla="*/ 854263 w 3382379"/>
              <a:gd name="connsiteY118" fmla="*/ 385650 h 1679222"/>
              <a:gd name="connisteX119" fmla="*/ 783143 w 3382379"/>
              <a:gd name="connsiteY119" fmla="*/ 385650 h 1679222"/>
              <a:gd name="connisteX120" fmla="*/ 712023 w 3382379"/>
              <a:gd name="connsiteY120" fmla="*/ 357710 h 1679222"/>
              <a:gd name="connisteX121" fmla="*/ 641538 w 3382379"/>
              <a:gd name="connsiteY121" fmla="*/ 329135 h 1679222"/>
              <a:gd name="connisteX122" fmla="*/ 570418 w 3382379"/>
              <a:gd name="connsiteY122" fmla="*/ 286590 h 1679222"/>
              <a:gd name="connisteX123" fmla="*/ 513268 w 3382379"/>
              <a:gd name="connsiteY123" fmla="*/ 357710 h 1679222"/>
              <a:gd name="connisteX124" fmla="*/ 470723 w 3382379"/>
              <a:gd name="connsiteY124" fmla="*/ 428195 h 167922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</a:cxnLst>
            <a:rect l="l" t="t" r="r" b="b"/>
            <a:pathLst>
              <a:path w="3382379" h="1679223">
                <a:moveTo>
                  <a:pt x="570419" y="300561"/>
                </a:moveTo>
                <a:cubicBezTo>
                  <a:pt x="559624" y="313261"/>
                  <a:pt x="532954" y="343106"/>
                  <a:pt x="513269" y="371681"/>
                </a:cubicBezTo>
                <a:cubicBezTo>
                  <a:pt x="493584" y="400256"/>
                  <a:pt x="493584" y="425656"/>
                  <a:pt x="470724" y="442801"/>
                </a:cubicBezTo>
                <a:cubicBezTo>
                  <a:pt x="447864" y="459946"/>
                  <a:pt x="425004" y="439626"/>
                  <a:pt x="399604" y="456771"/>
                </a:cubicBezTo>
                <a:cubicBezTo>
                  <a:pt x="374204" y="473916"/>
                  <a:pt x="362774" y="499316"/>
                  <a:pt x="343089" y="527891"/>
                </a:cubicBezTo>
                <a:cubicBezTo>
                  <a:pt x="323404" y="556466"/>
                  <a:pt x="314514" y="570436"/>
                  <a:pt x="300544" y="599011"/>
                </a:cubicBezTo>
                <a:cubicBezTo>
                  <a:pt x="286574" y="627586"/>
                  <a:pt x="283399" y="641556"/>
                  <a:pt x="271969" y="670131"/>
                </a:cubicBezTo>
                <a:cubicBezTo>
                  <a:pt x="260539" y="698706"/>
                  <a:pt x="255459" y="712041"/>
                  <a:pt x="244029" y="740616"/>
                </a:cubicBezTo>
                <a:cubicBezTo>
                  <a:pt x="232599" y="769191"/>
                  <a:pt x="224344" y="783161"/>
                  <a:pt x="215454" y="811736"/>
                </a:cubicBezTo>
                <a:cubicBezTo>
                  <a:pt x="206564" y="840311"/>
                  <a:pt x="204024" y="854281"/>
                  <a:pt x="200849" y="882856"/>
                </a:cubicBezTo>
                <a:cubicBezTo>
                  <a:pt x="197674" y="911431"/>
                  <a:pt x="209104" y="925401"/>
                  <a:pt x="200849" y="953976"/>
                </a:cubicBezTo>
                <a:cubicBezTo>
                  <a:pt x="192594" y="982551"/>
                  <a:pt x="181164" y="1002236"/>
                  <a:pt x="158304" y="1025096"/>
                </a:cubicBezTo>
                <a:cubicBezTo>
                  <a:pt x="135444" y="1047956"/>
                  <a:pt x="110679" y="1044781"/>
                  <a:pt x="87819" y="1067641"/>
                </a:cubicBezTo>
                <a:cubicBezTo>
                  <a:pt x="64959" y="1090501"/>
                  <a:pt x="61784" y="1109551"/>
                  <a:pt x="44639" y="1138126"/>
                </a:cubicBezTo>
                <a:cubicBezTo>
                  <a:pt x="27494" y="1166701"/>
                  <a:pt x="7809" y="1180671"/>
                  <a:pt x="2094" y="1209246"/>
                </a:cubicBezTo>
                <a:cubicBezTo>
                  <a:pt x="-3621" y="1237821"/>
                  <a:pt x="2729" y="1251791"/>
                  <a:pt x="16699" y="1280366"/>
                </a:cubicBezTo>
                <a:cubicBezTo>
                  <a:pt x="30669" y="1308941"/>
                  <a:pt x="47814" y="1337516"/>
                  <a:pt x="73214" y="1351486"/>
                </a:cubicBezTo>
                <a:cubicBezTo>
                  <a:pt x="98614" y="1365456"/>
                  <a:pt x="115759" y="1348946"/>
                  <a:pt x="144334" y="1351486"/>
                </a:cubicBezTo>
                <a:cubicBezTo>
                  <a:pt x="172909" y="1354026"/>
                  <a:pt x="186879" y="1359741"/>
                  <a:pt x="215454" y="1365456"/>
                </a:cubicBezTo>
                <a:cubicBezTo>
                  <a:pt x="244029" y="1371171"/>
                  <a:pt x="257999" y="1371806"/>
                  <a:pt x="286574" y="1380061"/>
                </a:cubicBezTo>
                <a:cubicBezTo>
                  <a:pt x="315149" y="1388316"/>
                  <a:pt x="328484" y="1396571"/>
                  <a:pt x="357059" y="1408001"/>
                </a:cubicBezTo>
                <a:cubicBezTo>
                  <a:pt x="385634" y="1419431"/>
                  <a:pt x="399604" y="1422606"/>
                  <a:pt x="428179" y="1436576"/>
                </a:cubicBezTo>
                <a:cubicBezTo>
                  <a:pt x="456754" y="1450546"/>
                  <a:pt x="470724" y="1461976"/>
                  <a:pt x="499299" y="1479121"/>
                </a:cubicBezTo>
                <a:cubicBezTo>
                  <a:pt x="527874" y="1496266"/>
                  <a:pt x="541844" y="1510236"/>
                  <a:pt x="570419" y="1521666"/>
                </a:cubicBezTo>
                <a:cubicBezTo>
                  <a:pt x="598994" y="1533096"/>
                  <a:pt x="612964" y="1533096"/>
                  <a:pt x="641539" y="1535636"/>
                </a:cubicBezTo>
                <a:cubicBezTo>
                  <a:pt x="670114" y="1538176"/>
                  <a:pt x="683449" y="1535636"/>
                  <a:pt x="712024" y="1535636"/>
                </a:cubicBezTo>
                <a:cubicBezTo>
                  <a:pt x="740599" y="1535636"/>
                  <a:pt x="754569" y="1535636"/>
                  <a:pt x="783144" y="1535636"/>
                </a:cubicBezTo>
                <a:cubicBezTo>
                  <a:pt x="811719" y="1535636"/>
                  <a:pt x="825689" y="1535636"/>
                  <a:pt x="854264" y="1535636"/>
                </a:cubicBezTo>
                <a:cubicBezTo>
                  <a:pt x="882839" y="1535636"/>
                  <a:pt x="896809" y="1532461"/>
                  <a:pt x="925384" y="1535636"/>
                </a:cubicBezTo>
                <a:cubicBezTo>
                  <a:pt x="953959" y="1538811"/>
                  <a:pt x="967929" y="1544526"/>
                  <a:pt x="996504" y="1550241"/>
                </a:cubicBezTo>
                <a:cubicBezTo>
                  <a:pt x="1025079" y="1555956"/>
                  <a:pt x="1038414" y="1558496"/>
                  <a:pt x="1066989" y="1564211"/>
                </a:cubicBezTo>
                <a:cubicBezTo>
                  <a:pt x="1095564" y="1569926"/>
                  <a:pt x="1109534" y="1578816"/>
                  <a:pt x="1138109" y="1578816"/>
                </a:cubicBezTo>
                <a:cubicBezTo>
                  <a:pt x="1166684" y="1578816"/>
                  <a:pt x="1180654" y="1569926"/>
                  <a:pt x="1209229" y="1564211"/>
                </a:cubicBezTo>
                <a:cubicBezTo>
                  <a:pt x="1237804" y="1558496"/>
                  <a:pt x="1251774" y="1555956"/>
                  <a:pt x="1280349" y="1550241"/>
                </a:cubicBezTo>
                <a:cubicBezTo>
                  <a:pt x="1308924" y="1544526"/>
                  <a:pt x="1322894" y="1541351"/>
                  <a:pt x="1351469" y="1535636"/>
                </a:cubicBezTo>
                <a:cubicBezTo>
                  <a:pt x="1380044" y="1529921"/>
                  <a:pt x="1393379" y="1529921"/>
                  <a:pt x="1421954" y="1521666"/>
                </a:cubicBezTo>
                <a:cubicBezTo>
                  <a:pt x="1450529" y="1513411"/>
                  <a:pt x="1464499" y="1498806"/>
                  <a:pt x="1493074" y="1493091"/>
                </a:cubicBezTo>
                <a:cubicBezTo>
                  <a:pt x="1521649" y="1487376"/>
                  <a:pt x="1535619" y="1493091"/>
                  <a:pt x="1564194" y="1493091"/>
                </a:cubicBezTo>
                <a:cubicBezTo>
                  <a:pt x="1592769" y="1493091"/>
                  <a:pt x="1606739" y="1489916"/>
                  <a:pt x="1635314" y="1493091"/>
                </a:cubicBezTo>
                <a:cubicBezTo>
                  <a:pt x="1663889" y="1496266"/>
                  <a:pt x="1677859" y="1501981"/>
                  <a:pt x="1706434" y="1507696"/>
                </a:cubicBezTo>
                <a:cubicBezTo>
                  <a:pt x="1735009" y="1513411"/>
                  <a:pt x="1748344" y="1515951"/>
                  <a:pt x="1776919" y="1521666"/>
                </a:cubicBezTo>
                <a:cubicBezTo>
                  <a:pt x="1805494" y="1527381"/>
                  <a:pt x="1819464" y="1533096"/>
                  <a:pt x="1848039" y="1535636"/>
                </a:cubicBezTo>
                <a:cubicBezTo>
                  <a:pt x="1876614" y="1538176"/>
                  <a:pt x="1890584" y="1532461"/>
                  <a:pt x="1919159" y="1535636"/>
                </a:cubicBezTo>
                <a:cubicBezTo>
                  <a:pt x="1947734" y="1538811"/>
                  <a:pt x="1961704" y="1541351"/>
                  <a:pt x="1990279" y="1550241"/>
                </a:cubicBezTo>
                <a:cubicBezTo>
                  <a:pt x="2018854" y="1559131"/>
                  <a:pt x="2032824" y="1573101"/>
                  <a:pt x="2061399" y="1578816"/>
                </a:cubicBezTo>
                <a:cubicBezTo>
                  <a:pt x="2089974" y="1584531"/>
                  <a:pt x="2103309" y="1576276"/>
                  <a:pt x="2131884" y="1578816"/>
                </a:cubicBezTo>
                <a:cubicBezTo>
                  <a:pt x="2160459" y="1581356"/>
                  <a:pt x="2174429" y="1590246"/>
                  <a:pt x="2203004" y="1592786"/>
                </a:cubicBezTo>
                <a:cubicBezTo>
                  <a:pt x="2231579" y="1595326"/>
                  <a:pt x="2245549" y="1592786"/>
                  <a:pt x="2274124" y="1592786"/>
                </a:cubicBezTo>
                <a:cubicBezTo>
                  <a:pt x="2302699" y="1592786"/>
                  <a:pt x="2316669" y="1595326"/>
                  <a:pt x="2345244" y="1592786"/>
                </a:cubicBezTo>
                <a:cubicBezTo>
                  <a:pt x="2373819" y="1590246"/>
                  <a:pt x="2387789" y="1581356"/>
                  <a:pt x="2416364" y="1578816"/>
                </a:cubicBezTo>
                <a:cubicBezTo>
                  <a:pt x="2444939" y="1576276"/>
                  <a:pt x="2458274" y="1578816"/>
                  <a:pt x="2486849" y="1578816"/>
                </a:cubicBezTo>
                <a:cubicBezTo>
                  <a:pt x="2515424" y="1578816"/>
                  <a:pt x="2529394" y="1578816"/>
                  <a:pt x="2557969" y="1578816"/>
                </a:cubicBezTo>
                <a:cubicBezTo>
                  <a:pt x="2586544" y="1578816"/>
                  <a:pt x="2600514" y="1576276"/>
                  <a:pt x="2629089" y="1578816"/>
                </a:cubicBezTo>
                <a:cubicBezTo>
                  <a:pt x="2657664" y="1581356"/>
                  <a:pt x="2671634" y="1590246"/>
                  <a:pt x="2700209" y="1592786"/>
                </a:cubicBezTo>
                <a:cubicBezTo>
                  <a:pt x="2728784" y="1595326"/>
                  <a:pt x="2742754" y="1592786"/>
                  <a:pt x="2771329" y="1592786"/>
                </a:cubicBezTo>
                <a:cubicBezTo>
                  <a:pt x="2799904" y="1592786"/>
                  <a:pt x="2813239" y="1595326"/>
                  <a:pt x="2841814" y="1592786"/>
                </a:cubicBezTo>
                <a:cubicBezTo>
                  <a:pt x="2870389" y="1590246"/>
                  <a:pt x="2884359" y="1570561"/>
                  <a:pt x="2912934" y="1578816"/>
                </a:cubicBezTo>
                <a:cubicBezTo>
                  <a:pt x="2941509" y="1587071"/>
                  <a:pt x="2955479" y="1615646"/>
                  <a:pt x="2984054" y="1635331"/>
                </a:cubicBezTo>
                <a:cubicBezTo>
                  <a:pt x="3012629" y="1655016"/>
                  <a:pt x="3026599" y="1672161"/>
                  <a:pt x="3055174" y="1677876"/>
                </a:cubicBezTo>
                <a:cubicBezTo>
                  <a:pt x="3083749" y="1683591"/>
                  <a:pt x="3097719" y="1669621"/>
                  <a:pt x="3126294" y="1663906"/>
                </a:cubicBezTo>
                <a:cubicBezTo>
                  <a:pt x="3154869" y="1658191"/>
                  <a:pt x="3168204" y="1652476"/>
                  <a:pt x="3196779" y="1649301"/>
                </a:cubicBezTo>
                <a:cubicBezTo>
                  <a:pt x="3225354" y="1646126"/>
                  <a:pt x="3239324" y="1651841"/>
                  <a:pt x="3267899" y="1649301"/>
                </a:cubicBezTo>
                <a:cubicBezTo>
                  <a:pt x="3296474" y="1646761"/>
                  <a:pt x="3316159" y="1652476"/>
                  <a:pt x="3339019" y="1635331"/>
                </a:cubicBezTo>
                <a:cubicBezTo>
                  <a:pt x="3361879" y="1618186"/>
                  <a:pt x="3387279" y="1587071"/>
                  <a:pt x="3381564" y="1564211"/>
                </a:cubicBezTo>
                <a:cubicBezTo>
                  <a:pt x="3375849" y="1541351"/>
                  <a:pt x="3339019" y="1535636"/>
                  <a:pt x="3310444" y="1521666"/>
                </a:cubicBezTo>
                <a:cubicBezTo>
                  <a:pt x="3281869" y="1507696"/>
                  <a:pt x="3268534" y="1504521"/>
                  <a:pt x="3239959" y="1493091"/>
                </a:cubicBezTo>
                <a:cubicBezTo>
                  <a:pt x="3211384" y="1481661"/>
                  <a:pt x="3191699" y="1484836"/>
                  <a:pt x="3168839" y="1465151"/>
                </a:cubicBezTo>
                <a:cubicBezTo>
                  <a:pt x="3145979" y="1445466"/>
                  <a:pt x="3145979" y="1422606"/>
                  <a:pt x="3126294" y="1394031"/>
                </a:cubicBezTo>
                <a:cubicBezTo>
                  <a:pt x="3106609" y="1365456"/>
                  <a:pt x="3083114" y="1351486"/>
                  <a:pt x="3069144" y="1322911"/>
                </a:cubicBezTo>
                <a:cubicBezTo>
                  <a:pt x="3055174" y="1294336"/>
                  <a:pt x="3072319" y="1274651"/>
                  <a:pt x="3055174" y="1251791"/>
                </a:cubicBezTo>
                <a:cubicBezTo>
                  <a:pt x="3038029" y="1228931"/>
                  <a:pt x="3001199" y="1232106"/>
                  <a:pt x="2984054" y="1209246"/>
                </a:cubicBezTo>
                <a:cubicBezTo>
                  <a:pt x="2966909" y="1186386"/>
                  <a:pt x="2961829" y="1166701"/>
                  <a:pt x="2970084" y="1138126"/>
                </a:cubicBezTo>
                <a:cubicBezTo>
                  <a:pt x="2978339" y="1109551"/>
                  <a:pt x="3012629" y="1096216"/>
                  <a:pt x="3026599" y="1067641"/>
                </a:cubicBezTo>
                <a:cubicBezTo>
                  <a:pt x="3040569" y="1039066"/>
                  <a:pt x="3032314" y="1025096"/>
                  <a:pt x="3040569" y="996521"/>
                </a:cubicBezTo>
                <a:cubicBezTo>
                  <a:pt x="3048824" y="967946"/>
                  <a:pt x="3060254" y="953976"/>
                  <a:pt x="3069144" y="925401"/>
                </a:cubicBezTo>
                <a:cubicBezTo>
                  <a:pt x="3078034" y="896826"/>
                  <a:pt x="3095179" y="868251"/>
                  <a:pt x="3083749" y="854281"/>
                </a:cubicBezTo>
                <a:cubicBezTo>
                  <a:pt x="3072319" y="840311"/>
                  <a:pt x="3038029" y="868251"/>
                  <a:pt x="3012629" y="854281"/>
                </a:cubicBezTo>
                <a:cubicBezTo>
                  <a:pt x="2987229" y="840311"/>
                  <a:pt x="2966909" y="811736"/>
                  <a:pt x="2955479" y="783161"/>
                </a:cubicBezTo>
                <a:cubicBezTo>
                  <a:pt x="2944049" y="754586"/>
                  <a:pt x="2941509" y="738076"/>
                  <a:pt x="2955479" y="712676"/>
                </a:cubicBezTo>
                <a:cubicBezTo>
                  <a:pt x="2969449" y="687276"/>
                  <a:pt x="3006914" y="680926"/>
                  <a:pt x="3026599" y="655526"/>
                </a:cubicBezTo>
                <a:cubicBezTo>
                  <a:pt x="3046284" y="630126"/>
                  <a:pt x="3055174" y="612981"/>
                  <a:pt x="3055174" y="584406"/>
                </a:cubicBezTo>
                <a:cubicBezTo>
                  <a:pt x="3055174" y="555831"/>
                  <a:pt x="3032314" y="542496"/>
                  <a:pt x="3026599" y="513921"/>
                </a:cubicBezTo>
                <a:cubicBezTo>
                  <a:pt x="3020884" y="485346"/>
                  <a:pt x="3029139" y="471376"/>
                  <a:pt x="3026599" y="442801"/>
                </a:cubicBezTo>
                <a:cubicBezTo>
                  <a:pt x="3024059" y="414226"/>
                  <a:pt x="3006914" y="400256"/>
                  <a:pt x="3012629" y="371681"/>
                </a:cubicBezTo>
                <a:cubicBezTo>
                  <a:pt x="3018344" y="343106"/>
                  <a:pt x="3032314" y="325961"/>
                  <a:pt x="3055174" y="300561"/>
                </a:cubicBezTo>
                <a:cubicBezTo>
                  <a:pt x="3078034" y="275161"/>
                  <a:pt x="3120579" y="269446"/>
                  <a:pt x="3126294" y="244046"/>
                </a:cubicBezTo>
                <a:cubicBezTo>
                  <a:pt x="3132009" y="218646"/>
                  <a:pt x="3106609" y="198326"/>
                  <a:pt x="3083749" y="172926"/>
                </a:cubicBezTo>
                <a:cubicBezTo>
                  <a:pt x="3060889" y="147526"/>
                  <a:pt x="3038029" y="141176"/>
                  <a:pt x="3012629" y="115776"/>
                </a:cubicBezTo>
                <a:cubicBezTo>
                  <a:pt x="2987229" y="90376"/>
                  <a:pt x="2980879" y="68151"/>
                  <a:pt x="2955479" y="45291"/>
                </a:cubicBezTo>
                <a:cubicBezTo>
                  <a:pt x="2930079" y="22431"/>
                  <a:pt x="2913569" y="8461"/>
                  <a:pt x="2884994" y="2746"/>
                </a:cubicBezTo>
                <a:cubicBezTo>
                  <a:pt x="2856419" y="-2969"/>
                  <a:pt x="2836734" y="-429"/>
                  <a:pt x="2813874" y="16716"/>
                </a:cubicBezTo>
                <a:cubicBezTo>
                  <a:pt x="2791014" y="33861"/>
                  <a:pt x="2794189" y="62436"/>
                  <a:pt x="2771329" y="87836"/>
                </a:cubicBezTo>
                <a:cubicBezTo>
                  <a:pt x="2748469" y="113236"/>
                  <a:pt x="2728784" y="127206"/>
                  <a:pt x="2700209" y="144351"/>
                </a:cubicBezTo>
                <a:cubicBezTo>
                  <a:pt x="2671634" y="161496"/>
                  <a:pt x="2657664" y="161496"/>
                  <a:pt x="2629089" y="172926"/>
                </a:cubicBezTo>
                <a:cubicBezTo>
                  <a:pt x="2600514" y="184356"/>
                  <a:pt x="2586544" y="187531"/>
                  <a:pt x="2557969" y="201501"/>
                </a:cubicBezTo>
                <a:cubicBezTo>
                  <a:pt x="2529394" y="215471"/>
                  <a:pt x="2515424" y="230076"/>
                  <a:pt x="2486849" y="244046"/>
                </a:cubicBezTo>
                <a:cubicBezTo>
                  <a:pt x="2458274" y="258016"/>
                  <a:pt x="2444939" y="266271"/>
                  <a:pt x="2416364" y="271986"/>
                </a:cubicBezTo>
                <a:cubicBezTo>
                  <a:pt x="2387789" y="277701"/>
                  <a:pt x="2373819" y="271986"/>
                  <a:pt x="2345244" y="271986"/>
                </a:cubicBezTo>
                <a:cubicBezTo>
                  <a:pt x="2316669" y="271986"/>
                  <a:pt x="2302699" y="268811"/>
                  <a:pt x="2274124" y="271986"/>
                </a:cubicBezTo>
                <a:cubicBezTo>
                  <a:pt x="2245549" y="275161"/>
                  <a:pt x="2231579" y="283416"/>
                  <a:pt x="2203004" y="286591"/>
                </a:cubicBezTo>
                <a:cubicBezTo>
                  <a:pt x="2174429" y="289766"/>
                  <a:pt x="2160459" y="286591"/>
                  <a:pt x="2131884" y="286591"/>
                </a:cubicBezTo>
                <a:cubicBezTo>
                  <a:pt x="2103309" y="286591"/>
                  <a:pt x="2089974" y="286591"/>
                  <a:pt x="2061399" y="286591"/>
                </a:cubicBezTo>
                <a:cubicBezTo>
                  <a:pt x="2032824" y="286591"/>
                  <a:pt x="2018854" y="292306"/>
                  <a:pt x="1990279" y="286591"/>
                </a:cubicBezTo>
                <a:cubicBezTo>
                  <a:pt x="1961704" y="280876"/>
                  <a:pt x="1947734" y="266271"/>
                  <a:pt x="1919159" y="258016"/>
                </a:cubicBezTo>
                <a:cubicBezTo>
                  <a:pt x="1890584" y="249761"/>
                  <a:pt x="1876614" y="244046"/>
                  <a:pt x="1848039" y="244046"/>
                </a:cubicBezTo>
                <a:cubicBezTo>
                  <a:pt x="1819464" y="244046"/>
                  <a:pt x="1805494" y="252301"/>
                  <a:pt x="1776919" y="258016"/>
                </a:cubicBezTo>
                <a:cubicBezTo>
                  <a:pt x="1748344" y="263731"/>
                  <a:pt x="1735009" y="266271"/>
                  <a:pt x="1706434" y="271986"/>
                </a:cubicBezTo>
                <a:cubicBezTo>
                  <a:pt x="1677859" y="277701"/>
                  <a:pt x="1663889" y="283416"/>
                  <a:pt x="1635314" y="286591"/>
                </a:cubicBezTo>
                <a:cubicBezTo>
                  <a:pt x="1606739" y="289766"/>
                  <a:pt x="1592769" y="278336"/>
                  <a:pt x="1564194" y="286591"/>
                </a:cubicBezTo>
                <a:cubicBezTo>
                  <a:pt x="1535619" y="294846"/>
                  <a:pt x="1521649" y="315166"/>
                  <a:pt x="1493074" y="329136"/>
                </a:cubicBezTo>
                <a:cubicBezTo>
                  <a:pt x="1464499" y="343106"/>
                  <a:pt x="1450529" y="346281"/>
                  <a:pt x="1421954" y="357711"/>
                </a:cubicBezTo>
                <a:cubicBezTo>
                  <a:pt x="1393379" y="369141"/>
                  <a:pt x="1380044" y="374221"/>
                  <a:pt x="1351469" y="385651"/>
                </a:cubicBezTo>
                <a:cubicBezTo>
                  <a:pt x="1322894" y="397081"/>
                  <a:pt x="1308924" y="402796"/>
                  <a:pt x="1280349" y="414226"/>
                </a:cubicBezTo>
                <a:cubicBezTo>
                  <a:pt x="1251774" y="425656"/>
                  <a:pt x="1237804" y="434546"/>
                  <a:pt x="1209229" y="442801"/>
                </a:cubicBezTo>
                <a:cubicBezTo>
                  <a:pt x="1180654" y="451056"/>
                  <a:pt x="1166684" y="456771"/>
                  <a:pt x="1138109" y="456771"/>
                </a:cubicBezTo>
                <a:cubicBezTo>
                  <a:pt x="1109534" y="456771"/>
                  <a:pt x="1095564" y="451056"/>
                  <a:pt x="1066989" y="442801"/>
                </a:cubicBezTo>
                <a:cubicBezTo>
                  <a:pt x="1038414" y="434546"/>
                  <a:pt x="1025079" y="425656"/>
                  <a:pt x="996504" y="414226"/>
                </a:cubicBezTo>
                <a:cubicBezTo>
                  <a:pt x="967929" y="402796"/>
                  <a:pt x="953959" y="391366"/>
                  <a:pt x="925384" y="385651"/>
                </a:cubicBezTo>
                <a:cubicBezTo>
                  <a:pt x="896809" y="379936"/>
                  <a:pt x="882839" y="385651"/>
                  <a:pt x="854264" y="385651"/>
                </a:cubicBezTo>
                <a:cubicBezTo>
                  <a:pt x="825689" y="385651"/>
                  <a:pt x="811719" y="391366"/>
                  <a:pt x="783144" y="385651"/>
                </a:cubicBezTo>
                <a:cubicBezTo>
                  <a:pt x="754569" y="379936"/>
                  <a:pt x="740599" y="369141"/>
                  <a:pt x="712024" y="357711"/>
                </a:cubicBezTo>
                <a:cubicBezTo>
                  <a:pt x="683449" y="346281"/>
                  <a:pt x="670114" y="343106"/>
                  <a:pt x="641539" y="329136"/>
                </a:cubicBezTo>
                <a:cubicBezTo>
                  <a:pt x="612964" y="315166"/>
                  <a:pt x="595819" y="280876"/>
                  <a:pt x="570419" y="286591"/>
                </a:cubicBezTo>
                <a:cubicBezTo>
                  <a:pt x="545019" y="292306"/>
                  <a:pt x="532954" y="329136"/>
                  <a:pt x="513269" y="357711"/>
                </a:cubicBezTo>
                <a:cubicBezTo>
                  <a:pt x="493584" y="386286"/>
                  <a:pt x="478344" y="415496"/>
                  <a:pt x="470724" y="428196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384300" y="3288665"/>
            <a:ext cx="3556000" cy="1229995"/>
          </a:xfrm>
          <a:custGeom>
            <a:avLst/>
            <a:gdLst>
              <a:gd name="connisteX0" fmla="*/ 6208 w 3555858"/>
              <a:gd name="connsiteY0" fmla="*/ 4549 h 1229955"/>
              <a:gd name="connisteX1" fmla="*/ 6208 w 3555858"/>
              <a:gd name="connsiteY1" fmla="*/ 75669 h 1229955"/>
              <a:gd name="connisteX2" fmla="*/ 34783 w 3555858"/>
              <a:gd name="connsiteY2" fmla="*/ 146789 h 1229955"/>
              <a:gd name="connisteX3" fmla="*/ 62723 w 3555858"/>
              <a:gd name="connsiteY3" fmla="*/ 217909 h 1229955"/>
              <a:gd name="connisteX4" fmla="*/ 105903 w 3555858"/>
              <a:gd name="connsiteY4" fmla="*/ 289029 h 1229955"/>
              <a:gd name="connisteX5" fmla="*/ 133843 w 3555858"/>
              <a:gd name="connsiteY5" fmla="*/ 359514 h 1229955"/>
              <a:gd name="connisteX6" fmla="*/ 148448 w 3555858"/>
              <a:gd name="connsiteY6" fmla="*/ 430634 h 1229955"/>
              <a:gd name="connisteX7" fmla="*/ 190993 w 3555858"/>
              <a:gd name="connsiteY7" fmla="*/ 501754 h 1229955"/>
              <a:gd name="connisteX8" fmla="*/ 204963 w 3555858"/>
              <a:gd name="connsiteY8" fmla="*/ 572874 h 1229955"/>
              <a:gd name="connisteX9" fmla="*/ 204963 w 3555858"/>
              <a:gd name="connsiteY9" fmla="*/ 643994 h 1229955"/>
              <a:gd name="connisteX10" fmla="*/ 247508 w 3555858"/>
              <a:gd name="connsiteY10" fmla="*/ 714479 h 1229955"/>
              <a:gd name="connisteX11" fmla="*/ 318628 w 3555858"/>
              <a:gd name="connsiteY11" fmla="*/ 700509 h 1229955"/>
              <a:gd name="connisteX12" fmla="*/ 389748 w 3555858"/>
              <a:gd name="connsiteY12" fmla="*/ 714479 h 1229955"/>
              <a:gd name="connisteX13" fmla="*/ 403718 w 3555858"/>
              <a:gd name="connsiteY13" fmla="*/ 785599 h 1229955"/>
              <a:gd name="connisteX14" fmla="*/ 403718 w 3555858"/>
              <a:gd name="connsiteY14" fmla="*/ 856719 h 1229955"/>
              <a:gd name="connisteX15" fmla="*/ 403718 w 3555858"/>
              <a:gd name="connsiteY15" fmla="*/ 927839 h 1229955"/>
              <a:gd name="connisteX16" fmla="*/ 332598 w 3555858"/>
              <a:gd name="connsiteY16" fmla="*/ 984354 h 1229955"/>
              <a:gd name="connisteX17" fmla="*/ 262113 w 3555858"/>
              <a:gd name="connsiteY17" fmla="*/ 1012929 h 1229955"/>
              <a:gd name="connisteX18" fmla="*/ 190993 w 3555858"/>
              <a:gd name="connsiteY18" fmla="*/ 1012929 h 1229955"/>
              <a:gd name="connisteX19" fmla="*/ 119873 w 3555858"/>
              <a:gd name="connsiteY19" fmla="*/ 998959 h 1229955"/>
              <a:gd name="connisteX20" fmla="*/ 48753 w 3555858"/>
              <a:gd name="connsiteY20" fmla="*/ 998959 h 1229955"/>
              <a:gd name="connisteX21" fmla="*/ 119873 w 3555858"/>
              <a:gd name="connsiteY21" fmla="*/ 1026899 h 1229955"/>
              <a:gd name="connisteX22" fmla="*/ 190993 w 3555858"/>
              <a:gd name="connsiteY22" fmla="*/ 1026899 h 1229955"/>
              <a:gd name="connisteX23" fmla="*/ 262113 w 3555858"/>
              <a:gd name="connsiteY23" fmla="*/ 1055474 h 1229955"/>
              <a:gd name="connisteX24" fmla="*/ 332598 w 3555858"/>
              <a:gd name="connsiteY24" fmla="*/ 1069444 h 1229955"/>
              <a:gd name="connisteX25" fmla="*/ 403718 w 3555858"/>
              <a:gd name="connsiteY25" fmla="*/ 1069444 h 1229955"/>
              <a:gd name="connisteX26" fmla="*/ 474838 w 3555858"/>
              <a:gd name="connsiteY26" fmla="*/ 1084049 h 1229955"/>
              <a:gd name="connisteX27" fmla="*/ 545958 w 3555858"/>
              <a:gd name="connsiteY27" fmla="*/ 1098019 h 1229955"/>
              <a:gd name="connisteX28" fmla="*/ 617078 w 3555858"/>
              <a:gd name="connsiteY28" fmla="*/ 1111989 h 1229955"/>
              <a:gd name="connisteX29" fmla="*/ 687563 w 3555858"/>
              <a:gd name="connsiteY29" fmla="*/ 1140564 h 1229955"/>
              <a:gd name="connisteX30" fmla="*/ 758683 w 3555858"/>
              <a:gd name="connsiteY30" fmla="*/ 1140564 h 1229955"/>
              <a:gd name="connisteX31" fmla="*/ 829803 w 3555858"/>
              <a:gd name="connsiteY31" fmla="*/ 1183109 h 1229955"/>
              <a:gd name="connisteX32" fmla="*/ 900923 w 3555858"/>
              <a:gd name="connsiteY32" fmla="*/ 1225654 h 1229955"/>
              <a:gd name="connisteX33" fmla="*/ 972043 w 3555858"/>
              <a:gd name="connsiteY33" fmla="*/ 1225654 h 1229955"/>
              <a:gd name="connisteX34" fmla="*/ 1042528 w 3555858"/>
              <a:gd name="connsiteY34" fmla="*/ 1211684 h 1229955"/>
              <a:gd name="connisteX35" fmla="*/ 1113648 w 3555858"/>
              <a:gd name="connsiteY35" fmla="*/ 1197714 h 1229955"/>
              <a:gd name="connisteX36" fmla="*/ 1184768 w 3555858"/>
              <a:gd name="connsiteY36" fmla="*/ 1183109 h 1229955"/>
              <a:gd name="connisteX37" fmla="*/ 1255888 w 3555858"/>
              <a:gd name="connsiteY37" fmla="*/ 1126594 h 1229955"/>
              <a:gd name="connisteX38" fmla="*/ 1327008 w 3555858"/>
              <a:gd name="connsiteY38" fmla="*/ 1069444 h 1229955"/>
              <a:gd name="connisteX39" fmla="*/ 1397493 w 3555858"/>
              <a:gd name="connsiteY39" fmla="*/ 1055474 h 1229955"/>
              <a:gd name="connisteX40" fmla="*/ 1468613 w 3555858"/>
              <a:gd name="connsiteY40" fmla="*/ 1041504 h 1229955"/>
              <a:gd name="connisteX41" fmla="*/ 1539733 w 3555858"/>
              <a:gd name="connsiteY41" fmla="*/ 1041504 h 1229955"/>
              <a:gd name="connisteX42" fmla="*/ 1610853 w 3555858"/>
              <a:gd name="connsiteY42" fmla="*/ 1026899 h 1229955"/>
              <a:gd name="connisteX43" fmla="*/ 1681973 w 3555858"/>
              <a:gd name="connsiteY43" fmla="*/ 984354 h 1229955"/>
              <a:gd name="connisteX44" fmla="*/ 1752458 w 3555858"/>
              <a:gd name="connsiteY44" fmla="*/ 956414 h 1229955"/>
              <a:gd name="connisteX45" fmla="*/ 1823578 w 3555858"/>
              <a:gd name="connsiteY45" fmla="*/ 941809 h 1229955"/>
              <a:gd name="connisteX46" fmla="*/ 1894698 w 3555858"/>
              <a:gd name="connsiteY46" fmla="*/ 941809 h 1229955"/>
              <a:gd name="connisteX47" fmla="*/ 1965818 w 3555858"/>
              <a:gd name="connsiteY47" fmla="*/ 941809 h 1229955"/>
              <a:gd name="connisteX48" fmla="*/ 2036938 w 3555858"/>
              <a:gd name="connsiteY48" fmla="*/ 913234 h 1229955"/>
              <a:gd name="connisteX49" fmla="*/ 2107423 w 3555858"/>
              <a:gd name="connsiteY49" fmla="*/ 885294 h 1229955"/>
              <a:gd name="connisteX50" fmla="*/ 2178543 w 3555858"/>
              <a:gd name="connsiteY50" fmla="*/ 842749 h 1229955"/>
              <a:gd name="connisteX51" fmla="*/ 2249663 w 3555858"/>
              <a:gd name="connsiteY51" fmla="*/ 785599 h 1229955"/>
              <a:gd name="connisteX52" fmla="*/ 2320783 w 3555858"/>
              <a:gd name="connsiteY52" fmla="*/ 757024 h 1229955"/>
              <a:gd name="connisteX53" fmla="*/ 2391903 w 3555858"/>
              <a:gd name="connsiteY53" fmla="*/ 743054 h 1229955"/>
              <a:gd name="connisteX54" fmla="*/ 2462388 w 3555858"/>
              <a:gd name="connsiteY54" fmla="*/ 743054 h 1229955"/>
              <a:gd name="connisteX55" fmla="*/ 2533508 w 3555858"/>
              <a:gd name="connsiteY55" fmla="*/ 714479 h 1229955"/>
              <a:gd name="connisteX56" fmla="*/ 2604628 w 3555858"/>
              <a:gd name="connsiteY56" fmla="*/ 671934 h 1229955"/>
              <a:gd name="connisteX57" fmla="*/ 2675748 w 3555858"/>
              <a:gd name="connsiteY57" fmla="*/ 643994 h 1229955"/>
              <a:gd name="connisteX58" fmla="*/ 2746868 w 3555858"/>
              <a:gd name="connsiteY58" fmla="*/ 600814 h 1229955"/>
              <a:gd name="connisteX59" fmla="*/ 2817353 w 3555858"/>
              <a:gd name="connsiteY59" fmla="*/ 586844 h 1229955"/>
              <a:gd name="connisteX60" fmla="*/ 2888473 w 3555858"/>
              <a:gd name="connsiteY60" fmla="*/ 586844 h 1229955"/>
              <a:gd name="connisteX61" fmla="*/ 2959593 w 3555858"/>
              <a:gd name="connsiteY61" fmla="*/ 586844 h 1229955"/>
              <a:gd name="connisteX62" fmla="*/ 3030713 w 3555858"/>
              <a:gd name="connsiteY62" fmla="*/ 586844 h 1229955"/>
              <a:gd name="connisteX63" fmla="*/ 3101833 w 3555858"/>
              <a:gd name="connsiteY63" fmla="*/ 586844 h 1229955"/>
              <a:gd name="connisteX64" fmla="*/ 3172318 w 3555858"/>
              <a:gd name="connsiteY64" fmla="*/ 586844 h 1229955"/>
              <a:gd name="connisteX65" fmla="*/ 3243438 w 3555858"/>
              <a:gd name="connsiteY65" fmla="*/ 572874 h 1229955"/>
              <a:gd name="connisteX66" fmla="*/ 3314558 w 3555858"/>
              <a:gd name="connsiteY66" fmla="*/ 586844 h 1229955"/>
              <a:gd name="connisteX67" fmla="*/ 3385678 w 3555858"/>
              <a:gd name="connsiteY67" fmla="*/ 515724 h 1229955"/>
              <a:gd name="connisteX68" fmla="*/ 3413618 w 3555858"/>
              <a:gd name="connsiteY68" fmla="*/ 445239 h 1229955"/>
              <a:gd name="connisteX69" fmla="*/ 3484738 w 3555858"/>
              <a:gd name="connsiteY69" fmla="*/ 402059 h 1229955"/>
              <a:gd name="connisteX70" fmla="*/ 3555858 w 3555858"/>
              <a:gd name="connsiteY70" fmla="*/ 374119 h 1229955"/>
              <a:gd name="connisteX71" fmla="*/ 3484738 w 3555858"/>
              <a:gd name="connsiteY71" fmla="*/ 345544 h 1229955"/>
              <a:gd name="connisteX72" fmla="*/ 3413618 w 3555858"/>
              <a:gd name="connsiteY72" fmla="*/ 316969 h 1229955"/>
              <a:gd name="connisteX73" fmla="*/ 3343133 w 3555858"/>
              <a:gd name="connsiteY73" fmla="*/ 345544 h 1229955"/>
              <a:gd name="connisteX74" fmla="*/ 3272013 w 3555858"/>
              <a:gd name="connsiteY74" fmla="*/ 374119 h 1229955"/>
              <a:gd name="connisteX75" fmla="*/ 3200893 w 3555858"/>
              <a:gd name="connsiteY75" fmla="*/ 374119 h 1229955"/>
              <a:gd name="connisteX76" fmla="*/ 3129773 w 3555858"/>
              <a:gd name="connsiteY76" fmla="*/ 374119 h 1229955"/>
              <a:gd name="connisteX77" fmla="*/ 3058653 w 3555858"/>
              <a:gd name="connsiteY77" fmla="*/ 402059 h 1229955"/>
              <a:gd name="connisteX78" fmla="*/ 2988168 w 3555858"/>
              <a:gd name="connsiteY78" fmla="*/ 345544 h 1229955"/>
              <a:gd name="connisteX79" fmla="*/ 2917048 w 3555858"/>
              <a:gd name="connsiteY79" fmla="*/ 316969 h 1229955"/>
              <a:gd name="connisteX80" fmla="*/ 2845928 w 3555858"/>
              <a:gd name="connsiteY80" fmla="*/ 316969 h 1229955"/>
              <a:gd name="connisteX81" fmla="*/ 2774808 w 3555858"/>
              <a:gd name="connsiteY81" fmla="*/ 316969 h 1229955"/>
              <a:gd name="connisteX82" fmla="*/ 2703688 w 3555858"/>
              <a:gd name="connsiteY82" fmla="*/ 331574 h 1229955"/>
              <a:gd name="connisteX83" fmla="*/ 2633203 w 3555858"/>
              <a:gd name="connsiteY83" fmla="*/ 316969 h 1229955"/>
              <a:gd name="connisteX84" fmla="*/ 2562083 w 3555858"/>
              <a:gd name="connsiteY84" fmla="*/ 302999 h 1229955"/>
              <a:gd name="connisteX85" fmla="*/ 2490963 w 3555858"/>
              <a:gd name="connsiteY85" fmla="*/ 316969 h 1229955"/>
              <a:gd name="connisteX86" fmla="*/ 2419843 w 3555858"/>
              <a:gd name="connsiteY86" fmla="*/ 302999 h 1229955"/>
              <a:gd name="connisteX87" fmla="*/ 2348723 w 3555858"/>
              <a:gd name="connsiteY87" fmla="*/ 316969 h 1229955"/>
              <a:gd name="connisteX88" fmla="*/ 2278238 w 3555858"/>
              <a:gd name="connsiteY88" fmla="*/ 331574 h 1229955"/>
              <a:gd name="connisteX89" fmla="*/ 2207118 w 3555858"/>
              <a:gd name="connsiteY89" fmla="*/ 316969 h 1229955"/>
              <a:gd name="connisteX90" fmla="*/ 2135998 w 3555858"/>
              <a:gd name="connsiteY90" fmla="*/ 302999 h 1229955"/>
              <a:gd name="connisteX91" fmla="*/ 2064878 w 3555858"/>
              <a:gd name="connsiteY91" fmla="*/ 302999 h 1229955"/>
              <a:gd name="connisteX92" fmla="*/ 1993758 w 3555858"/>
              <a:gd name="connsiteY92" fmla="*/ 289029 h 1229955"/>
              <a:gd name="connisteX93" fmla="*/ 1923273 w 3555858"/>
              <a:gd name="connsiteY93" fmla="*/ 245849 h 1229955"/>
              <a:gd name="connisteX94" fmla="*/ 1852153 w 3555858"/>
              <a:gd name="connsiteY94" fmla="*/ 274424 h 1229955"/>
              <a:gd name="connisteX95" fmla="*/ 1781033 w 3555858"/>
              <a:gd name="connsiteY95" fmla="*/ 274424 h 1229955"/>
              <a:gd name="connisteX96" fmla="*/ 1709913 w 3555858"/>
              <a:gd name="connsiteY96" fmla="*/ 245849 h 1229955"/>
              <a:gd name="connisteX97" fmla="*/ 1638793 w 3555858"/>
              <a:gd name="connsiteY97" fmla="*/ 203304 h 1229955"/>
              <a:gd name="connisteX98" fmla="*/ 1568308 w 3555858"/>
              <a:gd name="connsiteY98" fmla="*/ 231879 h 1229955"/>
              <a:gd name="connisteX99" fmla="*/ 1497188 w 3555858"/>
              <a:gd name="connsiteY99" fmla="*/ 231879 h 1229955"/>
              <a:gd name="connisteX100" fmla="*/ 1426068 w 3555858"/>
              <a:gd name="connsiteY100" fmla="*/ 245849 h 1229955"/>
              <a:gd name="connisteX101" fmla="*/ 1354948 w 3555858"/>
              <a:gd name="connsiteY101" fmla="*/ 260454 h 1229955"/>
              <a:gd name="connisteX102" fmla="*/ 1283828 w 3555858"/>
              <a:gd name="connsiteY102" fmla="*/ 289029 h 1229955"/>
              <a:gd name="connisteX103" fmla="*/ 1213343 w 3555858"/>
              <a:gd name="connsiteY103" fmla="*/ 289029 h 1229955"/>
              <a:gd name="connisteX104" fmla="*/ 1142223 w 3555858"/>
              <a:gd name="connsiteY104" fmla="*/ 289029 h 1229955"/>
              <a:gd name="connisteX105" fmla="*/ 1071103 w 3555858"/>
              <a:gd name="connsiteY105" fmla="*/ 289029 h 1229955"/>
              <a:gd name="connisteX106" fmla="*/ 999983 w 3555858"/>
              <a:gd name="connsiteY106" fmla="*/ 260454 h 1229955"/>
              <a:gd name="connisteX107" fmla="*/ 928863 w 3555858"/>
              <a:gd name="connsiteY107" fmla="*/ 260454 h 1229955"/>
              <a:gd name="connisteX108" fmla="*/ 858378 w 3555858"/>
              <a:gd name="connsiteY108" fmla="*/ 260454 h 1229955"/>
              <a:gd name="connisteX109" fmla="*/ 787258 w 3555858"/>
              <a:gd name="connsiteY109" fmla="*/ 274424 h 1229955"/>
              <a:gd name="connisteX110" fmla="*/ 716138 w 3555858"/>
              <a:gd name="connsiteY110" fmla="*/ 260454 h 1229955"/>
              <a:gd name="connisteX111" fmla="*/ 645018 w 3555858"/>
              <a:gd name="connsiteY111" fmla="*/ 289029 h 1229955"/>
              <a:gd name="connisteX112" fmla="*/ 573898 w 3555858"/>
              <a:gd name="connsiteY112" fmla="*/ 245849 h 1229955"/>
              <a:gd name="connisteX113" fmla="*/ 503413 w 3555858"/>
              <a:gd name="connsiteY113" fmla="*/ 217909 h 1229955"/>
              <a:gd name="connisteX114" fmla="*/ 432293 w 3555858"/>
              <a:gd name="connsiteY114" fmla="*/ 189334 h 1229955"/>
              <a:gd name="connisteX115" fmla="*/ 361173 w 3555858"/>
              <a:gd name="connsiteY115" fmla="*/ 146789 h 1229955"/>
              <a:gd name="connisteX116" fmla="*/ 290053 w 3555858"/>
              <a:gd name="connsiteY116" fmla="*/ 146789 h 1229955"/>
              <a:gd name="connisteX117" fmla="*/ 218933 w 3555858"/>
              <a:gd name="connsiteY117" fmla="*/ 104244 h 1229955"/>
              <a:gd name="connisteX118" fmla="*/ 148448 w 3555858"/>
              <a:gd name="connsiteY118" fmla="*/ 90274 h 1229955"/>
              <a:gd name="connisteX119" fmla="*/ 77328 w 3555858"/>
              <a:gd name="connsiteY119" fmla="*/ 75669 h 1229955"/>
              <a:gd name="connisteX120" fmla="*/ 6208 w 3555858"/>
              <a:gd name="connsiteY120" fmla="*/ 19154 h 1229955"/>
              <a:gd name="connisteX121" fmla="*/ 6208 w 3555858"/>
              <a:gd name="connsiteY121" fmla="*/ 4549 h 1229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</a:cxnLst>
            <a:rect l="l" t="t" r="r" b="b"/>
            <a:pathLst>
              <a:path w="3555859" h="1229955">
                <a:moveTo>
                  <a:pt x="6209" y="4549"/>
                </a:moveTo>
                <a:cubicBezTo>
                  <a:pt x="6209" y="15979"/>
                  <a:pt x="494" y="47094"/>
                  <a:pt x="6209" y="75669"/>
                </a:cubicBezTo>
                <a:cubicBezTo>
                  <a:pt x="11924" y="104244"/>
                  <a:pt x="23354" y="118214"/>
                  <a:pt x="34784" y="146789"/>
                </a:cubicBezTo>
                <a:cubicBezTo>
                  <a:pt x="46214" y="175364"/>
                  <a:pt x="48754" y="189334"/>
                  <a:pt x="62724" y="217909"/>
                </a:cubicBezTo>
                <a:cubicBezTo>
                  <a:pt x="76694" y="246484"/>
                  <a:pt x="91934" y="260454"/>
                  <a:pt x="105904" y="289029"/>
                </a:cubicBezTo>
                <a:cubicBezTo>
                  <a:pt x="119874" y="317604"/>
                  <a:pt x="125589" y="330939"/>
                  <a:pt x="133844" y="359514"/>
                </a:cubicBezTo>
                <a:cubicBezTo>
                  <a:pt x="142099" y="388089"/>
                  <a:pt x="137019" y="402059"/>
                  <a:pt x="148449" y="430634"/>
                </a:cubicBezTo>
                <a:cubicBezTo>
                  <a:pt x="159879" y="459209"/>
                  <a:pt x="179564" y="473179"/>
                  <a:pt x="190994" y="501754"/>
                </a:cubicBezTo>
                <a:cubicBezTo>
                  <a:pt x="202424" y="530329"/>
                  <a:pt x="202424" y="544299"/>
                  <a:pt x="204964" y="572874"/>
                </a:cubicBezTo>
                <a:cubicBezTo>
                  <a:pt x="207504" y="601449"/>
                  <a:pt x="196709" y="615419"/>
                  <a:pt x="204964" y="643994"/>
                </a:cubicBezTo>
                <a:cubicBezTo>
                  <a:pt x="213219" y="672569"/>
                  <a:pt x="224649" y="703049"/>
                  <a:pt x="247509" y="714479"/>
                </a:cubicBezTo>
                <a:cubicBezTo>
                  <a:pt x="270369" y="725909"/>
                  <a:pt x="290054" y="700509"/>
                  <a:pt x="318629" y="700509"/>
                </a:cubicBezTo>
                <a:cubicBezTo>
                  <a:pt x="347204" y="700509"/>
                  <a:pt x="372604" y="697334"/>
                  <a:pt x="389749" y="714479"/>
                </a:cubicBezTo>
                <a:cubicBezTo>
                  <a:pt x="406894" y="731624"/>
                  <a:pt x="401179" y="757024"/>
                  <a:pt x="403719" y="785599"/>
                </a:cubicBezTo>
                <a:cubicBezTo>
                  <a:pt x="406259" y="814174"/>
                  <a:pt x="403719" y="828144"/>
                  <a:pt x="403719" y="856719"/>
                </a:cubicBezTo>
                <a:cubicBezTo>
                  <a:pt x="403719" y="885294"/>
                  <a:pt x="417689" y="902439"/>
                  <a:pt x="403719" y="927839"/>
                </a:cubicBezTo>
                <a:cubicBezTo>
                  <a:pt x="389749" y="953239"/>
                  <a:pt x="361174" y="967209"/>
                  <a:pt x="332599" y="984354"/>
                </a:cubicBezTo>
                <a:cubicBezTo>
                  <a:pt x="304024" y="1001499"/>
                  <a:pt x="290689" y="1007214"/>
                  <a:pt x="262114" y="1012929"/>
                </a:cubicBezTo>
                <a:cubicBezTo>
                  <a:pt x="233539" y="1018644"/>
                  <a:pt x="219569" y="1015469"/>
                  <a:pt x="190994" y="1012929"/>
                </a:cubicBezTo>
                <a:cubicBezTo>
                  <a:pt x="162419" y="1010389"/>
                  <a:pt x="148449" y="1001499"/>
                  <a:pt x="119874" y="998959"/>
                </a:cubicBezTo>
                <a:cubicBezTo>
                  <a:pt x="91299" y="996419"/>
                  <a:pt x="48754" y="993244"/>
                  <a:pt x="48754" y="998959"/>
                </a:cubicBezTo>
                <a:cubicBezTo>
                  <a:pt x="48754" y="1004674"/>
                  <a:pt x="91299" y="1021184"/>
                  <a:pt x="119874" y="1026899"/>
                </a:cubicBezTo>
                <a:cubicBezTo>
                  <a:pt x="148449" y="1032614"/>
                  <a:pt x="162419" y="1021184"/>
                  <a:pt x="190994" y="1026899"/>
                </a:cubicBezTo>
                <a:cubicBezTo>
                  <a:pt x="219569" y="1032614"/>
                  <a:pt x="233539" y="1047219"/>
                  <a:pt x="262114" y="1055474"/>
                </a:cubicBezTo>
                <a:cubicBezTo>
                  <a:pt x="290689" y="1063729"/>
                  <a:pt x="304024" y="1066904"/>
                  <a:pt x="332599" y="1069444"/>
                </a:cubicBezTo>
                <a:cubicBezTo>
                  <a:pt x="361174" y="1071984"/>
                  <a:pt x="375144" y="1066269"/>
                  <a:pt x="403719" y="1069444"/>
                </a:cubicBezTo>
                <a:cubicBezTo>
                  <a:pt x="432294" y="1072619"/>
                  <a:pt x="446264" y="1078334"/>
                  <a:pt x="474839" y="1084049"/>
                </a:cubicBezTo>
                <a:cubicBezTo>
                  <a:pt x="503414" y="1089764"/>
                  <a:pt x="517384" y="1092304"/>
                  <a:pt x="545959" y="1098019"/>
                </a:cubicBezTo>
                <a:cubicBezTo>
                  <a:pt x="574534" y="1103734"/>
                  <a:pt x="588504" y="1103734"/>
                  <a:pt x="617079" y="1111989"/>
                </a:cubicBezTo>
                <a:cubicBezTo>
                  <a:pt x="645654" y="1120244"/>
                  <a:pt x="658989" y="1134849"/>
                  <a:pt x="687564" y="1140564"/>
                </a:cubicBezTo>
                <a:cubicBezTo>
                  <a:pt x="716139" y="1146279"/>
                  <a:pt x="730109" y="1132309"/>
                  <a:pt x="758684" y="1140564"/>
                </a:cubicBezTo>
                <a:cubicBezTo>
                  <a:pt x="787259" y="1148819"/>
                  <a:pt x="801229" y="1165964"/>
                  <a:pt x="829804" y="1183109"/>
                </a:cubicBezTo>
                <a:cubicBezTo>
                  <a:pt x="858379" y="1200254"/>
                  <a:pt x="872349" y="1217399"/>
                  <a:pt x="900924" y="1225654"/>
                </a:cubicBezTo>
                <a:cubicBezTo>
                  <a:pt x="929499" y="1233909"/>
                  <a:pt x="943469" y="1228194"/>
                  <a:pt x="972044" y="1225654"/>
                </a:cubicBezTo>
                <a:cubicBezTo>
                  <a:pt x="1000619" y="1223114"/>
                  <a:pt x="1013954" y="1217399"/>
                  <a:pt x="1042529" y="1211684"/>
                </a:cubicBezTo>
                <a:cubicBezTo>
                  <a:pt x="1071104" y="1205969"/>
                  <a:pt x="1085074" y="1203429"/>
                  <a:pt x="1113649" y="1197714"/>
                </a:cubicBezTo>
                <a:cubicBezTo>
                  <a:pt x="1142224" y="1191999"/>
                  <a:pt x="1156194" y="1197079"/>
                  <a:pt x="1184769" y="1183109"/>
                </a:cubicBezTo>
                <a:cubicBezTo>
                  <a:pt x="1213344" y="1169139"/>
                  <a:pt x="1227314" y="1149454"/>
                  <a:pt x="1255889" y="1126594"/>
                </a:cubicBezTo>
                <a:cubicBezTo>
                  <a:pt x="1284464" y="1103734"/>
                  <a:pt x="1298434" y="1083414"/>
                  <a:pt x="1327009" y="1069444"/>
                </a:cubicBezTo>
                <a:cubicBezTo>
                  <a:pt x="1355584" y="1055474"/>
                  <a:pt x="1368919" y="1061189"/>
                  <a:pt x="1397494" y="1055474"/>
                </a:cubicBezTo>
                <a:cubicBezTo>
                  <a:pt x="1426069" y="1049759"/>
                  <a:pt x="1440039" y="1044044"/>
                  <a:pt x="1468614" y="1041504"/>
                </a:cubicBezTo>
                <a:cubicBezTo>
                  <a:pt x="1497189" y="1038964"/>
                  <a:pt x="1511159" y="1044679"/>
                  <a:pt x="1539734" y="1041504"/>
                </a:cubicBezTo>
                <a:cubicBezTo>
                  <a:pt x="1568309" y="1038329"/>
                  <a:pt x="1582279" y="1038329"/>
                  <a:pt x="1610854" y="1026899"/>
                </a:cubicBezTo>
                <a:cubicBezTo>
                  <a:pt x="1639429" y="1015469"/>
                  <a:pt x="1653399" y="998324"/>
                  <a:pt x="1681974" y="984354"/>
                </a:cubicBezTo>
                <a:cubicBezTo>
                  <a:pt x="1710549" y="970384"/>
                  <a:pt x="1723884" y="964669"/>
                  <a:pt x="1752459" y="956414"/>
                </a:cubicBezTo>
                <a:cubicBezTo>
                  <a:pt x="1781034" y="948159"/>
                  <a:pt x="1795004" y="944984"/>
                  <a:pt x="1823579" y="941809"/>
                </a:cubicBezTo>
                <a:cubicBezTo>
                  <a:pt x="1852154" y="938634"/>
                  <a:pt x="1866124" y="941809"/>
                  <a:pt x="1894699" y="941809"/>
                </a:cubicBezTo>
                <a:cubicBezTo>
                  <a:pt x="1923274" y="941809"/>
                  <a:pt x="1937244" y="947524"/>
                  <a:pt x="1965819" y="941809"/>
                </a:cubicBezTo>
                <a:cubicBezTo>
                  <a:pt x="1994394" y="936094"/>
                  <a:pt x="2008364" y="924664"/>
                  <a:pt x="2036939" y="913234"/>
                </a:cubicBezTo>
                <a:cubicBezTo>
                  <a:pt x="2065514" y="901804"/>
                  <a:pt x="2078849" y="899264"/>
                  <a:pt x="2107424" y="885294"/>
                </a:cubicBezTo>
                <a:cubicBezTo>
                  <a:pt x="2135999" y="871324"/>
                  <a:pt x="2149969" y="862434"/>
                  <a:pt x="2178544" y="842749"/>
                </a:cubicBezTo>
                <a:cubicBezTo>
                  <a:pt x="2207119" y="823064"/>
                  <a:pt x="2221089" y="802744"/>
                  <a:pt x="2249664" y="785599"/>
                </a:cubicBezTo>
                <a:cubicBezTo>
                  <a:pt x="2278239" y="768454"/>
                  <a:pt x="2292209" y="765279"/>
                  <a:pt x="2320784" y="757024"/>
                </a:cubicBezTo>
                <a:cubicBezTo>
                  <a:pt x="2349359" y="748769"/>
                  <a:pt x="2363329" y="745594"/>
                  <a:pt x="2391904" y="743054"/>
                </a:cubicBezTo>
                <a:cubicBezTo>
                  <a:pt x="2420479" y="740514"/>
                  <a:pt x="2433814" y="748769"/>
                  <a:pt x="2462389" y="743054"/>
                </a:cubicBezTo>
                <a:cubicBezTo>
                  <a:pt x="2490964" y="737339"/>
                  <a:pt x="2504934" y="728449"/>
                  <a:pt x="2533509" y="714479"/>
                </a:cubicBezTo>
                <a:cubicBezTo>
                  <a:pt x="2562084" y="700509"/>
                  <a:pt x="2576054" y="685904"/>
                  <a:pt x="2604629" y="671934"/>
                </a:cubicBezTo>
                <a:cubicBezTo>
                  <a:pt x="2633204" y="657964"/>
                  <a:pt x="2647174" y="657964"/>
                  <a:pt x="2675749" y="643994"/>
                </a:cubicBezTo>
                <a:cubicBezTo>
                  <a:pt x="2704324" y="630024"/>
                  <a:pt x="2718294" y="612244"/>
                  <a:pt x="2746869" y="600814"/>
                </a:cubicBezTo>
                <a:cubicBezTo>
                  <a:pt x="2775444" y="589384"/>
                  <a:pt x="2788779" y="589384"/>
                  <a:pt x="2817354" y="586844"/>
                </a:cubicBezTo>
                <a:cubicBezTo>
                  <a:pt x="2845929" y="584304"/>
                  <a:pt x="2859899" y="586844"/>
                  <a:pt x="2888474" y="586844"/>
                </a:cubicBezTo>
                <a:cubicBezTo>
                  <a:pt x="2917049" y="586844"/>
                  <a:pt x="2931019" y="586844"/>
                  <a:pt x="2959594" y="586844"/>
                </a:cubicBezTo>
                <a:cubicBezTo>
                  <a:pt x="2988169" y="586844"/>
                  <a:pt x="3002139" y="586844"/>
                  <a:pt x="3030714" y="586844"/>
                </a:cubicBezTo>
                <a:cubicBezTo>
                  <a:pt x="3059289" y="586844"/>
                  <a:pt x="3073259" y="586844"/>
                  <a:pt x="3101834" y="586844"/>
                </a:cubicBezTo>
                <a:cubicBezTo>
                  <a:pt x="3130409" y="586844"/>
                  <a:pt x="3143744" y="589384"/>
                  <a:pt x="3172319" y="586844"/>
                </a:cubicBezTo>
                <a:cubicBezTo>
                  <a:pt x="3200894" y="584304"/>
                  <a:pt x="3214864" y="572874"/>
                  <a:pt x="3243439" y="572874"/>
                </a:cubicBezTo>
                <a:cubicBezTo>
                  <a:pt x="3272014" y="572874"/>
                  <a:pt x="3285984" y="598274"/>
                  <a:pt x="3314559" y="586844"/>
                </a:cubicBezTo>
                <a:cubicBezTo>
                  <a:pt x="3343134" y="575414"/>
                  <a:pt x="3365994" y="544299"/>
                  <a:pt x="3385679" y="515724"/>
                </a:cubicBezTo>
                <a:cubicBezTo>
                  <a:pt x="3405364" y="487149"/>
                  <a:pt x="3393934" y="468099"/>
                  <a:pt x="3413619" y="445239"/>
                </a:cubicBezTo>
                <a:cubicBezTo>
                  <a:pt x="3433304" y="422379"/>
                  <a:pt x="3456164" y="416029"/>
                  <a:pt x="3484739" y="402059"/>
                </a:cubicBezTo>
                <a:cubicBezTo>
                  <a:pt x="3513314" y="388089"/>
                  <a:pt x="3555859" y="385549"/>
                  <a:pt x="3555859" y="374119"/>
                </a:cubicBezTo>
                <a:cubicBezTo>
                  <a:pt x="3555859" y="362689"/>
                  <a:pt x="3513314" y="356974"/>
                  <a:pt x="3484739" y="345544"/>
                </a:cubicBezTo>
                <a:cubicBezTo>
                  <a:pt x="3456164" y="334114"/>
                  <a:pt x="3442194" y="316969"/>
                  <a:pt x="3413619" y="316969"/>
                </a:cubicBezTo>
                <a:cubicBezTo>
                  <a:pt x="3385044" y="316969"/>
                  <a:pt x="3371709" y="334114"/>
                  <a:pt x="3343134" y="345544"/>
                </a:cubicBezTo>
                <a:cubicBezTo>
                  <a:pt x="3314559" y="356974"/>
                  <a:pt x="3300589" y="368404"/>
                  <a:pt x="3272014" y="374119"/>
                </a:cubicBezTo>
                <a:cubicBezTo>
                  <a:pt x="3243439" y="379834"/>
                  <a:pt x="3229469" y="374119"/>
                  <a:pt x="3200894" y="374119"/>
                </a:cubicBezTo>
                <a:cubicBezTo>
                  <a:pt x="3172319" y="374119"/>
                  <a:pt x="3158349" y="368404"/>
                  <a:pt x="3129774" y="374119"/>
                </a:cubicBezTo>
                <a:cubicBezTo>
                  <a:pt x="3101199" y="379834"/>
                  <a:pt x="3087229" y="407774"/>
                  <a:pt x="3058654" y="402059"/>
                </a:cubicBezTo>
                <a:cubicBezTo>
                  <a:pt x="3030079" y="396344"/>
                  <a:pt x="3016744" y="362689"/>
                  <a:pt x="2988169" y="345544"/>
                </a:cubicBezTo>
                <a:cubicBezTo>
                  <a:pt x="2959594" y="328399"/>
                  <a:pt x="2945624" y="322684"/>
                  <a:pt x="2917049" y="316969"/>
                </a:cubicBezTo>
                <a:cubicBezTo>
                  <a:pt x="2888474" y="311254"/>
                  <a:pt x="2874504" y="316969"/>
                  <a:pt x="2845929" y="316969"/>
                </a:cubicBezTo>
                <a:cubicBezTo>
                  <a:pt x="2817354" y="316969"/>
                  <a:pt x="2803384" y="313794"/>
                  <a:pt x="2774809" y="316969"/>
                </a:cubicBezTo>
                <a:cubicBezTo>
                  <a:pt x="2746234" y="320144"/>
                  <a:pt x="2732264" y="331574"/>
                  <a:pt x="2703689" y="331574"/>
                </a:cubicBezTo>
                <a:cubicBezTo>
                  <a:pt x="2675114" y="331574"/>
                  <a:pt x="2661779" y="322684"/>
                  <a:pt x="2633204" y="316969"/>
                </a:cubicBezTo>
                <a:cubicBezTo>
                  <a:pt x="2604629" y="311254"/>
                  <a:pt x="2590659" y="302999"/>
                  <a:pt x="2562084" y="302999"/>
                </a:cubicBezTo>
                <a:cubicBezTo>
                  <a:pt x="2533509" y="302999"/>
                  <a:pt x="2519539" y="316969"/>
                  <a:pt x="2490964" y="316969"/>
                </a:cubicBezTo>
                <a:cubicBezTo>
                  <a:pt x="2462389" y="316969"/>
                  <a:pt x="2448419" y="302999"/>
                  <a:pt x="2419844" y="302999"/>
                </a:cubicBezTo>
                <a:cubicBezTo>
                  <a:pt x="2391269" y="302999"/>
                  <a:pt x="2377299" y="311254"/>
                  <a:pt x="2348724" y="316969"/>
                </a:cubicBezTo>
                <a:cubicBezTo>
                  <a:pt x="2320149" y="322684"/>
                  <a:pt x="2306814" y="331574"/>
                  <a:pt x="2278239" y="331574"/>
                </a:cubicBezTo>
                <a:cubicBezTo>
                  <a:pt x="2249664" y="331574"/>
                  <a:pt x="2235694" y="322684"/>
                  <a:pt x="2207119" y="316969"/>
                </a:cubicBezTo>
                <a:cubicBezTo>
                  <a:pt x="2178544" y="311254"/>
                  <a:pt x="2164574" y="305539"/>
                  <a:pt x="2135999" y="302999"/>
                </a:cubicBezTo>
                <a:cubicBezTo>
                  <a:pt x="2107424" y="300459"/>
                  <a:pt x="2093454" y="305539"/>
                  <a:pt x="2064879" y="302999"/>
                </a:cubicBezTo>
                <a:cubicBezTo>
                  <a:pt x="2036304" y="300459"/>
                  <a:pt x="2022334" y="300459"/>
                  <a:pt x="1993759" y="289029"/>
                </a:cubicBezTo>
                <a:cubicBezTo>
                  <a:pt x="1965184" y="277599"/>
                  <a:pt x="1951849" y="249024"/>
                  <a:pt x="1923274" y="245849"/>
                </a:cubicBezTo>
                <a:cubicBezTo>
                  <a:pt x="1894699" y="242674"/>
                  <a:pt x="1880729" y="268709"/>
                  <a:pt x="1852154" y="274424"/>
                </a:cubicBezTo>
                <a:cubicBezTo>
                  <a:pt x="1823579" y="280139"/>
                  <a:pt x="1809609" y="280139"/>
                  <a:pt x="1781034" y="274424"/>
                </a:cubicBezTo>
                <a:cubicBezTo>
                  <a:pt x="1752459" y="268709"/>
                  <a:pt x="1738489" y="259819"/>
                  <a:pt x="1709914" y="245849"/>
                </a:cubicBezTo>
                <a:cubicBezTo>
                  <a:pt x="1681339" y="231879"/>
                  <a:pt x="1667369" y="205844"/>
                  <a:pt x="1638794" y="203304"/>
                </a:cubicBezTo>
                <a:cubicBezTo>
                  <a:pt x="1610219" y="200764"/>
                  <a:pt x="1596884" y="226164"/>
                  <a:pt x="1568309" y="231879"/>
                </a:cubicBezTo>
                <a:cubicBezTo>
                  <a:pt x="1539734" y="237594"/>
                  <a:pt x="1525764" y="229339"/>
                  <a:pt x="1497189" y="231879"/>
                </a:cubicBezTo>
                <a:cubicBezTo>
                  <a:pt x="1468614" y="234419"/>
                  <a:pt x="1454644" y="240134"/>
                  <a:pt x="1426069" y="245849"/>
                </a:cubicBezTo>
                <a:cubicBezTo>
                  <a:pt x="1397494" y="251564"/>
                  <a:pt x="1383524" y="251564"/>
                  <a:pt x="1354949" y="260454"/>
                </a:cubicBezTo>
                <a:cubicBezTo>
                  <a:pt x="1326374" y="269344"/>
                  <a:pt x="1312404" y="283314"/>
                  <a:pt x="1283829" y="289029"/>
                </a:cubicBezTo>
                <a:cubicBezTo>
                  <a:pt x="1255254" y="294744"/>
                  <a:pt x="1241919" y="289029"/>
                  <a:pt x="1213344" y="289029"/>
                </a:cubicBezTo>
                <a:cubicBezTo>
                  <a:pt x="1184769" y="289029"/>
                  <a:pt x="1170799" y="289029"/>
                  <a:pt x="1142224" y="289029"/>
                </a:cubicBezTo>
                <a:cubicBezTo>
                  <a:pt x="1113649" y="289029"/>
                  <a:pt x="1099679" y="294744"/>
                  <a:pt x="1071104" y="289029"/>
                </a:cubicBezTo>
                <a:cubicBezTo>
                  <a:pt x="1042529" y="283314"/>
                  <a:pt x="1028559" y="266169"/>
                  <a:pt x="999984" y="260454"/>
                </a:cubicBezTo>
                <a:cubicBezTo>
                  <a:pt x="971409" y="254739"/>
                  <a:pt x="957439" y="260454"/>
                  <a:pt x="928864" y="260454"/>
                </a:cubicBezTo>
                <a:cubicBezTo>
                  <a:pt x="900289" y="260454"/>
                  <a:pt x="886954" y="257914"/>
                  <a:pt x="858379" y="260454"/>
                </a:cubicBezTo>
                <a:cubicBezTo>
                  <a:pt x="829804" y="262994"/>
                  <a:pt x="815834" y="274424"/>
                  <a:pt x="787259" y="274424"/>
                </a:cubicBezTo>
                <a:cubicBezTo>
                  <a:pt x="758684" y="274424"/>
                  <a:pt x="744714" y="257279"/>
                  <a:pt x="716139" y="260454"/>
                </a:cubicBezTo>
                <a:cubicBezTo>
                  <a:pt x="687564" y="263629"/>
                  <a:pt x="673594" y="292204"/>
                  <a:pt x="645019" y="289029"/>
                </a:cubicBezTo>
                <a:cubicBezTo>
                  <a:pt x="616444" y="285854"/>
                  <a:pt x="602474" y="259819"/>
                  <a:pt x="573899" y="245849"/>
                </a:cubicBezTo>
                <a:cubicBezTo>
                  <a:pt x="545324" y="231879"/>
                  <a:pt x="531989" y="229339"/>
                  <a:pt x="503414" y="217909"/>
                </a:cubicBezTo>
                <a:cubicBezTo>
                  <a:pt x="474839" y="206479"/>
                  <a:pt x="460869" y="203304"/>
                  <a:pt x="432294" y="189334"/>
                </a:cubicBezTo>
                <a:cubicBezTo>
                  <a:pt x="403719" y="175364"/>
                  <a:pt x="389749" y="155044"/>
                  <a:pt x="361174" y="146789"/>
                </a:cubicBezTo>
                <a:cubicBezTo>
                  <a:pt x="332599" y="138534"/>
                  <a:pt x="318629" y="155044"/>
                  <a:pt x="290054" y="146789"/>
                </a:cubicBezTo>
                <a:cubicBezTo>
                  <a:pt x="261479" y="138534"/>
                  <a:pt x="247509" y="115674"/>
                  <a:pt x="218934" y="104244"/>
                </a:cubicBezTo>
                <a:cubicBezTo>
                  <a:pt x="190359" y="92814"/>
                  <a:pt x="177024" y="95989"/>
                  <a:pt x="148449" y="90274"/>
                </a:cubicBezTo>
                <a:cubicBezTo>
                  <a:pt x="119874" y="84559"/>
                  <a:pt x="105904" y="89639"/>
                  <a:pt x="77329" y="75669"/>
                </a:cubicBezTo>
                <a:cubicBezTo>
                  <a:pt x="48754" y="61699"/>
                  <a:pt x="20179" y="33124"/>
                  <a:pt x="6209" y="19154"/>
                </a:cubicBezTo>
                <a:cubicBezTo>
                  <a:pt x="-7761" y="5184"/>
                  <a:pt x="6209" y="-6881"/>
                  <a:pt x="6209" y="4549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33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43 %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43 %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06:03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6:18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90930" y="4568825"/>
            <a:ext cx="383667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852087" y="374180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525312" y="364020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740</cp:revision>
  <dcterms:created xsi:type="dcterms:W3CDTF">2023-01-02T10:07:50Z</dcterms:created>
  <dcterms:modified xsi:type="dcterms:W3CDTF">2023-01-02T10:07:50Z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