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629" r:id="rId3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EB Garamond ExtraBold" panose="00000900000000000000" pitchFamily="2" charset="0"/>
      <p:bold r:id="rId14"/>
      <p:boldItalic r:id="rId15"/>
    </p:embeddedFont>
    <p:embeddedFont>
      <p:font typeface="Impact" panose="020B0806030902050204" pitchFamily="3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mpong Opoku-Nkansah" initials="FON" lastIdx="1" clrIdx="0"/>
  <p:cmAuthor id="2" name="vision feellove" initials="v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6AA84F"/>
    <a:srgbClr val="FFC53C"/>
    <a:srgbClr val="266390"/>
    <a:srgbClr val="C8DFBE"/>
    <a:srgbClr val="DBEA77"/>
    <a:srgbClr val="CDCD00"/>
    <a:srgbClr val="000000"/>
    <a:srgbClr val="C3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0B66118-4DEC-42A6-89FC-CDB9E6AF332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107" autoAdjust="0"/>
  </p:normalViewPr>
  <p:slideViewPr>
    <p:cSldViewPr snapToGrid="0">
      <p:cViewPr varScale="1">
        <p:scale>
          <a:sx n="76" d="100"/>
          <a:sy n="76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8.fntdata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.tiff"/><Relationship Id="rId13" Type="http://schemas.microsoft.com/office/2007/relationships/hdphoto" Target="../media/image13.wdp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8;p1"/>
          <p:cNvPicPr preferRelativeResize="0"/>
          <p:nvPr/>
        </p:nvPicPr>
        <p:blipFill>
          <a:blip r:embed="rId1"/>
          <a:srcRect t="37" b="37"/>
          <a:stretch>
            <a:fillRect/>
          </a:stretch>
        </p:blipFill>
        <p:spPr>
          <a:xfrm>
            <a:off x="1270988" y="181224"/>
            <a:ext cx="3710500" cy="44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 11"/>
          <p:cNvSpPr/>
          <p:nvPr/>
        </p:nvSpPr>
        <p:spPr>
          <a:xfrm>
            <a:off x="1645285" y="420370"/>
            <a:ext cx="2868930" cy="2475865"/>
          </a:xfrm>
          <a:custGeom>
            <a:avLst/>
            <a:gdLst>
              <a:gd name="connisteX0" fmla="*/ 86436 w 2869006"/>
              <a:gd name="connsiteY0" fmla="*/ 160690 h 2475812"/>
              <a:gd name="connisteX1" fmla="*/ 29286 w 2869006"/>
              <a:gd name="connsiteY1" fmla="*/ 231810 h 2475812"/>
              <a:gd name="connisteX2" fmla="*/ 15316 w 2869006"/>
              <a:gd name="connsiteY2" fmla="*/ 302930 h 2475812"/>
              <a:gd name="connisteX3" fmla="*/ 1346 w 2869006"/>
              <a:gd name="connsiteY3" fmla="*/ 374050 h 2475812"/>
              <a:gd name="connisteX4" fmla="*/ 43891 w 2869006"/>
              <a:gd name="connsiteY4" fmla="*/ 444535 h 2475812"/>
              <a:gd name="connisteX5" fmla="*/ 114376 w 2869006"/>
              <a:gd name="connsiteY5" fmla="*/ 473110 h 2475812"/>
              <a:gd name="connisteX6" fmla="*/ 100406 w 2869006"/>
              <a:gd name="connsiteY6" fmla="*/ 544230 h 2475812"/>
              <a:gd name="connisteX7" fmla="*/ 114376 w 2869006"/>
              <a:gd name="connsiteY7" fmla="*/ 629320 h 2475812"/>
              <a:gd name="connisteX8" fmla="*/ 114376 w 2869006"/>
              <a:gd name="connsiteY8" fmla="*/ 700440 h 2475812"/>
              <a:gd name="connisteX9" fmla="*/ 128981 w 2869006"/>
              <a:gd name="connsiteY9" fmla="*/ 771560 h 2475812"/>
              <a:gd name="connisteX10" fmla="*/ 171526 w 2869006"/>
              <a:gd name="connsiteY10" fmla="*/ 842045 h 2475812"/>
              <a:gd name="connisteX11" fmla="*/ 114376 w 2869006"/>
              <a:gd name="connsiteY11" fmla="*/ 913165 h 2475812"/>
              <a:gd name="connisteX12" fmla="*/ 156921 w 2869006"/>
              <a:gd name="connsiteY12" fmla="*/ 842045 h 2475812"/>
              <a:gd name="connisteX13" fmla="*/ 114376 w 2869006"/>
              <a:gd name="connsiteY13" fmla="*/ 913165 h 2475812"/>
              <a:gd name="connisteX14" fmla="*/ 128981 w 2869006"/>
              <a:gd name="connsiteY14" fmla="*/ 984285 h 2475812"/>
              <a:gd name="connisteX15" fmla="*/ 171526 w 2869006"/>
              <a:gd name="connsiteY15" fmla="*/ 1055405 h 2475812"/>
              <a:gd name="connisteX16" fmla="*/ 214071 w 2869006"/>
              <a:gd name="connsiteY16" fmla="*/ 1126525 h 2475812"/>
              <a:gd name="connisteX17" fmla="*/ 171526 w 2869006"/>
              <a:gd name="connsiteY17" fmla="*/ 1197010 h 2475812"/>
              <a:gd name="connisteX18" fmla="*/ 185496 w 2869006"/>
              <a:gd name="connsiteY18" fmla="*/ 1268130 h 2475812"/>
              <a:gd name="connisteX19" fmla="*/ 128981 w 2869006"/>
              <a:gd name="connsiteY19" fmla="*/ 1339250 h 2475812"/>
              <a:gd name="connisteX20" fmla="*/ 200101 w 2869006"/>
              <a:gd name="connsiteY20" fmla="*/ 1381795 h 2475812"/>
              <a:gd name="connisteX21" fmla="*/ 242646 w 2869006"/>
              <a:gd name="connsiteY21" fmla="*/ 1452915 h 2475812"/>
              <a:gd name="connisteX22" fmla="*/ 270586 w 2869006"/>
              <a:gd name="connsiteY22" fmla="*/ 1524035 h 2475812"/>
              <a:gd name="connisteX23" fmla="*/ 313131 w 2869006"/>
              <a:gd name="connsiteY23" fmla="*/ 1595155 h 2475812"/>
              <a:gd name="connisteX24" fmla="*/ 341706 w 2869006"/>
              <a:gd name="connsiteY24" fmla="*/ 1665640 h 2475812"/>
              <a:gd name="connisteX25" fmla="*/ 398856 w 2869006"/>
              <a:gd name="connsiteY25" fmla="*/ 1736760 h 2475812"/>
              <a:gd name="connisteX26" fmla="*/ 469341 w 2869006"/>
              <a:gd name="connsiteY26" fmla="*/ 1765335 h 2475812"/>
              <a:gd name="connisteX27" fmla="*/ 540461 w 2869006"/>
              <a:gd name="connsiteY27" fmla="*/ 1807880 h 2475812"/>
              <a:gd name="connisteX28" fmla="*/ 611581 w 2869006"/>
              <a:gd name="connsiteY28" fmla="*/ 1836455 h 2475812"/>
              <a:gd name="connisteX29" fmla="*/ 682701 w 2869006"/>
              <a:gd name="connsiteY29" fmla="*/ 1879000 h 2475812"/>
              <a:gd name="connisteX30" fmla="*/ 753821 w 2869006"/>
              <a:gd name="connsiteY30" fmla="*/ 1921545 h 2475812"/>
              <a:gd name="connisteX31" fmla="*/ 824306 w 2869006"/>
              <a:gd name="connsiteY31" fmla="*/ 1950120 h 2475812"/>
              <a:gd name="connisteX32" fmla="*/ 895426 w 2869006"/>
              <a:gd name="connsiteY32" fmla="*/ 1992665 h 2475812"/>
              <a:gd name="connisteX33" fmla="*/ 966546 w 2869006"/>
              <a:gd name="connsiteY33" fmla="*/ 2035210 h 2475812"/>
              <a:gd name="connisteX34" fmla="*/ 1037666 w 2869006"/>
              <a:gd name="connsiteY34" fmla="*/ 2063150 h 2475812"/>
              <a:gd name="connisteX35" fmla="*/ 1108786 w 2869006"/>
              <a:gd name="connsiteY35" fmla="*/ 2106330 h 2475812"/>
              <a:gd name="connisteX36" fmla="*/ 1179271 w 2869006"/>
              <a:gd name="connsiteY36" fmla="*/ 2148875 h 2475812"/>
              <a:gd name="connisteX37" fmla="*/ 1250391 w 2869006"/>
              <a:gd name="connsiteY37" fmla="*/ 2191420 h 2475812"/>
              <a:gd name="connisteX38" fmla="*/ 1321511 w 2869006"/>
              <a:gd name="connsiteY38" fmla="*/ 2247935 h 2475812"/>
              <a:gd name="connisteX39" fmla="*/ 1392631 w 2869006"/>
              <a:gd name="connsiteY39" fmla="*/ 2305085 h 2475812"/>
              <a:gd name="connisteX40" fmla="*/ 1463751 w 2869006"/>
              <a:gd name="connsiteY40" fmla="*/ 2361600 h 2475812"/>
              <a:gd name="connisteX41" fmla="*/ 1534236 w 2869006"/>
              <a:gd name="connsiteY41" fmla="*/ 2390175 h 2475812"/>
              <a:gd name="connisteX42" fmla="*/ 1605356 w 2869006"/>
              <a:gd name="connsiteY42" fmla="*/ 2404145 h 2475812"/>
              <a:gd name="connisteX43" fmla="*/ 1676476 w 2869006"/>
              <a:gd name="connsiteY43" fmla="*/ 2418115 h 2475812"/>
              <a:gd name="connisteX44" fmla="*/ 1747596 w 2869006"/>
              <a:gd name="connsiteY44" fmla="*/ 2432720 h 2475812"/>
              <a:gd name="connisteX45" fmla="*/ 1818716 w 2869006"/>
              <a:gd name="connsiteY45" fmla="*/ 2446690 h 2475812"/>
              <a:gd name="connisteX46" fmla="*/ 1889201 w 2869006"/>
              <a:gd name="connsiteY46" fmla="*/ 2475265 h 2475812"/>
              <a:gd name="connisteX47" fmla="*/ 1960321 w 2869006"/>
              <a:gd name="connsiteY47" fmla="*/ 2461295 h 2475812"/>
              <a:gd name="connisteX48" fmla="*/ 2031441 w 2869006"/>
              <a:gd name="connsiteY48" fmla="*/ 2446690 h 2475812"/>
              <a:gd name="connisteX49" fmla="*/ 2102561 w 2869006"/>
              <a:gd name="connsiteY49" fmla="*/ 2446690 h 2475812"/>
              <a:gd name="connisteX50" fmla="*/ 2173681 w 2869006"/>
              <a:gd name="connsiteY50" fmla="*/ 2461295 h 2475812"/>
              <a:gd name="connisteX51" fmla="*/ 2244166 w 2869006"/>
              <a:gd name="connsiteY51" fmla="*/ 2461295 h 2475812"/>
              <a:gd name="connisteX52" fmla="*/ 2315286 w 2869006"/>
              <a:gd name="connsiteY52" fmla="*/ 2446690 h 2475812"/>
              <a:gd name="connisteX53" fmla="*/ 2386406 w 2869006"/>
              <a:gd name="connsiteY53" fmla="*/ 2432720 h 2475812"/>
              <a:gd name="connisteX54" fmla="*/ 2457526 w 2869006"/>
              <a:gd name="connsiteY54" fmla="*/ 2418115 h 2475812"/>
              <a:gd name="connisteX55" fmla="*/ 2528646 w 2869006"/>
              <a:gd name="connsiteY55" fmla="*/ 2404145 h 2475812"/>
              <a:gd name="connisteX56" fmla="*/ 2599131 w 2869006"/>
              <a:gd name="connsiteY56" fmla="*/ 2390175 h 2475812"/>
              <a:gd name="connisteX57" fmla="*/ 2670251 w 2869006"/>
              <a:gd name="connsiteY57" fmla="*/ 2333025 h 2475812"/>
              <a:gd name="connisteX58" fmla="*/ 2741371 w 2869006"/>
              <a:gd name="connsiteY58" fmla="*/ 2290480 h 2475812"/>
              <a:gd name="connisteX59" fmla="*/ 2797886 w 2869006"/>
              <a:gd name="connsiteY59" fmla="*/ 2219360 h 2475812"/>
              <a:gd name="connisteX60" fmla="*/ 2797886 w 2869006"/>
              <a:gd name="connsiteY60" fmla="*/ 2148875 h 2475812"/>
              <a:gd name="connisteX61" fmla="*/ 2783916 w 2869006"/>
              <a:gd name="connsiteY61" fmla="*/ 2077755 h 2475812"/>
              <a:gd name="connisteX62" fmla="*/ 2769946 w 2869006"/>
              <a:gd name="connsiteY62" fmla="*/ 2006635 h 2475812"/>
              <a:gd name="connisteX63" fmla="*/ 2769946 w 2869006"/>
              <a:gd name="connsiteY63" fmla="*/ 1935515 h 2475812"/>
              <a:gd name="connisteX64" fmla="*/ 2841066 w 2869006"/>
              <a:gd name="connsiteY64" fmla="*/ 1879000 h 2475812"/>
              <a:gd name="connisteX65" fmla="*/ 2869006 w 2869006"/>
              <a:gd name="connsiteY65" fmla="*/ 1807880 h 2475812"/>
              <a:gd name="connisteX66" fmla="*/ 2841066 w 2869006"/>
              <a:gd name="connsiteY66" fmla="*/ 1736760 h 2475812"/>
              <a:gd name="connisteX67" fmla="*/ 2769946 w 2869006"/>
              <a:gd name="connsiteY67" fmla="*/ 1708185 h 2475812"/>
              <a:gd name="connisteX68" fmla="*/ 2698826 w 2869006"/>
              <a:gd name="connsiteY68" fmla="*/ 1665640 h 2475812"/>
              <a:gd name="connisteX69" fmla="*/ 2627706 w 2869006"/>
              <a:gd name="connsiteY69" fmla="*/ 1595155 h 2475812"/>
              <a:gd name="connisteX70" fmla="*/ 2627706 w 2869006"/>
              <a:gd name="connsiteY70" fmla="*/ 1524035 h 2475812"/>
              <a:gd name="connisteX71" fmla="*/ 2698826 w 2869006"/>
              <a:gd name="connsiteY71" fmla="*/ 1495460 h 2475812"/>
              <a:gd name="connisteX72" fmla="*/ 2712796 w 2869006"/>
              <a:gd name="connsiteY72" fmla="*/ 1424340 h 2475812"/>
              <a:gd name="connisteX73" fmla="*/ 2670251 w 2869006"/>
              <a:gd name="connsiteY73" fmla="*/ 1353220 h 2475812"/>
              <a:gd name="connisteX74" fmla="*/ 2698826 w 2869006"/>
              <a:gd name="connsiteY74" fmla="*/ 1282735 h 2475812"/>
              <a:gd name="connisteX75" fmla="*/ 2727401 w 2869006"/>
              <a:gd name="connsiteY75" fmla="*/ 1211615 h 2475812"/>
              <a:gd name="connisteX76" fmla="*/ 2741371 w 2869006"/>
              <a:gd name="connsiteY76" fmla="*/ 1140495 h 2475812"/>
              <a:gd name="connisteX77" fmla="*/ 2670251 w 2869006"/>
              <a:gd name="connsiteY77" fmla="*/ 1083980 h 2475812"/>
              <a:gd name="connisteX78" fmla="*/ 2599131 w 2869006"/>
              <a:gd name="connsiteY78" fmla="*/ 1083980 h 2475812"/>
              <a:gd name="connisteX79" fmla="*/ 2528646 w 2869006"/>
              <a:gd name="connsiteY79" fmla="*/ 1111920 h 2475812"/>
              <a:gd name="connisteX80" fmla="*/ 2528646 w 2869006"/>
              <a:gd name="connsiteY80" fmla="*/ 1041435 h 2475812"/>
              <a:gd name="connisteX81" fmla="*/ 2599131 w 2869006"/>
              <a:gd name="connsiteY81" fmla="*/ 1012860 h 2475812"/>
              <a:gd name="connisteX82" fmla="*/ 2528646 w 2869006"/>
              <a:gd name="connsiteY82" fmla="*/ 970315 h 2475812"/>
              <a:gd name="connisteX83" fmla="*/ 2599131 w 2869006"/>
              <a:gd name="connsiteY83" fmla="*/ 970315 h 2475812"/>
              <a:gd name="connisteX84" fmla="*/ 2571191 w 2869006"/>
              <a:gd name="connsiteY84" fmla="*/ 899195 h 2475812"/>
              <a:gd name="connisteX85" fmla="*/ 2599131 w 2869006"/>
              <a:gd name="connsiteY85" fmla="*/ 828075 h 2475812"/>
              <a:gd name="connisteX86" fmla="*/ 2599131 w 2869006"/>
              <a:gd name="connsiteY86" fmla="*/ 756955 h 2475812"/>
              <a:gd name="connisteX87" fmla="*/ 2599131 w 2869006"/>
              <a:gd name="connsiteY87" fmla="*/ 686470 h 2475812"/>
              <a:gd name="connisteX88" fmla="*/ 2613736 w 2869006"/>
              <a:gd name="connsiteY88" fmla="*/ 615350 h 2475812"/>
              <a:gd name="connisteX89" fmla="*/ 2627706 w 2869006"/>
              <a:gd name="connsiteY89" fmla="*/ 544230 h 2475812"/>
              <a:gd name="connisteX90" fmla="*/ 2556586 w 2869006"/>
              <a:gd name="connsiteY90" fmla="*/ 544230 h 2475812"/>
              <a:gd name="connisteX91" fmla="*/ 2542616 w 2869006"/>
              <a:gd name="connsiteY91" fmla="*/ 473110 h 2475812"/>
              <a:gd name="connisteX92" fmla="*/ 2471496 w 2869006"/>
              <a:gd name="connsiteY92" fmla="*/ 473110 h 2475812"/>
              <a:gd name="connisteX93" fmla="*/ 2400376 w 2869006"/>
              <a:gd name="connsiteY93" fmla="*/ 430565 h 2475812"/>
              <a:gd name="connisteX94" fmla="*/ 2329891 w 2869006"/>
              <a:gd name="connsiteY94" fmla="*/ 374050 h 2475812"/>
              <a:gd name="connisteX95" fmla="*/ 2258771 w 2869006"/>
              <a:gd name="connsiteY95" fmla="*/ 345475 h 2475812"/>
              <a:gd name="connisteX96" fmla="*/ 2216226 w 2869006"/>
              <a:gd name="connsiteY96" fmla="*/ 274355 h 2475812"/>
              <a:gd name="connisteX97" fmla="*/ 2272741 w 2869006"/>
              <a:gd name="connsiteY97" fmla="*/ 203235 h 2475812"/>
              <a:gd name="connisteX98" fmla="*/ 2315286 w 2869006"/>
              <a:gd name="connsiteY98" fmla="*/ 132115 h 2475812"/>
              <a:gd name="connisteX99" fmla="*/ 2329891 w 2869006"/>
              <a:gd name="connsiteY99" fmla="*/ 61630 h 2475812"/>
              <a:gd name="connisteX100" fmla="*/ 2258771 w 2869006"/>
              <a:gd name="connsiteY100" fmla="*/ 19085 h 2475812"/>
              <a:gd name="connisteX101" fmla="*/ 2187651 w 2869006"/>
              <a:gd name="connsiteY101" fmla="*/ 4480 h 2475812"/>
              <a:gd name="connisteX102" fmla="*/ 2116531 w 2869006"/>
              <a:gd name="connsiteY102" fmla="*/ 4480 h 2475812"/>
              <a:gd name="connisteX103" fmla="*/ 2045411 w 2869006"/>
              <a:gd name="connsiteY103" fmla="*/ 47025 h 2475812"/>
              <a:gd name="connisteX104" fmla="*/ 1974926 w 2869006"/>
              <a:gd name="connsiteY104" fmla="*/ 33055 h 2475812"/>
              <a:gd name="connisteX105" fmla="*/ 1903806 w 2869006"/>
              <a:gd name="connsiteY105" fmla="*/ 89570 h 2475812"/>
              <a:gd name="connisteX106" fmla="*/ 1832686 w 2869006"/>
              <a:gd name="connsiteY106" fmla="*/ 146720 h 2475812"/>
              <a:gd name="connisteX107" fmla="*/ 1761566 w 2869006"/>
              <a:gd name="connsiteY107" fmla="*/ 132115 h 2475812"/>
              <a:gd name="connisteX108" fmla="*/ 1690446 w 2869006"/>
              <a:gd name="connsiteY108" fmla="*/ 104175 h 2475812"/>
              <a:gd name="connisteX109" fmla="*/ 1619961 w 2869006"/>
              <a:gd name="connsiteY109" fmla="*/ 118145 h 2475812"/>
              <a:gd name="connisteX110" fmla="*/ 1548841 w 2869006"/>
              <a:gd name="connsiteY110" fmla="*/ 104175 h 2475812"/>
              <a:gd name="connisteX111" fmla="*/ 1477721 w 2869006"/>
              <a:gd name="connsiteY111" fmla="*/ 89570 h 2475812"/>
              <a:gd name="connisteX112" fmla="*/ 1406601 w 2869006"/>
              <a:gd name="connsiteY112" fmla="*/ 104175 h 2475812"/>
              <a:gd name="connisteX113" fmla="*/ 1335481 w 2869006"/>
              <a:gd name="connsiteY113" fmla="*/ 104175 h 2475812"/>
              <a:gd name="connisteX114" fmla="*/ 1264996 w 2869006"/>
              <a:gd name="connsiteY114" fmla="*/ 104175 h 2475812"/>
              <a:gd name="connisteX115" fmla="*/ 1193876 w 2869006"/>
              <a:gd name="connsiteY115" fmla="*/ 89570 h 2475812"/>
              <a:gd name="connisteX116" fmla="*/ 1122756 w 2869006"/>
              <a:gd name="connsiteY116" fmla="*/ 89570 h 2475812"/>
              <a:gd name="connisteX117" fmla="*/ 1051636 w 2869006"/>
              <a:gd name="connsiteY117" fmla="*/ 89570 h 2475812"/>
              <a:gd name="connisteX118" fmla="*/ 980516 w 2869006"/>
              <a:gd name="connsiteY118" fmla="*/ 118145 h 2475812"/>
              <a:gd name="connisteX119" fmla="*/ 910031 w 2869006"/>
              <a:gd name="connsiteY119" fmla="*/ 118145 h 2475812"/>
              <a:gd name="connisteX120" fmla="*/ 838911 w 2869006"/>
              <a:gd name="connsiteY120" fmla="*/ 118145 h 2475812"/>
              <a:gd name="connisteX121" fmla="*/ 767791 w 2869006"/>
              <a:gd name="connsiteY121" fmla="*/ 118145 h 2475812"/>
              <a:gd name="connisteX122" fmla="*/ 696671 w 2869006"/>
              <a:gd name="connsiteY122" fmla="*/ 118145 h 2475812"/>
              <a:gd name="connisteX123" fmla="*/ 625551 w 2869006"/>
              <a:gd name="connsiteY123" fmla="*/ 118145 h 2475812"/>
              <a:gd name="connisteX124" fmla="*/ 555066 w 2869006"/>
              <a:gd name="connsiteY124" fmla="*/ 118145 h 2475812"/>
              <a:gd name="connisteX125" fmla="*/ 483946 w 2869006"/>
              <a:gd name="connsiteY125" fmla="*/ 118145 h 2475812"/>
              <a:gd name="connisteX126" fmla="*/ 412826 w 2869006"/>
              <a:gd name="connsiteY126" fmla="*/ 104175 h 2475812"/>
              <a:gd name="connisteX127" fmla="*/ 341706 w 2869006"/>
              <a:gd name="connsiteY127" fmla="*/ 104175 h 2475812"/>
              <a:gd name="connisteX128" fmla="*/ 270586 w 2869006"/>
              <a:gd name="connsiteY128" fmla="*/ 104175 h 2475812"/>
              <a:gd name="connisteX129" fmla="*/ 200101 w 2869006"/>
              <a:gd name="connsiteY129" fmla="*/ 104175 h 2475812"/>
              <a:gd name="connisteX130" fmla="*/ 128981 w 2869006"/>
              <a:gd name="connsiteY130" fmla="*/ 104175 h 2475812"/>
              <a:gd name="connisteX131" fmla="*/ 57861 w 2869006"/>
              <a:gd name="connsiteY131" fmla="*/ 118145 h 2475812"/>
              <a:gd name="connisteX132" fmla="*/ 86436 w 2869006"/>
              <a:gd name="connsiteY132" fmla="*/ 189265 h 2475812"/>
              <a:gd name="connisteX133" fmla="*/ 29286 w 2869006"/>
              <a:gd name="connsiteY133" fmla="*/ 260385 h 24758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</a:cxnLst>
            <a:rect l="l" t="t" r="r" b="b"/>
            <a:pathLst>
              <a:path w="2869007" h="2475813">
                <a:moveTo>
                  <a:pt x="86437" y="160691"/>
                </a:moveTo>
                <a:cubicBezTo>
                  <a:pt x="75007" y="173391"/>
                  <a:pt x="43257" y="203236"/>
                  <a:pt x="29287" y="231811"/>
                </a:cubicBezTo>
                <a:cubicBezTo>
                  <a:pt x="15317" y="260386"/>
                  <a:pt x="21032" y="274356"/>
                  <a:pt x="15317" y="302931"/>
                </a:cubicBezTo>
                <a:cubicBezTo>
                  <a:pt x="9602" y="331506"/>
                  <a:pt x="-4368" y="345476"/>
                  <a:pt x="1347" y="374051"/>
                </a:cubicBezTo>
                <a:cubicBezTo>
                  <a:pt x="7062" y="402626"/>
                  <a:pt x="21032" y="424851"/>
                  <a:pt x="43892" y="444536"/>
                </a:cubicBezTo>
                <a:cubicBezTo>
                  <a:pt x="66752" y="464221"/>
                  <a:pt x="102947" y="453426"/>
                  <a:pt x="114377" y="473111"/>
                </a:cubicBezTo>
                <a:cubicBezTo>
                  <a:pt x="125807" y="492796"/>
                  <a:pt x="100407" y="513116"/>
                  <a:pt x="100407" y="544231"/>
                </a:cubicBezTo>
                <a:cubicBezTo>
                  <a:pt x="100407" y="575346"/>
                  <a:pt x="111837" y="598206"/>
                  <a:pt x="114377" y="629321"/>
                </a:cubicBezTo>
                <a:cubicBezTo>
                  <a:pt x="116917" y="660436"/>
                  <a:pt x="111202" y="671866"/>
                  <a:pt x="114377" y="700441"/>
                </a:cubicBezTo>
                <a:cubicBezTo>
                  <a:pt x="117552" y="729016"/>
                  <a:pt x="117552" y="742986"/>
                  <a:pt x="128982" y="771561"/>
                </a:cubicBezTo>
                <a:cubicBezTo>
                  <a:pt x="140412" y="800136"/>
                  <a:pt x="174702" y="813471"/>
                  <a:pt x="171527" y="842046"/>
                </a:cubicBezTo>
                <a:cubicBezTo>
                  <a:pt x="168352" y="870621"/>
                  <a:pt x="117552" y="913166"/>
                  <a:pt x="114377" y="913166"/>
                </a:cubicBezTo>
                <a:cubicBezTo>
                  <a:pt x="111202" y="913166"/>
                  <a:pt x="156922" y="842046"/>
                  <a:pt x="156922" y="842046"/>
                </a:cubicBezTo>
                <a:cubicBezTo>
                  <a:pt x="156922" y="842046"/>
                  <a:pt x="120092" y="884591"/>
                  <a:pt x="114377" y="913166"/>
                </a:cubicBezTo>
                <a:cubicBezTo>
                  <a:pt x="108662" y="941741"/>
                  <a:pt x="117552" y="955711"/>
                  <a:pt x="128982" y="984286"/>
                </a:cubicBezTo>
                <a:cubicBezTo>
                  <a:pt x="140412" y="1012861"/>
                  <a:pt x="154382" y="1026831"/>
                  <a:pt x="171527" y="1055406"/>
                </a:cubicBezTo>
                <a:cubicBezTo>
                  <a:pt x="188672" y="1083981"/>
                  <a:pt x="214072" y="1097951"/>
                  <a:pt x="214072" y="1126526"/>
                </a:cubicBezTo>
                <a:cubicBezTo>
                  <a:pt x="214072" y="1155101"/>
                  <a:pt x="177242" y="1168436"/>
                  <a:pt x="171527" y="1197011"/>
                </a:cubicBezTo>
                <a:cubicBezTo>
                  <a:pt x="165812" y="1225586"/>
                  <a:pt x="193752" y="1239556"/>
                  <a:pt x="185497" y="1268131"/>
                </a:cubicBezTo>
                <a:cubicBezTo>
                  <a:pt x="177242" y="1296706"/>
                  <a:pt x="125807" y="1316391"/>
                  <a:pt x="128982" y="1339251"/>
                </a:cubicBezTo>
                <a:cubicBezTo>
                  <a:pt x="132157" y="1362111"/>
                  <a:pt x="177242" y="1358936"/>
                  <a:pt x="200102" y="1381796"/>
                </a:cubicBezTo>
                <a:cubicBezTo>
                  <a:pt x="222962" y="1404656"/>
                  <a:pt x="228677" y="1424341"/>
                  <a:pt x="242647" y="1452916"/>
                </a:cubicBezTo>
                <a:cubicBezTo>
                  <a:pt x="256617" y="1481491"/>
                  <a:pt x="256617" y="1495461"/>
                  <a:pt x="270587" y="1524036"/>
                </a:cubicBezTo>
                <a:cubicBezTo>
                  <a:pt x="284557" y="1552611"/>
                  <a:pt x="299162" y="1566581"/>
                  <a:pt x="313132" y="1595156"/>
                </a:cubicBezTo>
                <a:cubicBezTo>
                  <a:pt x="327102" y="1623731"/>
                  <a:pt x="324562" y="1637066"/>
                  <a:pt x="341707" y="1665641"/>
                </a:cubicBezTo>
                <a:cubicBezTo>
                  <a:pt x="358852" y="1694216"/>
                  <a:pt x="373457" y="1717076"/>
                  <a:pt x="398857" y="1736761"/>
                </a:cubicBezTo>
                <a:cubicBezTo>
                  <a:pt x="424257" y="1756446"/>
                  <a:pt x="440767" y="1751366"/>
                  <a:pt x="469342" y="1765336"/>
                </a:cubicBezTo>
                <a:cubicBezTo>
                  <a:pt x="497917" y="1779306"/>
                  <a:pt x="511887" y="1793911"/>
                  <a:pt x="540462" y="1807881"/>
                </a:cubicBezTo>
                <a:cubicBezTo>
                  <a:pt x="569037" y="1821851"/>
                  <a:pt x="583007" y="1822486"/>
                  <a:pt x="611582" y="1836456"/>
                </a:cubicBezTo>
                <a:cubicBezTo>
                  <a:pt x="640157" y="1850426"/>
                  <a:pt x="654127" y="1861856"/>
                  <a:pt x="682702" y="1879001"/>
                </a:cubicBezTo>
                <a:cubicBezTo>
                  <a:pt x="711277" y="1896146"/>
                  <a:pt x="725247" y="1907576"/>
                  <a:pt x="753822" y="1921546"/>
                </a:cubicBezTo>
                <a:cubicBezTo>
                  <a:pt x="782397" y="1935516"/>
                  <a:pt x="795732" y="1936151"/>
                  <a:pt x="824307" y="1950121"/>
                </a:cubicBezTo>
                <a:cubicBezTo>
                  <a:pt x="852882" y="1964091"/>
                  <a:pt x="866852" y="1975521"/>
                  <a:pt x="895427" y="1992666"/>
                </a:cubicBezTo>
                <a:cubicBezTo>
                  <a:pt x="924002" y="2009811"/>
                  <a:pt x="937972" y="2021241"/>
                  <a:pt x="966547" y="2035211"/>
                </a:cubicBezTo>
                <a:cubicBezTo>
                  <a:pt x="995122" y="2049181"/>
                  <a:pt x="1009092" y="2049181"/>
                  <a:pt x="1037667" y="2063151"/>
                </a:cubicBezTo>
                <a:cubicBezTo>
                  <a:pt x="1066242" y="2077121"/>
                  <a:pt x="1080212" y="2089186"/>
                  <a:pt x="1108787" y="2106331"/>
                </a:cubicBezTo>
                <a:cubicBezTo>
                  <a:pt x="1137362" y="2123476"/>
                  <a:pt x="1150697" y="2131731"/>
                  <a:pt x="1179272" y="2148876"/>
                </a:cubicBezTo>
                <a:cubicBezTo>
                  <a:pt x="1207847" y="2166021"/>
                  <a:pt x="1221817" y="2171736"/>
                  <a:pt x="1250392" y="2191421"/>
                </a:cubicBezTo>
                <a:cubicBezTo>
                  <a:pt x="1278967" y="2211106"/>
                  <a:pt x="1292937" y="2225076"/>
                  <a:pt x="1321512" y="2247936"/>
                </a:cubicBezTo>
                <a:cubicBezTo>
                  <a:pt x="1350087" y="2270796"/>
                  <a:pt x="1364057" y="2282226"/>
                  <a:pt x="1392632" y="2305086"/>
                </a:cubicBezTo>
                <a:cubicBezTo>
                  <a:pt x="1421207" y="2327946"/>
                  <a:pt x="1435177" y="2344456"/>
                  <a:pt x="1463752" y="2361601"/>
                </a:cubicBezTo>
                <a:cubicBezTo>
                  <a:pt x="1492327" y="2378746"/>
                  <a:pt x="1505662" y="2381921"/>
                  <a:pt x="1534237" y="2390176"/>
                </a:cubicBezTo>
                <a:cubicBezTo>
                  <a:pt x="1562812" y="2398431"/>
                  <a:pt x="1576782" y="2398431"/>
                  <a:pt x="1605357" y="2404146"/>
                </a:cubicBezTo>
                <a:cubicBezTo>
                  <a:pt x="1633932" y="2409861"/>
                  <a:pt x="1647902" y="2412401"/>
                  <a:pt x="1676477" y="2418116"/>
                </a:cubicBezTo>
                <a:cubicBezTo>
                  <a:pt x="1705052" y="2423831"/>
                  <a:pt x="1719022" y="2427006"/>
                  <a:pt x="1747597" y="2432721"/>
                </a:cubicBezTo>
                <a:cubicBezTo>
                  <a:pt x="1776172" y="2438436"/>
                  <a:pt x="1790142" y="2438436"/>
                  <a:pt x="1818717" y="2446691"/>
                </a:cubicBezTo>
                <a:cubicBezTo>
                  <a:pt x="1847292" y="2454946"/>
                  <a:pt x="1860627" y="2472091"/>
                  <a:pt x="1889202" y="2475266"/>
                </a:cubicBezTo>
                <a:cubicBezTo>
                  <a:pt x="1917777" y="2478441"/>
                  <a:pt x="1931747" y="2467011"/>
                  <a:pt x="1960322" y="2461296"/>
                </a:cubicBezTo>
                <a:cubicBezTo>
                  <a:pt x="1988897" y="2455581"/>
                  <a:pt x="2002867" y="2449866"/>
                  <a:pt x="2031442" y="2446691"/>
                </a:cubicBezTo>
                <a:cubicBezTo>
                  <a:pt x="2060017" y="2443516"/>
                  <a:pt x="2073987" y="2443516"/>
                  <a:pt x="2102562" y="2446691"/>
                </a:cubicBezTo>
                <a:cubicBezTo>
                  <a:pt x="2131137" y="2449866"/>
                  <a:pt x="2145107" y="2458121"/>
                  <a:pt x="2173682" y="2461296"/>
                </a:cubicBezTo>
                <a:cubicBezTo>
                  <a:pt x="2202257" y="2464471"/>
                  <a:pt x="2215592" y="2464471"/>
                  <a:pt x="2244167" y="2461296"/>
                </a:cubicBezTo>
                <a:cubicBezTo>
                  <a:pt x="2272742" y="2458121"/>
                  <a:pt x="2286712" y="2452406"/>
                  <a:pt x="2315287" y="2446691"/>
                </a:cubicBezTo>
                <a:cubicBezTo>
                  <a:pt x="2343862" y="2440976"/>
                  <a:pt x="2357832" y="2438436"/>
                  <a:pt x="2386407" y="2432721"/>
                </a:cubicBezTo>
                <a:cubicBezTo>
                  <a:pt x="2414982" y="2427006"/>
                  <a:pt x="2428952" y="2423831"/>
                  <a:pt x="2457527" y="2418116"/>
                </a:cubicBezTo>
                <a:cubicBezTo>
                  <a:pt x="2486102" y="2412401"/>
                  <a:pt x="2500072" y="2409861"/>
                  <a:pt x="2528647" y="2404146"/>
                </a:cubicBezTo>
                <a:cubicBezTo>
                  <a:pt x="2557222" y="2398431"/>
                  <a:pt x="2570557" y="2404146"/>
                  <a:pt x="2599132" y="2390176"/>
                </a:cubicBezTo>
                <a:cubicBezTo>
                  <a:pt x="2627707" y="2376206"/>
                  <a:pt x="2641677" y="2352711"/>
                  <a:pt x="2670252" y="2333026"/>
                </a:cubicBezTo>
                <a:cubicBezTo>
                  <a:pt x="2698827" y="2313341"/>
                  <a:pt x="2715972" y="2313341"/>
                  <a:pt x="2741372" y="2290481"/>
                </a:cubicBezTo>
                <a:cubicBezTo>
                  <a:pt x="2766772" y="2267621"/>
                  <a:pt x="2786457" y="2247936"/>
                  <a:pt x="2797887" y="2219361"/>
                </a:cubicBezTo>
                <a:cubicBezTo>
                  <a:pt x="2809317" y="2190786"/>
                  <a:pt x="2800427" y="2177451"/>
                  <a:pt x="2797887" y="2148876"/>
                </a:cubicBezTo>
                <a:cubicBezTo>
                  <a:pt x="2795347" y="2120301"/>
                  <a:pt x="2789632" y="2106331"/>
                  <a:pt x="2783917" y="2077756"/>
                </a:cubicBezTo>
                <a:cubicBezTo>
                  <a:pt x="2778202" y="2049181"/>
                  <a:pt x="2772487" y="2035211"/>
                  <a:pt x="2769947" y="2006636"/>
                </a:cubicBezTo>
                <a:cubicBezTo>
                  <a:pt x="2767407" y="1978061"/>
                  <a:pt x="2755977" y="1960916"/>
                  <a:pt x="2769947" y="1935516"/>
                </a:cubicBezTo>
                <a:cubicBezTo>
                  <a:pt x="2783917" y="1910116"/>
                  <a:pt x="2821382" y="1904401"/>
                  <a:pt x="2841067" y="1879001"/>
                </a:cubicBezTo>
                <a:cubicBezTo>
                  <a:pt x="2860752" y="1853601"/>
                  <a:pt x="2869007" y="1836456"/>
                  <a:pt x="2869007" y="1807881"/>
                </a:cubicBezTo>
                <a:cubicBezTo>
                  <a:pt x="2869007" y="1779306"/>
                  <a:pt x="2860752" y="1756446"/>
                  <a:pt x="2841067" y="1736761"/>
                </a:cubicBezTo>
                <a:cubicBezTo>
                  <a:pt x="2821382" y="1717076"/>
                  <a:pt x="2798522" y="1722156"/>
                  <a:pt x="2769947" y="1708186"/>
                </a:cubicBezTo>
                <a:cubicBezTo>
                  <a:pt x="2741372" y="1694216"/>
                  <a:pt x="2727402" y="1688501"/>
                  <a:pt x="2698827" y="1665641"/>
                </a:cubicBezTo>
                <a:cubicBezTo>
                  <a:pt x="2670252" y="1642781"/>
                  <a:pt x="2641677" y="1623731"/>
                  <a:pt x="2627707" y="1595156"/>
                </a:cubicBezTo>
                <a:cubicBezTo>
                  <a:pt x="2613737" y="1566581"/>
                  <a:pt x="2613737" y="1543721"/>
                  <a:pt x="2627707" y="1524036"/>
                </a:cubicBezTo>
                <a:cubicBezTo>
                  <a:pt x="2641677" y="1504351"/>
                  <a:pt x="2681682" y="1515146"/>
                  <a:pt x="2698827" y="1495461"/>
                </a:cubicBezTo>
                <a:cubicBezTo>
                  <a:pt x="2715972" y="1475776"/>
                  <a:pt x="2718512" y="1452916"/>
                  <a:pt x="2712797" y="1424341"/>
                </a:cubicBezTo>
                <a:cubicBezTo>
                  <a:pt x="2707082" y="1395766"/>
                  <a:pt x="2672792" y="1381796"/>
                  <a:pt x="2670252" y="1353221"/>
                </a:cubicBezTo>
                <a:cubicBezTo>
                  <a:pt x="2667712" y="1324646"/>
                  <a:pt x="2687397" y="1311311"/>
                  <a:pt x="2698827" y="1282736"/>
                </a:cubicBezTo>
                <a:cubicBezTo>
                  <a:pt x="2710257" y="1254161"/>
                  <a:pt x="2719147" y="1240191"/>
                  <a:pt x="2727402" y="1211616"/>
                </a:cubicBezTo>
                <a:cubicBezTo>
                  <a:pt x="2735657" y="1183041"/>
                  <a:pt x="2752802" y="1165896"/>
                  <a:pt x="2741372" y="1140496"/>
                </a:cubicBezTo>
                <a:cubicBezTo>
                  <a:pt x="2729942" y="1115096"/>
                  <a:pt x="2698827" y="1095411"/>
                  <a:pt x="2670252" y="1083981"/>
                </a:cubicBezTo>
                <a:cubicBezTo>
                  <a:pt x="2641677" y="1072551"/>
                  <a:pt x="2627707" y="1078266"/>
                  <a:pt x="2599132" y="1083981"/>
                </a:cubicBezTo>
                <a:cubicBezTo>
                  <a:pt x="2570557" y="1089696"/>
                  <a:pt x="2542617" y="1120176"/>
                  <a:pt x="2528647" y="1111921"/>
                </a:cubicBezTo>
                <a:cubicBezTo>
                  <a:pt x="2514677" y="1103666"/>
                  <a:pt x="2514677" y="1061121"/>
                  <a:pt x="2528647" y="1041436"/>
                </a:cubicBezTo>
                <a:cubicBezTo>
                  <a:pt x="2542617" y="1021751"/>
                  <a:pt x="2599132" y="1026831"/>
                  <a:pt x="2599132" y="1012861"/>
                </a:cubicBezTo>
                <a:cubicBezTo>
                  <a:pt x="2599132" y="998891"/>
                  <a:pt x="2528647" y="978571"/>
                  <a:pt x="2528647" y="970316"/>
                </a:cubicBezTo>
                <a:cubicBezTo>
                  <a:pt x="2528647" y="962061"/>
                  <a:pt x="2590877" y="984286"/>
                  <a:pt x="2599132" y="970316"/>
                </a:cubicBezTo>
                <a:cubicBezTo>
                  <a:pt x="2607387" y="956346"/>
                  <a:pt x="2571192" y="927771"/>
                  <a:pt x="2571192" y="899196"/>
                </a:cubicBezTo>
                <a:cubicBezTo>
                  <a:pt x="2571192" y="870621"/>
                  <a:pt x="2593417" y="856651"/>
                  <a:pt x="2599132" y="828076"/>
                </a:cubicBezTo>
                <a:cubicBezTo>
                  <a:pt x="2604847" y="799501"/>
                  <a:pt x="2599132" y="785531"/>
                  <a:pt x="2599132" y="756956"/>
                </a:cubicBezTo>
                <a:cubicBezTo>
                  <a:pt x="2599132" y="728381"/>
                  <a:pt x="2595957" y="715046"/>
                  <a:pt x="2599132" y="686471"/>
                </a:cubicBezTo>
                <a:cubicBezTo>
                  <a:pt x="2602307" y="657896"/>
                  <a:pt x="2608022" y="643926"/>
                  <a:pt x="2613737" y="615351"/>
                </a:cubicBezTo>
                <a:cubicBezTo>
                  <a:pt x="2619452" y="586776"/>
                  <a:pt x="2639137" y="558201"/>
                  <a:pt x="2627707" y="544231"/>
                </a:cubicBezTo>
                <a:cubicBezTo>
                  <a:pt x="2616277" y="530261"/>
                  <a:pt x="2573732" y="558201"/>
                  <a:pt x="2556587" y="544231"/>
                </a:cubicBezTo>
                <a:cubicBezTo>
                  <a:pt x="2539442" y="530261"/>
                  <a:pt x="2559762" y="487081"/>
                  <a:pt x="2542617" y="473111"/>
                </a:cubicBezTo>
                <a:cubicBezTo>
                  <a:pt x="2525472" y="459141"/>
                  <a:pt x="2500072" y="481366"/>
                  <a:pt x="2471497" y="473111"/>
                </a:cubicBezTo>
                <a:cubicBezTo>
                  <a:pt x="2442922" y="464856"/>
                  <a:pt x="2428952" y="450251"/>
                  <a:pt x="2400377" y="430566"/>
                </a:cubicBezTo>
                <a:cubicBezTo>
                  <a:pt x="2371802" y="410881"/>
                  <a:pt x="2358467" y="391196"/>
                  <a:pt x="2329892" y="374051"/>
                </a:cubicBezTo>
                <a:cubicBezTo>
                  <a:pt x="2301317" y="356906"/>
                  <a:pt x="2281632" y="365161"/>
                  <a:pt x="2258772" y="345476"/>
                </a:cubicBezTo>
                <a:cubicBezTo>
                  <a:pt x="2235912" y="325791"/>
                  <a:pt x="2213687" y="302931"/>
                  <a:pt x="2216227" y="274356"/>
                </a:cubicBezTo>
                <a:cubicBezTo>
                  <a:pt x="2218767" y="245781"/>
                  <a:pt x="2253057" y="231811"/>
                  <a:pt x="2272742" y="203236"/>
                </a:cubicBezTo>
                <a:cubicBezTo>
                  <a:pt x="2292427" y="174661"/>
                  <a:pt x="2303857" y="160691"/>
                  <a:pt x="2315287" y="132116"/>
                </a:cubicBezTo>
                <a:cubicBezTo>
                  <a:pt x="2326717" y="103541"/>
                  <a:pt x="2341322" y="84491"/>
                  <a:pt x="2329892" y="61631"/>
                </a:cubicBezTo>
                <a:cubicBezTo>
                  <a:pt x="2318462" y="38771"/>
                  <a:pt x="2287347" y="30516"/>
                  <a:pt x="2258772" y="19086"/>
                </a:cubicBezTo>
                <a:cubicBezTo>
                  <a:pt x="2230197" y="7656"/>
                  <a:pt x="2216227" y="7656"/>
                  <a:pt x="2187652" y="4481"/>
                </a:cubicBezTo>
                <a:cubicBezTo>
                  <a:pt x="2159077" y="1306"/>
                  <a:pt x="2145107" y="-3774"/>
                  <a:pt x="2116532" y="4481"/>
                </a:cubicBezTo>
                <a:cubicBezTo>
                  <a:pt x="2087957" y="12736"/>
                  <a:pt x="2073987" y="41311"/>
                  <a:pt x="2045412" y="47026"/>
                </a:cubicBezTo>
                <a:cubicBezTo>
                  <a:pt x="2016837" y="52741"/>
                  <a:pt x="2003502" y="24801"/>
                  <a:pt x="1974927" y="33056"/>
                </a:cubicBezTo>
                <a:cubicBezTo>
                  <a:pt x="1946352" y="41311"/>
                  <a:pt x="1932382" y="66711"/>
                  <a:pt x="1903807" y="89571"/>
                </a:cubicBezTo>
                <a:cubicBezTo>
                  <a:pt x="1875232" y="112431"/>
                  <a:pt x="1861262" y="138466"/>
                  <a:pt x="1832687" y="146721"/>
                </a:cubicBezTo>
                <a:cubicBezTo>
                  <a:pt x="1804112" y="154976"/>
                  <a:pt x="1790142" y="140371"/>
                  <a:pt x="1761567" y="132116"/>
                </a:cubicBezTo>
                <a:cubicBezTo>
                  <a:pt x="1732992" y="123861"/>
                  <a:pt x="1719022" y="106716"/>
                  <a:pt x="1690447" y="104176"/>
                </a:cubicBezTo>
                <a:cubicBezTo>
                  <a:pt x="1661872" y="101636"/>
                  <a:pt x="1648537" y="118146"/>
                  <a:pt x="1619962" y="118146"/>
                </a:cubicBezTo>
                <a:cubicBezTo>
                  <a:pt x="1591387" y="118146"/>
                  <a:pt x="1577417" y="109891"/>
                  <a:pt x="1548842" y="104176"/>
                </a:cubicBezTo>
                <a:cubicBezTo>
                  <a:pt x="1520267" y="98461"/>
                  <a:pt x="1506297" y="89571"/>
                  <a:pt x="1477722" y="89571"/>
                </a:cubicBezTo>
                <a:cubicBezTo>
                  <a:pt x="1449147" y="89571"/>
                  <a:pt x="1435177" y="101001"/>
                  <a:pt x="1406602" y="104176"/>
                </a:cubicBezTo>
                <a:cubicBezTo>
                  <a:pt x="1378027" y="107351"/>
                  <a:pt x="1364057" y="104176"/>
                  <a:pt x="1335482" y="104176"/>
                </a:cubicBezTo>
                <a:cubicBezTo>
                  <a:pt x="1306907" y="104176"/>
                  <a:pt x="1293572" y="107351"/>
                  <a:pt x="1264997" y="104176"/>
                </a:cubicBezTo>
                <a:cubicBezTo>
                  <a:pt x="1236422" y="101001"/>
                  <a:pt x="1222452" y="92746"/>
                  <a:pt x="1193877" y="89571"/>
                </a:cubicBezTo>
                <a:cubicBezTo>
                  <a:pt x="1165302" y="86396"/>
                  <a:pt x="1151332" y="89571"/>
                  <a:pt x="1122757" y="89571"/>
                </a:cubicBezTo>
                <a:cubicBezTo>
                  <a:pt x="1094182" y="89571"/>
                  <a:pt x="1080212" y="83856"/>
                  <a:pt x="1051637" y="89571"/>
                </a:cubicBezTo>
                <a:cubicBezTo>
                  <a:pt x="1023062" y="95286"/>
                  <a:pt x="1009092" y="112431"/>
                  <a:pt x="980517" y="118146"/>
                </a:cubicBezTo>
                <a:cubicBezTo>
                  <a:pt x="951942" y="123861"/>
                  <a:pt x="938607" y="118146"/>
                  <a:pt x="910032" y="118146"/>
                </a:cubicBezTo>
                <a:cubicBezTo>
                  <a:pt x="881457" y="118146"/>
                  <a:pt x="867487" y="118146"/>
                  <a:pt x="838912" y="118146"/>
                </a:cubicBezTo>
                <a:cubicBezTo>
                  <a:pt x="810337" y="118146"/>
                  <a:pt x="796367" y="118146"/>
                  <a:pt x="767792" y="118146"/>
                </a:cubicBezTo>
                <a:cubicBezTo>
                  <a:pt x="739217" y="118146"/>
                  <a:pt x="725247" y="118146"/>
                  <a:pt x="696672" y="118146"/>
                </a:cubicBezTo>
                <a:cubicBezTo>
                  <a:pt x="668097" y="118146"/>
                  <a:pt x="654127" y="118146"/>
                  <a:pt x="625552" y="118146"/>
                </a:cubicBezTo>
                <a:cubicBezTo>
                  <a:pt x="596977" y="118146"/>
                  <a:pt x="583642" y="118146"/>
                  <a:pt x="555067" y="118146"/>
                </a:cubicBezTo>
                <a:cubicBezTo>
                  <a:pt x="526492" y="118146"/>
                  <a:pt x="512522" y="120686"/>
                  <a:pt x="483947" y="118146"/>
                </a:cubicBezTo>
                <a:cubicBezTo>
                  <a:pt x="455372" y="115606"/>
                  <a:pt x="441402" y="106716"/>
                  <a:pt x="412827" y="104176"/>
                </a:cubicBezTo>
                <a:cubicBezTo>
                  <a:pt x="384252" y="101636"/>
                  <a:pt x="370282" y="104176"/>
                  <a:pt x="341707" y="104176"/>
                </a:cubicBezTo>
                <a:cubicBezTo>
                  <a:pt x="313132" y="104176"/>
                  <a:pt x="299162" y="104176"/>
                  <a:pt x="270587" y="104176"/>
                </a:cubicBezTo>
                <a:cubicBezTo>
                  <a:pt x="242012" y="104176"/>
                  <a:pt x="228677" y="104176"/>
                  <a:pt x="200102" y="104176"/>
                </a:cubicBezTo>
                <a:cubicBezTo>
                  <a:pt x="171527" y="104176"/>
                  <a:pt x="157557" y="101636"/>
                  <a:pt x="128982" y="104176"/>
                </a:cubicBezTo>
                <a:cubicBezTo>
                  <a:pt x="100407" y="106716"/>
                  <a:pt x="66117" y="101001"/>
                  <a:pt x="57862" y="118146"/>
                </a:cubicBezTo>
                <a:cubicBezTo>
                  <a:pt x="49607" y="135291"/>
                  <a:pt x="92152" y="160691"/>
                  <a:pt x="86437" y="189266"/>
                </a:cubicBezTo>
                <a:cubicBezTo>
                  <a:pt x="80722" y="217841"/>
                  <a:pt x="41352" y="247686"/>
                  <a:pt x="29287" y="260386"/>
                </a:cubicBezTo>
              </a:path>
            </a:pathLst>
          </a:custGeom>
          <a:solidFill>
            <a:srgbClr val="FFFF00">
              <a:alpha val="30000"/>
            </a:srgbClr>
          </a:solidFill>
          <a:ln>
            <a:solidFill>
              <a:srgbClr val="FFFF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602105" y="2015490"/>
            <a:ext cx="3065145" cy="1777365"/>
          </a:xfrm>
          <a:custGeom>
            <a:avLst/>
            <a:gdLst>
              <a:gd name="connisteX0" fmla="*/ 313722 w 3064859"/>
              <a:gd name="connsiteY0" fmla="*/ 0 h 1777206"/>
              <a:gd name="connisteX1" fmla="*/ 328327 w 3064859"/>
              <a:gd name="connsiteY1" fmla="*/ 70485 h 1777206"/>
              <a:gd name="connisteX2" fmla="*/ 356267 w 3064859"/>
              <a:gd name="connsiteY2" fmla="*/ 141605 h 1777206"/>
              <a:gd name="connisteX3" fmla="*/ 370872 w 3064859"/>
              <a:gd name="connsiteY3" fmla="*/ 212725 h 1777206"/>
              <a:gd name="connisteX4" fmla="*/ 384842 w 3064859"/>
              <a:gd name="connsiteY4" fmla="*/ 283845 h 1777206"/>
              <a:gd name="connisteX5" fmla="*/ 313722 w 3064859"/>
              <a:gd name="connsiteY5" fmla="*/ 340360 h 1777206"/>
              <a:gd name="connisteX6" fmla="*/ 285782 w 3064859"/>
              <a:gd name="connsiteY6" fmla="*/ 411480 h 1777206"/>
              <a:gd name="connisteX7" fmla="*/ 214662 w 3064859"/>
              <a:gd name="connsiteY7" fmla="*/ 454025 h 1777206"/>
              <a:gd name="connisteX8" fmla="*/ 143542 w 3064859"/>
              <a:gd name="connsiteY8" fmla="*/ 496570 h 1777206"/>
              <a:gd name="connisteX9" fmla="*/ 114967 w 3064859"/>
              <a:gd name="connsiteY9" fmla="*/ 567690 h 1777206"/>
              <a:gd name="connisteX10" fmla="*/ 87027 w 3064859"/>
              <a:gd name="connsiteY10" fmla="*/ 638810 h 1777206"/>
              <a:gd name="connisteX11" fmla="*/ 44482 w 3064859"/>
              <a:gd name="connsiteY11" fmla="*/ 709930 h 1777206"/>
              <a:gd name="connisteX12" fmla="*/ 29877 w 3064859"/>
              <a:gd name="connsiteY12" fmla="*/ 780415 h 1777206"/>
              <a:gd name="connisteX13" fmla="*/ 15907 w 3064859"/>
              <a:gd name="connsiteY13" fmla="*/ 851535 h 1777206"/>
              <a:gd name="connisteX14" fmla="*/ 1302 w 3064859"/>
              <a:gd name="connsiteY14" fmla="*/ 922655 h 1777206"/>
              <a:gd name="connisteX15" fmla="*/ 44482 w 3064859"/>
              <a:gd name="connsiteY15" fmla="*/ 993775 h 1777206"/>
              <a:gd name="connisteX16" fmla="*/ 114967 w 3064859"/>
              <a:gd name="connsiteY16" fmla="*/ 1036320 h 1777206"/>
              <a:gd name="connisteX17" fmla="*/ 186087 w 3064859"/>
              <a:gd name="connsiteY17" fmla="*/ 1078865 h 1777206"/>
              <a:gd name="connisteX18" fmla="*/ 257207 w 3064859"/>
              <a:gd name="connsiteY18" fmla="*/ 1149985 h 1777206"/>
              <a:gd name="connisteX19" fmla="*/ 328327 w 3064859"/>
              <a:gd name="connsiteY19" fmla="*/ 1192530 h 1777206"/>
              <a:gd name="connisteX20" fmla="*/ 399447 w 3064859"/>
              <a:gd name="connsiteY20" fmla="*/ 1235075 h 1777206"/>
              <a:gd name="connisteX21" fmla="*/ 441992 w 3064859"/>
              <a:gd name="connsiteY21" fmla="*/ 1306195 h 1777206"/>
              <a:gd name="connisteX22" fmla="*/ 512477 w 3064859"/>
              <a:gd name="connsiteY22" fmla="*/ 1334135 h 1777206"/>
              <a:gd name="connisteX23" fmla="*/ 583597 w 3064859"/>
              <a:gd name="connsiteY23" fmla="*/ 1377315 h 1777206"/>
              <a:gd name="connisteX24" fmla="*/ 654717 w 3064859"/>
              <a:gd name="connsiteY24" fmla="*/ 1405255 h 1777206"/>
              <a:gd name="connisteX25" fmla="*/ 725837 w 3064859"/>
              <a:gd name="connsiteY25" fmla="*/ 1433830 h 1777206"/>
              <a:gd name="connisteX26" fmla="*/ 796957 w 3064859"/>
              <a:gd name="connsiteY26" fmla="*/ 1490345 h 1777206"/>
              <a:gd name="connisteX27" fmla="*/ 867442 w 3064859"/>
              <a:gd name="connsiteY27" fmla="*/ 1518920 h 1777206"/>
              <a:gd name="connisteX28" fmla="*/ 938562 w 3064859"/>
              <a:gd name="connsiteY28" fmla="*/ 1547495 h 1777206"/>
              <a:gd name="connisteX29" fmla="*/ 1009682 w 3064859"/>
              <a:gd name="connsiteY29" fmla="*/ 1590040 h 1777206"/>
              <a:gd name="connisteX30" fmla="*/ 1080802 w 3064859"/>
              <a:gd name="connsiteY30" fmla="*/ 1618615 h 1777206"/>
              <a:gd name="connisteX31" fmla="*/ 1137317 w 3064859"/>
              <a:gd name="connsiteY31" fmla="*/ 1689100 h 1777206"/>
              <a:gd name="connisteX32" fmla="*/ 1208437 w 3064859"/>
              <a:gd name="connsiteY32" fmla="*/ 1732280 h 1777206"/>
              <a:gd name="connisteX33" fmla="*/ 1279557 w 3064859"/>
              <a:gd name="connsiteY33" fmla="*/ 1732280 h 1777206"/>
              <a:gd name="connisteX34" fmla="*/ 1350677 w 3064859"/>
              <a:gd name="connsiteY34" fmla="*/ 1760220 h 1777206"/>
              <a:gd name="connisteX35" fmla="*/ 1421162 w 3064859"/>
              <a:gd name="connsiteY35" fmla="*/ 1760220 h 1777206"/>
              <a:gd name="connisteX36" fmla="*/ 1492282 w 3064859"/>
              <a:gd name="connsiteY36" fmla="*/ 1774825 h 1777206"/>
              <a:gd name="connisteX37" fmla="*/ 1563402 w 3064859"/>
              <a:gd name="connsiteY37" fmla="*/ 1774825 h 1777206"/>
              <a:gd name="connisteX38" fmla="*/ 1634522 w 3064859"/>
              <a:gd name="connsiteY38" fmla="*/ 1760220 h 1777206"/>
              <a:gd name="connisteX39" fmla="*/ 1705642 w 3064859"/>
              <a:gd name="connsiteY39" fmla="*/ 1760220 h 1777206"/>
              <a:gd name="connisteX40" fmla="*/ 1776127 w 3064859"/>
              <a:gd name="connsiteY40" fmla="*/ 1760220 h 1777206"/>
              <a:gd name="connisteX41" fmla="*/ 1847247 w 3064859"/>
              <a:gd name="connsiteY41" fmla="*/ 1746250 h 1777206"/>
              <a:gd name="connisteX42" fmla="*/ 1918367 w 3064859"/>
              <a:gd name="connsiteY42" fmla="*/ 1746250 h 1777206"/>
              <a:gd name="connisteX43" fmla="*/ 1989487 w 3064859"/>
              <a:gd name="connsiteY43" fmla="*/ 1732280 h 1777206"/>
              <a:gd name="connisteX44" fmla="*/ 2060607 w 3064859"/>
              <a:gd name="connsiteY44" fmla="*/ 1703705 h 1777206"/>
              <a:gd name="connisteX45" fmla="*/ 2131092 w 3064859"/>
              <a:gd name="connsiteY45" fmla="*/ 1661160 h 1777206"/>
              <a:gd name="connisteX46" fmla="*/ 2202212 w 3064859"/>
              <a:gd name="connsiteY46" fmla="*/ 1661160 h 1777206"/>
              <a:gd name="connisteX47" fmla="*/ 2273332 w 3064859"/>
              <a:gd name="connsiteY47" fmla="*/ 1661160 h 1777206"/>
              <a:gd name="connisteX48" fmla="*/ 2344452 w 3064859"/>
              <a:gd name="connsiteY48" fmla="*/ 1675130 h 1777206"/>
              <a:gd name="connisteX49" fmla="*/ 2415572 w 3064859"/>
              <a:gd name="connsiteY49" fmla="*/ 1689100 h 1777206"/>
              <a:gd name="connisteX50" fmla="*/ 2486057 w 3064859"/>
              <a:gd name="connsiteY50" fmla="*/ 1675130 h 1777206"/>
              <a:gd name="connisteX51" fmla="*/ 2557177 w 3064859"/>
              <a:gd name="connsiteY51" fmla="*/ 1646555 h 1777206"/>
              <a:gd name="connisteX52" fmla="*/ 2628297 w 3064859"/>
              <a:gd name="connsiteY52" fmla="*/ 1646555 h 1777206"/>
              <a:gd name="connisteX53" fmla="*/ 2699417 w 3064859"/>
              <a:gd name="connsiteY53" fmla="*/ 1632585 h 1777206"/>
              <a:gd name="connisteX54" fmla="*/ 2770537 w 3064859"/>
              <a:gd name="connsiteY54" fmla="*/ 1632585 h 1777206"/>
              <a:gd name="connisteX55" fmla="*/ 2841022 w 3064859"/>
              <a:gd name="connsiteY55" fmla="*/ 1632585 h 1777206"/>
              <a:gd name="connisteX56" fmla="*/ 2912142 w 3064859"/>
              <a:gd name="connsiteY56" fmla="*/ 1604010 h 1777206"/>
              <a:gd name="connisteX57" fmla="*/ 2983262 w 3064859"/>
              <a:gd name="connsiteY57" fmla="*/ 1604010 h 1777206"/>
              <a:gd name="connisteX58" fmla="*/ 3054382 w 3064859"/>
              <a:gd name="connsiteY58" fmla="*/ 1561465 h 1777206"/>
              <a:gd name="connisteX59" fmla="*/ 3054382 w 3064859"/>
              <a:gd name="connsiteY59" fmla="*/ 1490345 h 1777206"/>
              <a:gd name="connisteX60" fmla="*/ 2983262 w 3064859"/>
              <a:gd name="connsiteY60" fmla="*/ 1462405 h 1777206"/>
              <a:gd name="connisteX61" fmla="*/ 2940717 w 3064859"/>
              <a:gd name="connsiteY61" fmla="*/ 1391285 h 1777206"/>
              <a:gd name="connisteX62" fmla="*/ 2884202 w 3064859"/>
              <a:gd name="connsiteY62" fmla="*/ 1320165 h 1777206"/>
              <a:gd name="connisteX63" fmla="*/ 2869597 w 3064859"/>
              <a:gd name="connsiteY63" fmla="*/ 1249045 h 1777206"/>
              <a:gd name="connisteX64" fmla="*/ 2798477 w 3064859"/>
              <a:gd name="connsiteY64" fmla="*/ 1221105 h 1777206"/>
              <a:gd name="connisteX65" fmla="*/ 2784507 w 3064859"/>
              <a:gd name="connsiteY65" fmla="*/ 1149985 h 1777206"/>
              <a:gd name="connisteX66" fmla="*/ 2784507 w 3064859"/>
              <a:gd name="connsiteY66" fmla="*/ 1078865 h 1777206"/>
              <a:gd name="connisteX67" fmla="*/ 2855627 w 3064859"/>
              <a:gd name="connsiteY67" fmla="*/ 1050290 h 1777206"/>
              <a:gd name="connisteX68" fmla="*/ 2841022 w 3064859"/>
              <a:gd name="connsiteY68" fmla="*/ 979170 h 1777206"/>
              <a:gd name="connisteX69" fmla="*/ 2884202 w 3064859"/>
              <a:gd name="connsiteY69" fmla="*/ 908685 h 1777206"/>
              <a:gd name="connisteX70" fmla="*/ 2869597 w 3064859"/>
              <a:gd name="connsiteY70" fmla="*/ 837565 h 1777206"/>
              <a:gd name="connisteX71" fmla="*/ 2798477 w 3064859"/>
              <a:gd name="connsiteY71" fmla="*/ 837565 h 1777206"/>
              <a:gd name="connisteX72" fmla="*/ 2755932 w 3064859"/>
              <a:gd name="connsiteY72" fmla="*/ 766445 h 1777206"/>
              <a:gd name="connisteX73" fmla="*/ 2685447 w 3064859"/>
              <a:gd name="connsiteY73" fmla="*/ 752475 h 1777206"/>
              <a:gd name="connisteX74" fmla="*/ 2614327 w 3064859"/>
              <a:gd name="connsiteY74" fmla="*/ 780415 h 1777206"/>
              <a:gd name="connisteX75" fmla="*/ 2543207 w 3064859"/>
              <a:gd name="connsiteY75" fmla="*/ 822960 h 1777206"/>
              <a:gd name="connisteX76" fmla="*/ 2472087 w 3064859"/>
              <a:gd name="connsiteY76" fmla="*/ 837565 h 1777206"/>
              <a:gd name="connisteX77" fmla="*/ 2400967 w 3064859"/>
              <a:gd name="connsiteY77" fmla="*/ 837565 h 1777206"/>
              <a:gd name="connisteX78" fmla="*/ 2330482 w 3064859"/>
              <a:gd name="connsiteY78" fmla="*/ 851535 h 1777206"/>
              <a:gd name="connisteX79" fmla="*/ 2259362 w 3064859"/>
              <a:gd name="connsiteY79" fmla="*/ 866140 h 1777206"/>
              <a:gd name="connisteX80" fmla="*/ 2188242 w 3064859"/>
              <a:gd name="connsiteY80" fmla="*/ 866140 h 1777206"/>
              <a:gd name="connisteX81" fmla="*/ 2117122 w 3064859"/>
              <a:gd name="connsiteY81" fmla="*/ 851535 h 1777206"/>
              <a:gd name="connisteX82" fmla="*/ 2046002 w 3064859"/>
              <a:gd name="connsiteY82" fmla="*/ 866140 h 1777206"/>
              <a:gd name="connisteX83" fmla="*/ 1975517 w 3064859"/>
              <a:gd name="connsiteY83" fmla="*/ 894080 h 1777206"/>
              <a:gd name="connisteX84" fmla="*/ 1904397 w 3064859"/>
              <a:gd name="connsiteY84" fmla="*/ 880110 h 1777206"/>
              <a:gd name="connisteX85" fmla="*/ 1833277 w 3064859"/>
              <a:gd name="connsiteY85" fmla="*/ 866140 h 1777206"/>
              <a:gd name="connisteX86" fmla="*/ 1762157 w 3064859"/>
              <a:gd name="connsiteY86" fmla="*/ 837565 h 1777206"/>
              <a:gd name="connisteX87" fmla="*/ 1691037 w 3064859"/>
              <a:gd name="connsiteY87" fmla="*/ 837565 h 1777206"/>
              <a:gd name="connisteX88" fmla="*/ 1619917 w 3064859"/>
              <a:gd name="connsiteY88" fmla="*/ 822960 h 1777206"/>
              <a:gd name="connisteX89" fmla="*/ 1549432 w 3064859"/>
              <a:gd name="connsiteY89" fmla="*/ 808990 h 1777206"/>
              <a:gd name="connisteX90" fmla="*/ 1478312 w 3064859"/>
              <a:gd name="connsiteY90" fmla="*/ 766445 h 1777206"/>
              <a:gd name="connisteX91" fmla="*/ 1421162 w 3064859"/>
              <a:gd name="connsiteY91" fmla="*/ 695325 h 1777206"/>
              <a:gd name="connisteX92" fmla="*/ 1350677 w 3064859"/>
              <a:gd name="connsiteY92" fmla="*/ 652780 h 1777206"/>
              <a:gd name="connisteX93" fmla="*/ 1279557 w 3064859"/>
              <a:gd name="connsiteY93" fmla="*/ 610235 h 1777206"/>
              <a:gd name="connisteX94" fmla="*/ 1208437 w 3064859"/>
              <a:gd name="connsiteY94" fmla="*/ 553720 h 1777206"/>
              <a:gd name="connisteX95" fmla="*/ 1137317 w 3064859"/>
              <a:gd name="connsiteY95" fmla="*/ 511175 h 1777206"/>
              <a:gd name="connisteX96" fmla="*/ 1066197 w 3064859"/>
              <a:gd name="connsiteY96" fmla="*/ 467995 h 1777206"/>
              <a:gd name="connisteX97" fmla="*/ 995712 w 3064859"/>
              <a:gd name="connsiteY97" fmla="*/ 440055 h 1777206"/>
              <a:gd name="connisteX98" fmla="*/ 924592 w 3064859"/>
              <a:gd name="connsiteY98" fmla="*/ 411480 h 1777206"/>
              <a:gd name="connisteX99" fmla="*/ 853472 w 3064859"/>
              <a:gd name="connsiteY99" fmla="*/ 354965 h 1777206"/>
              <a:gd name="connisteX100" fmla="*/ 782352 w 3064859"/>
              <a:gd name="connsiteY100" fmla="*/ 326390 h 1777206"/>
              <a:gd name="connisteX101" fmla="*/ 711232 w 3064859"/>
              <a:gd name="connsiteY101" fmla="*/ 297815 h 1777206"/>
              <a:gd name="connisteX102" fmla="*/ 640747 w 3064859"/>
              <a:gd name="connsiteY102" fmla="*/ 241300 h 1777206"/>
              <a:gd name="connisteX103" fmla="*/ 569627 w 3064859"/>
              <a:gd name="connsiteY103" fmla="*/ 226695 h 1777206"/>
              <a:gd name="connisteX104" fmla="*/ 498507 w 3064859"/>
              <a:gd name="connsiteY104" fmla="*/ 198755 h 1777206"/>
              <a:gd name="connisteX105" fmla="*/ 441992 w 3064859"/>
              <a:gd name="connsiteY105" fmla="*/ 127635 h 1777206"/>
              <a:gd name="connisteX106" fmla="*/ 370872 w 3064859"/>
              <a:gd name="connsiteY106" fmla="*/ 70485 h 1777206"/>
              <a:gd name="connisteX107" fmla="*/ 342297 w 3064859"/>
              <a:gd name="connsiteY107" fmla="*/ 0 h 1777206"/>
              <a:gd name="connisteX108" fmla="*/ 328327 w 3064859"/>
              <a:gd name="connsiteY108" fmla="*/ 70485 h 1777206"/>
              <a:gd name="connisteX109" fmla="*/ 342297 w 3064859"/>
              <a:gd name="connsiteY109" fmla="*/ 141605 h 177720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</a:cxnLst>
            <a:rect l="l" t="t" r="r" b="b"/>
            <a:pathLst>
              <a:path w="3064860" h="1777206">
                <a:moveTo>
                  <a:pt x="313722" y="0"/>
                </a:moveTo>
                <a:cubicBezTo>
                  <a:pt x="316262" y="12700"/>
                  <a:pt x="320072" y="41910"/>
                  <a:pt x="328327" y="70485"/>
                </a:cubicBezTo>
                <a:cubicBezTo>
                  <a:pt x="336582" y="99060"/>
                  <a:pt x="348012" y="113030"/>
                  <a:pt x="356267" y="141605"/>
                </a:cubicBezTo>
                <a:cubicBezTo>
                  <a:pt x="364522" y="170180"/>
                  <a:pt x="365157" y="184150"/>
                  <a:pt x="370872" y="212725"/>
                </a:cubicBezTo>
                <a:cubicBezTo>
                  <a:pt x="376587" y="241300"/>
                  <a:pt x="396272" y="258445"/>
                  <a:pt x="384842" y="283845"/>
                </a:cubicBezTo>
                <a:cubicBezTo>
                  <a:pt x="373412" y="309245"/>
                  <a:pt x="333407" y="314960"/>
                  <a:pt x="313722" y="340360"/>
                </a:cubicBezTo>
                <a:cubicBezTo>
                  <a:pt x="294037" y="365760"/>
                  <a:pt x="305467" y="388620"/>
                  <a:pt x="285782" y="411480"/>
                </a:cubicBezTo>
                <a:cubicBezTo>
                  <a:pt x="266097" y="434340"/>
                  <a:pt x="243237" y="436880"/>
                  <a:pt x="214662" y="454025"/>
                </a:cubicBezTo>
                <a:cubicBezTo>
                  <a:pt x="186087" y="471170"/>
                  <a:pt x="163227" y="473710"/>
                  <a:pt x="143542" y="496570"/>
                </a:cubicBezTo>
                <a:cubicBezTo>
                  <a:pt x="123857" y="519430"/>
                  <a:pt x="126397" y="539115"/>
                  <a:pt x="114967" y="567690"/>
                </a:cubicBezTo>
                <a:cubicBezTo>
                  <a:pt x="103537" y="596265"/>
                  <a:pt x="100997" y="610235"/>
                  <a:pt x="87027" y="638810"/>
                </a:cubicBezTo>
                <a:cubicBezTo>
                  <a:pt x="73057" y="667385"/>
                  <a:pt x="55912" y="681355"/>
                  <a:pt x="44482" y="709930"/>
                </a:cubicBezTo>
                <a:cubicBezTo>
                  <a:pt x="33052" y="738505"/>
                  <a:pt x="35592" y="751840"/>
                  <a:pt x="29877" y="780415"/>
                </a:cubicBezTo>
                <a:cubicBezTo>
                  <a:pt x="24162" y="808990"/>
                  <a:pt x="21622" y="822960"/>
                  <a:pt x="15907" y="851535"/>
                </a:cubicBezTo>
                <a:cubicBezTo>
                  <a:pt x="10192" y="880110"/>
                  <a:pt x="-4413" y="894080"/>
                  <a:pt x="1302" y="922655"/>
                </a:cubicBezTo>
                <a:cubicBezTo>
                  <a:pt x="7017" y="951230"/>
                  <a:pt x="21622" y="970915"/>
                  <a:pt x="44482" y="993775"/>
                </a:cubicBezTo>
                <a:cubicBezTo>
                  <a:pt x="67342" y="1016635"/>
                  <a:pt x="86392" y="1019175"/>
                  <a:pt x="114967" y="1036320"/>
                </a:cubicBezTo>
                <a:cubicBezTo>
                  <a:pt x="143542" y="1053465"/>
                  <a:pt x="157512" y="1056005"/>
                  <a:pt x="186087" y="1078865"/>
                </a:cubicBezTo>
                <a:cubicBezTo>
                  <a:pt x="214662" y="1101725"/>
                  <a:pt x="228632" y="1127125"/>
                  <a:pt x="257207" y="1149985"/>
                </a:cubicBezTo>
                <a:cubicBezTo>
                  <a:pt x="285782" y="1172845"/>
                  <a:pt x="299752" y="1175385"/>
                  <a:pt x="328327" y="1192530"/>
                </a:cubicBezTo>
                <a:cubicBezTo>
                  <a:pt x="356902" y="1209675"/>
                  <a:pt x="376587" y="1212215"/>
                  <a:pt x="399447" y="1235075"/>
                </a:cubicBezTo>
                <a:cubicBezTo>
                  <a:pt x="422307" y="1257935"/>
                  <a:pt x="419132" y="1286510"/>
                  <a:pt x="441992" y="1306195"/>
                </a:cubicBezTo>
                <a:cubicBezTo>
                  <a:pt x="464852" y="1325880"/>
                  <a:pt x="483902" y="1320165"/>
                  <a:pt x="512477" y="1334135"/>
                </a:cubicBezTo>
                <a:cubicBezTo>
                  <a:pt x="541052" y="1348105"/>
                  <a:pt x="555022" y="1363345"/>
                  <a:pt x="583597" y="1377315"/>
                </a:cubicBezTo>
                <a:cubicBezTo>
                  <a:pt x="612172" y="1391285"/>
                  <a:pt x="626142" y="1393825"/>
                  <a:pt x="654717" y="1405255"/>
                </a:cubicBezTo>
                <a:cubicBezTo>
                  <a:pt x="683292" y="1416685"/>
                  <a:pt x="697262" y="1416685"/>
                  <a:pt x="725837" y="1433830"/>
                </a:cubicBezTo>
                <a:cubicBezTo>
                  <a:pt x="754412" y="1450975"/>
                  <a:pt x="768382" y="1473200"/>
                  <a:pt x="796957" y="1490345"/>
                </a:cubicBezTo>
                <a:cubicBezTo>
                  <a:pt x="825532" y="1507490"/>
                  <a:pt x="838867" y="1507490"/>
                  <a:pt x="867442" y="1518920"/>
                </a:cubicBezTo>
                <a:cubicBezTo>
                  <a:pt x="896017" y="1530350"/>
                  <a:pt x="909987" y="1533525"/>
                  <a:pt x="938562" y="1547495"/>
                </a:cubicBezTo>
                <a:cubicBezTo>
                  <a:pt x="967137" y="1561465"/>
                  <a:pt x="981107" y="1576070"/>
                  <a:pt x="1009682" y="1590040"/>
                </a:cubicBezTo>
                <a:cubicBezTo>
                  <a:pt x="1038257" y="1604010"/>
                  <a:pt x="1055402" y="1598930"/>
                  <a:pt x="1080802" y="1618615"/>
                </a:cubicBezTo>
                <a:cubicBezTo>
                  <a:pt x="1106202" y="1638300"/>
                  <a:pt x="1111917" y="1666240"/>
                  <a:pt x="1137317" y="1689100"/>
                </a:cubicBezTo>
                <a:cubicBezTo>
                  <a:pt x="1162717" y="1711960"/>
                  <a:pt x="1179862" y="1723390"/>
                  <a:pt x="1208437" y="1732280"/>
                </a:cubicBezTo>
                <a:cubicBezTo>
                  <a:pt x="1237012" y="1741170"/>
                  <a:pt x="1250982" y="1726565"/>
                  <a:pt x="1279557" y="1732280"/>
                </a:cubicBezTo>
                <a:cubicBezTo>
                  <a:pt x="1308132" y="1737995"/>
                  <a:pt x="1322102" y="1754505"/>
                  <a:pt x="1350677" y="1760220"/>
                </a:cubicBezTo>
                <a:cubicBezTo>
                  <a:pt x="1379252" y="1765935"/>
                  <a:pt x="1392587" y="1757045"/>
                  <a:pt x="1421162" y="1760220"/>
                </a:cubicBezTo>
                <a:cubicBezTo>
                  <a:pt x="1449737" y="1763395"/>
                  <a:pt x="1463707" y="1771650"/>
                  <a:pt x="1492282" y="1774825"/>
                </a:cubicBezTo>
                <a:cubicBezTo>
                  <a:pt x="1520857" y="1778000"/>
                  <a:pt x="1534827" y="1778000"/>
                  <a:pt x="1563402" y="1774825"/>
                </a:cubicBezTo>
                <a:cubicBezTo>
                  <a:pt x="1591977" y="1771650"/>
                  <a:pt x="1605947" y="1763395"/>
                  <a:pt x="1634522" y="1760220"/>
                </a:cubicBezTo>
                <a:cubicBezTo>
                  <a:pt x="1663097" y="1757045"/>
                  <a:pt x="1677067" y="1760220"/>
                  <a:pt x="1705642" y="1760220"/>
                </a:cubicBezTo>
                <a:cubicBezTo>
                  <a:pt x="1734217" y="1760220"/>
                  <a:pt x="1747552" y="1762760"/>
                  <a:pt x="1776127" y="1760220"/>
                </a:cubicBezTo>
                <a:cubicBezTo>
                  <a:pt x="1804702" y="1757680"/>
                  <a:pt x="1818672" y="1748790"/>
                  <a:pt x="1847247" y="1746250"/>
                </a:cubicBezTo>
                <a:cubicBezTo>
                  <a:pt x="1875822" y="1743710"/>
                  <a:pt x="1889792" y="1748790"/>
                  <a:pt x="1918367" y="1746250"/>
                </a:cubicBezTo>
                <a:cubicBezTo>
                  <a:pt x="1946942" y="1743710"/>
                  <a:pt x="1960912" y="1740535"/>
                  <a:pt x="1989487" y="1732280"/>
                </a:cubicBezTo>
                <a:cubicBezTo>
                  <a:pt x="2018062" y="1724025"/>
                  <a:pt x="2032032" y="1717675"/>
                  <a:pt x="2060607" y="1703705"/>
                </a:cubicBezTo>
                <a:cubicBezTo>
                  <a:pt x="2089182" y="1689735"/>
                  <a:pt x="2102517" y="1669415"/>
                  <a:pt x="2131092" y="1661160"/>
                </a:cubicBezTo>
                <a:cubicBezTo>
                  <a:pt x="2159667" y="1652905"/>
                  <a:pt x="2173637" y="1661160"/>
                  <a:pt x="2202212" y="1661160"/>
                </a:cubicBezTo>
                <a:cubicBezTo>
                  <a:pt x="2230787" y="1661160"/>
                  <a:pt x="2244757" y="1658620"/>
                  <a:pt x="2273332" y="1661160"/>
                </a:cubicBezTo>
                <a:cubicBezTo>
                  <a:pt x="2301907" y="1663700"/>
                  <a:pt x="2315877" y="1669415"/>
                  <a:pt x="2344452" y="1675130"/>
                </a:cubicBezTo>
                <a:cubicBezTo>
                  <a:pt x="2373027" y="1680845"/>
                  <a:pt x="2386997" y="1689100"/>
                  <a:pt x="2415572" y="1689100"/>
                </a:cubicBezTo>
                <a:cubicBezTo>
                  <a:pt x="2444147" y="1689100"/>
                  <a:pt x="2457482" y="1683385"/>
                  <a:pt x="2486057" y="1675130"/>
                </a:cubicBezTo>
                <a:cubicBezTo>
                  <a:pt x="2514632" y="1666875"/>
                  <a:pt x="2528602" y="1652270"/>
                  <a:pt x="2557177" y="1646555"/>
                </a:cubicBezTo>
                <a:cubicBezTo>
                  <a:pt x="2585752" y="1640840"/>
                  <a:pt x="2599722" y="1649095"/>
                  <a:pt x="2628297" y="1646555"/>
                </a:cubicBezTo>
                <a:cubicBezTo>
                  <a:pt x="2656872" y="1644015"/>
                  <a:pt x="2670842" y="1635125"/>
                  <a:pt x="2699417" y="1632585"/>
                </a:cubicBezTo>
                <a:cubicBezTo>
                  <a:pt x="2727992" y="1630045"/>
                  <a:pt x="2741962" y="1632585"/>
                  <a:pt x="2770537" y="1632585"/>
                </a:cubicBezTo>
                <a:cubicBezTo>
                  <a:pt x="2799112" y="1632585"/>
                  <a:pt x="2812447" y="1638300"/>
                  <a:pt x="2841022" y="1632585"/>
                </a:cubicBezTo>
                <a:cubicBezTo>
                  <a:pt x="2869597" y="1626870"/>
                  <a:pt x="2883567" y="1609725"/>
                  <a:pt x="2912142" y="1604010"/>
                </a:cubicBezTo>
                <a:cubicBezTo>
                  <a:pt x="2940717" y="1598295"/>
                  <a:pt x="2954687" y="1612265"/>
                  <a:pt x="2983262" y="1604010"/>
                </a:cubicBezTo>
                <a:cubicBezTo>
                  <a:pt x="3011837" y="1595755"/>
                  <a:pt x="3040412" y="1584325"/>
                  <a:pt x="3054382" y="1561465"/>
                </a:cubicBezTo>
                <a:cubicBezTo>
                  <a:pt x="3068352" y="1538605"/>
                  <a:pt x="3068352" y="1510030"/>
                  <a:pt x="3054382" y="1490345"/>
                </a:cubicBezTo>
                <a:cubicBezTo>
                  <a:pt x="3040412" y="1470660"/>
                  <a:pt x="3006122" y="1482090"/>
                  <a:pt x="2983262" y="1462405"/>
                </a:cubicBezTo>
                <a:cubicBezTo>
                  <a:pt x="2960402" y="1442720"/>
                  <a:pt x="2960402" y="1419860"/>
                  <a:pt x="2940717" y="1391285"/>
                </a:cubicBezTo>
                <a:cubicBezTo>
                  <a:pt x="2921032" y="1362710"/>
                  <a:pt x="2898172" y="1348740"/>
                  <a:pt x="2884202" y="1320165"/>
                </a:cubicBezTo>
                <a:cubicBezTo>
                  <a:pt x="2870232" y="1291590"/>
                  <a:pt x="2886742" y="1268730"/>
                  <a:pt x="2869597" y="1249045"/>
                </a:cubicBezTo>
                <a:cubicBezTo>
                  <a:pt x="2852452" y="1229360"/>
                  <a:pt x="2815622" y="1240790"/>
                  <a:pt x="2798477" y="1221105"/>
                </a:cubicBezTo>
                <a:cubicBezTo>
                  <a:pt x="2781332" y="1201420"/>
                  <a:pt x="2787047" y="1178560"/>
                  <a:pt x="2784507" y="1149985"/>
                </a:cubicBezTo>
                <a:cubicBezTo>
                  <a:pt x="2781967" y="1121410"/>
                  <a:pt x="2770537" y="1098550"/>
                  <a:pt x="2784507" y="1078865"/>
                </a:cubicBezTo>
                <a:cubicBezTo>
                  <a:pt x="2798477" y="1059180"/>
                  <a:pt x="2844197" y="1069975"/>
                  <a:pt x="2855627" y="1050290"/>
                </a:cubicBezTo>
                <a:cubicBezTo>
                  <a:pt x="2867057" y="1030605"/>
                  <a:pt x="2835307" y="1007745"/>
                  <a:pt x="2841022" y="979170"/>
                </a:cubicBezTo>
                <a:cubicBezTo>
                  <a:pt x="2846737" y="950595"/>
                  <a:pt x="2878487" y="937260"/>
                  <a:pt x="2884202" y="908685"/>
                </a:cubicBezTo>
                <a:cubicBezTo>
                  <a:pt x="2889917" y="880110"/>
                  <a:pt x="2886742" y="851535"/>
                  <a:pt x="2869597" y="837565"/>
                </a:cubicBezTo>
                <a:cubicBezTo>
                  <a:pt x="2852452" y="823595"/>
                  <a:pt x="2821337" y="851535"/>
                  <a:pt x="2798477" y="837565"/>
                </a:cubicBezTo>
                <a:cubicBezTo>
                  <a:pt x="2775617" y="823595"/>
                  <a:pt x="2778792" y="783590"/>
                  <a:pt x="2755932" y="766445"/>
                </a:cubicBezTo>
                <a:cubicBezTo>
                  <a:pt x="2733072" y="749300"/>
                  <a:pt x="2714022" y="749935"/>
                  <a:pt x="2685447" y="752475"/>
                </a:cubicBezTo>
                <a:cubicBezTo>
                  <a:pt x="2656872" y="755015"/>
                  <a:pt x="2642902" y="766445"/>
                  <a:pt x="2614327" y="780415"/>
                </a:cubicBezTo>
                <a:cubicBezTo>
                  <a:pt x="2585752" y="794385"/>
                  <a:pt x="2571782" y="811530"/>
                  <a:pt x="2543207" y="822960"/>
                </a:cubicBezTo>
                <a:cubicBezTo>
                  <a:pt x="2514632" y="834390"/>
                  <a:pt x="2500662" y="834390"/>
                  <a:pt x="2472087" y="837565"/>
                </a:cubicBezTo>
                <a:cubicBezTo>
                  <a:pt x="2443512" y="840740"/>
                  <a:pt x="2429542" y="835025"/>
                  <a:pt x="2400967" y="837565"/>
                </a:cubicBezTo>
                <a:cubicBezTo>
                  <a:pt x="2372392" y="840105"/>
                  <a:pt x="2359057" y="845820"/>
                  <a:pt x="2330482" y="851535"/>
                </a:cubicBezTo>
                <a:cubicBezTo>
                  <a:pt x="2301907" y="857250"/>
                  <a:pt x="2287937" y="862965"/>
                  <a:pt x="2259362" y="866140"/>
                </a:cubicBezTo>
                <a:cubicBezTo>
                  <a:pt x="2230787" y="869315"/>
                  <a:pt x="2216817" y="869315"/>
                  <a:pt x="2188242" y="866140"/>
                </a:cubicBezTo>
                <a:cubicBezTo>
                  <a:pt x="2159667" y="862965"/>
                  <a:pt x="2145697" y="851535"/>
                  <a:pt x="2117122" y="851535"/>
                </a:cubicBezTo>
                <a:cubicBezTo>
                  <a:pt x="2088547" y="851535"/>
                  <a:pt x="2074577" y="857885"/>
                  <a:pt x="2046002" y="866140"/>
                </a:cubicBezTo>
                <a:cubicBezTo>
                  <a:pt x="2017427" y="874395"/>
                  <a:pt x="2004092" y="891540"/>
                  <a:pt x="1975517" y="894080"/>
                </a:cubicBezTo>
                <a:cubicBezTo>
                  <a:pt x="1946942" y="896620"/>
                  <a:pt x="1932972" y="885825"/>
                  <a:pt x="1904397" y="880110"/>
                </a:cubicBezTo>
                <a:cubicBezTo>
                  <a:pt x="1875822" y="874395"/>
                  <a:pt x="1861852" y="874395"/>
                  <a:pt x="1833277" y="866140"/>
                </a:cubicBezTo>
                <a:cubicBezTo>
                  <a:pt x="1804702" y="857885"/>
                  <a:pt x="1790732" y="843280"/>
                  <a:pt x="1762157" y="837565"/>
                </a:cubicBezTo>
                <a:cubicBezTo>
                  <a:pt x="1733582" y="831850"/>
                  <a:pt x="1719612" y="840740"/>
                  <a:pt x="1691037" y="837565"/>
                </a:cubicBezTo>
                <a:cubicBezTo>
                  <a:pt x="1662462" y="834390"/>
                  <a:pt x="1648492" y="828675"/>
                  <a:pt x="1619917" y="822960"/>
                </a:cubicBezTo>
                <a:cubicBezTo>
                  <a:pt x="1591342" y="817245"/>
                  <a:pt x="1578007" y="820420"/>
                  <a:pt x="1549432" y="808990"/>
                </a:cubicBezTo>
                <a:cubicBezTo>
                  <a:pt x="1520857" y="797560"/>
                  <a:pt x="1503712" y="789305"/>
                  <a:pt x="1478312" y="766445"/>
                </a:cubicBezTo>
                <a:cubicBezTo>
                  <a:pt x="1452912" y="743585"/>
                  <a:pt x="1446562" y="718185"/>
                  <a:pt x="1421162" y="695325"/>
                </a:cubicBezTo>
                <a:cubicBezTo>
                  <a:pt x="1395762" y="672465"/>
                  <a:pt x="1379252" y="669925"/>
                  <a:pt x="1350677" y="652780"/>
                </a:cubicBezTo>
                <a:cubicBezTo>
                  <a:pt x="1322102" y="635635"/>
                  <a:pt x="1308132" y="629920"/>
                  <a:pt x="1279557" y="610235"/>
                </a:cubicBezTo>
                <a:cubicBezTo>
                  <a:pt x="1250982" y="590550"/>
                  <a:pt x="1237012" y="573405"/>
                  <a:pt x="1208437" y="553720"/>
                </a:cubicBezTo>
                <a:cubicBezTo>
                  <a:pt x="1179862" y="534035"/>
                  <a:pt x="1165892" y="528320"/>
                  <a:pt x="1137317" y="511175"/>
                </a:cubicBezTo>
                <a:cubicBezTo>
                  <a:pt x="1108742" y="494030"/>
                  <a:pt x="1094772" y="481965"/>
                  <a:pt x="1066197" y="467995"/>
                </a:cubicBezTo>
                <a:cubicBezTo>
                  <a:pt x="1037622" y="454025"/>
                  <a:pt x="1024287" y="451485"/>
                  <a:pt x="995712" y="440055"/>
                </a:cubicBezTo>
                <a:cubicBezTo>
                  <a:pt x="967137" y="428625"/>
                  <a:pt x="953167" y="428625"/>
                  <a:pt x="924592" y="411480"/>
                </a:cubicBezTo>
                <a:cubicBezTo>
                  <a:pt x="896017" y="394335"/>
                  <a:pt x="882047" y="372110"/>
                  <a:pt x="853472" y="354965"/>
                </a:cubicBezTo>
                <a:cubicBezTo>
                  <a:pt x="824897" y="337820"/>
                  <a:pt x="810927" y="337820"/>
                  <a:pt x="782352" y="326390"/>
                </a:cubicBezTo>
                <a:cubicBezTo>
                  <a:pt x="753777" y="314960"/>
                  <a:pt x="739807" y="314960"/>
                  <a:pt x="711232" y="297815"/>
                </a:cubicBezTo>
                <a:cubicBezTo>
                  <a:pt x="682657" y="280670"/>
                  <a:pt x="669322" y="255270"/>
                  <a:pt x="640747" y="241300"/>
                </a:cubicBezTo>
                <a:cubicBezTo>
                  <a:pt x="612172" y="227330"/>
                  <a:pt x="598202" y="234950"/>
                  <a:pt x="569627" y="226695"/>
                </a:cubicBezTo>
                <a:cubicBezTo>
                  <a:pt x="541052" y="218440"/>
                  <a:pt x="523907" y="218440"/>
                  <a:pt x="498507" y="198755"/>
                </a:cubicBezTo>
                <a:cubicBezTo>
                  <a:pt x="473107" y="179070"/>
                  <a:pt x="467392" y="153035"/>
                  <a:pt x="441992" y="127635"/>
                </a:cubicBezTo>
                <a:cubicBezTo>
                  <a:pt x="416592" y="102235"/>
                  <a:pt x="390557" y="95885"/>
                  <a:pt x="370872" y="70485"/>
                </a:cubicBezTo>
                <a:cubicBezTo>
                  <a:pt x="351187" y="45085"/>
                  <a:pt x="350552" y="0"/>
                  <a:pt x="342297" y="0"/>
                </a:cubicBezTo>
                <a:cubicBezTo>
                  <a:pt x="334042" y="0"/>
                  <a:pt x="328327" y="41910"/>
                  <a:pt x="328327" y="70485"/>
                </a:cubicBezTo>
                <a:cubicBezTo>
                  <a:pt x="328327" y="99060"/>
                  <a:pt x="339122" y="128905"/>
                  <a:pt x="342297" y="141605"/>
                </a:cubicBezTo>
              </a:path>
            </a:pathLst>
          </a:custGeom>
          <a:solidFill>
            <a:srgbClr val="6AA84F">
              <a:alpha val="30000"/>
            </a:srgbClr>
          </a:solidFill>
          <a:ln>
            <a:solidFill>
              <a:srgbClr val="6AA84F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22079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ea typeface="Cambria Math" panose="02040503050406030204" pitchFamily="18" charset="0"/>
                              <a:cs typeface="Times New Roman" panose="02020603050405020304" charset="0"/>
                            </a:rPr>
                            <a:t>35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latin typeface="DejaVu Math TeX Gyre" panose="02000503000000000000" charset="0"/>
                                  <a:ea typeface="MS Mincho" charset="0"/>
                                  <a:cs typeface="DejaVu Math TeX Gyre" panose="02000503000000000000" charset="0"/>
                                </a:rPr>
                                <m:t>℃</m:t>
                              </m:r>
                            </m:oMath>
                          </a14:m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 panose="020B0604020202020204"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𝟐𝟓</m:t>
                                </m:r>
                                <m:r>
                                  <a:rPr lang="en-US" sz="2400" b="1" i="1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℃</m:t>
                                </m:r>
                              </m:oMath>
                            </m:oMathPara>
                          </a14:m>
                          <a:endParaRPr lang="en-US" sz="2400" b="1" i="1" dirty="0" smtClean="0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6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Google Shape;86;p1"/>
              <p:cNvGraphicFramePr/>
              <p:nvPr/>
            </p:nvGraphicFramePr>
            <p:xfrm>
              <a:off x="6399703" y="1593036"/>
              <a:ext cx="5738375" cy="4544458"/>
            </p:xfrm>
            <a:graphic>
              <a:graphicData uri="http://schemas.openxmlformats.org/drawingml/2006/table">
                <a:tbl>
                  <a:tblPr firstRow="1">
                    <a:noFill/>
                    <a:tableStyleId>{F0B66118-4DEC-42A6-89FC-CDB9E6AF3329}</a:tableStyleId>
                  </a:tblPr>
                  <a:tblGrid>
                    <a:gridCol w="2362900"/>
                    <a:gridCol w="1432325"/>
                    <a:gridCol w="1943150"/>
                  </a:tblGrid>
                  <a:tr h="915035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sz="2200" b="1" u="none" strike="noStrike" cap="none" dirty="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DAY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800" b="1" u="none" strike="noStrike" cap="none" dirty="0">
                              <a:solidFill>
                                <a:srgbClr val="FF0000"/>
                              </a:solidFill>
                              <a:latin typeface="EB Garamond ExtraBold"/>
                              <a:ea typeface="EB Garamond ExtraBold"/>
                              <a:cs typeface="EB Garamond ExtraBold"/>
                              <a:sym typeface="EB Garamond ExtraBold"/>
                            </a:rPr>
                            <a:t>NIGHT</a:t>
                          </a:r>
                          <a:endParaRPr sz="2800" b="1" u="none" strike="noStrike" cap="none" dirty="0">
                            <a:solidFill>
                              <a:srgbClr val="FF0000"/>
                            </a:solidFill>
                            <a:latin typeface="EB Garamond ExtraBold"/>
                            <a:ea typeface="EB Garamond ExtraBold"/>
                            <a:cs typeface="EB Garamond ExtraBold"/>
                            <a:sym typeface="EB Garamond ExtraBold"/>
                          </a:endParaRPr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T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emperature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25" marB="45725" anchor="b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54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</a:blipFill>
                      </a:tcPr>
                    </a:tc>
                  </a:tr>
                  <a:tr h="56959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ain 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No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13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robability</a:t>
                          </a:r>
                          <a:endParaRPr lang="en-GB" sz="2400" b="1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  <a:defRPr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-</a:t>
                          </a:r>
                          <a:endParaRPr lang="en-US" altLang="en-GB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6355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Rel. Humidity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50 %</a:t>
                          </a: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69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 %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7434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Winds  from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SE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S</a:t>
                          </a:r>
                          <a:endParaRPr lang="en-US" sz="2400" b="1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54800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S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peed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1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alt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2</a:t>
                          </a:r>
                          <a:r>
                            <a:rPr lang="en-GB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ms</a:t>
                          </a:r>
                          <a:r>
                            <a:rPr lang="en-GB" sz="2400" b="1" u="none" strike="noStrike" cap="none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-1</a:t>
                          </a:r>
                          <a:endParaRPr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W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ind</a:t>
                          </a:r>
                          <a:r>
                            <a:rPr lang="en-GB" sz="2400" b="1" u="none" strike="noStrike" cap="none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 G</a:t>
                          </a:r>
                          <a:r>
                            <a:rPr lang="en-GB" sz="2400" b="1" dirty="0">
                              <a:solidFill>
                                <a:srgbClr val="274E13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ust</a:t>
                          </a:r>
                          <a:endParaRPr lang="en-GB" sz="2400" b="1" u="none" strike="noStrike" cap="none" dirty="0">
                            <a:solidFill>
                              <a:srgbClr val="274E13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dirty="0">
                              <a:latin typeface="Times New Roman" panose="02020603050405020304" charset="0"/>
                              <a:cs typeface="Times New Roman" panose="02020603050405020304" charset="0"/>
                            </a:rPr>
                            <a:t>6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dirty="0">
                            <a:latin typeface="Times New Roman" panose="02020603050405020304" charset="0"/>
                            <a:cs typeface="Times New Roman" panose="02020603050405020304" charset="0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dot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r>
                            <a:rPr lang="en-US" sz="2400" b="1" u="none" strike="noStrike" cap="none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ea typeface="Calibri"/>
                              <a:cs typeface="Times New Roman" panose="02020603050405020304" charset="0"/>
                              <a:sym typeface="Calibri"/>
                            </a:rPr>
                            <a:t>7 </a:t>
                          </a:r>
                          <a:r>
                            <a:rPr lang="en-GB" sz="2400" b="1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ms</a:t>
                          </a:r>
                          <a:r>
                            <a:rPr lang="en-GB" sz="2400" b="1" baseline="30000" dirty="0">
                              <a:solidFill>
                                <a:schemeClr val="dk1"/>
                              </a:solidFill>
                              <a:latin typeface="Times New Roman" panose="02020603050405020304" charset="0"/>
                              <a:cs typeface="Times New Roman" panose="02020603050405020304" charset="0"/>
                              <a:sym typeface="+mn-ea"/>
                            </a:rPr>
                            <a:t>-1</a:t>
                          </a:r>
                          <a:endParaRPr sz="2400" b="1" u="none" strike="noStrike" cap="none" baseline="30000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 panose="020B0604020202020204"/>
                            <a:buNone/>
                          </a:pPr>
                          <a:endParaRPr lang="en-US" sz="2400" b="1" u="none" strike="noStrike" cap="none" dirty="0">
                            <a:solidFill>
                              <a:schemeClr val="dk1"/>
                            </a:solidFill>
                            <a:latin typeface="Times New Roman" panose="02020603050405020304" charset="0"/>
                            <a:ea typeface="Calibri"/>
                            <a:cs typeface="Times New Roman" panose="02020603050405020304" charset="0"/>
                            <a:sym typeface="Calibri"/>
                          </a:endParaRPr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84" name="Google Shape;84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573300" y="2056618"/>
            <a:ext cx="410403" cy="400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"/>
          <p:cNvGrpSpPr/>
          <p:nvPr/>
        </p:nvGrpSpPr>
        <p:grpSpPr>
          <a:xfrm>
            <a:off x="5731989" y="1302109"/>
            <a:ext cx="6426146" cy="726053"/>
            <a:chOff x="5746225" y="820750"/>
            <a:chExt cx="5742300" cy="728125"/>
          </a:xfrm>
        </p:grpSpPr>
        <p:sp>
          <p:nvSpPr>
            <p:cNvPr id="94" name="Google Shape;94;p1"/>
            <p:cNvSpPr/>
            <p:nvPr/>
          </p:nvSpPr>
          <p:spPr>
            <a:xfrm>
              <a:off x="5822425" y="820750"/>
              <a:ext cx="5666100" cy="708000"/>
            </a:xfrm>
            <a:prstGeom prst="rect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5746225" y="992141"/>
              <a:ext cx="5666100" cy="556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Forecast Summary</a:t>
              </a:r>
              <a:r>
                <a:rPr lang="en-GB" sz="2800" b="1" dirty="0">
                  <a:solidFill>
                    <a:schemeClr val="lt1"/>
                  </a:solidFill>
                  <a:highlight>
                    <a:srgbClr val="274E13"/>
                  </a:highlight>
                  <a:latin typeface="Calibri"/>
                  <a:ea typeface="Calibri"/>
                  <a:cs typeface="Calibri"/>
                  <a:sym typeface="Calibri"/>
                </a:rPr>
                <a:t> (KUMASI</a:t>
              </a:r>
              <a:r>
                <a:rPr lang="en-GB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1" dirty="0">
                <a:solidFill>
                  <a:schemeClr val="lt1"/>
                </a:solidFill>
                <a:highlight>
                  <a:srgbClr val="274E13"/>
                </a:highlight>
              </a:endParaRPr>
            </a:p>
          </p:txBody>
        </p:sp>
      </p:grpSp>
      <p:sp>
        <p:nvSpPr>
          <p:cNvPr id="85" name="Google Shape;85;p1"/>
          <p:cNvSpPr/>
          <p:nvPr/>
        </p:nvSpPr>
        <p:spPr>
          <a:xfrm>
            <a:off x="5834495" y="1344457"/>
            <a:ext cx="6320229" cy="551354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922306" y="3640309"/>
            <a:ext cx="304800" cy="39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880685" y="5053530"/>
            <a:ext cx="531123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25832" y="5609421"/>
            <a:ext cx="644220" cy="58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5953" y="-19654"/>
            <a:ext cx="883525" cy="102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8"/>
          <a:stretch>
            <a:fillRect/>
          </a:stretch>
        </p:blipFill>
        <p:spPr>
          <a:xfrm rot="1500004">
            <a:off x="5940030" y="2690101"/>
            <a:ext cx="391473" cy="4172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86688" y="-44014"/>
            <a:ext cx="44473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74E13"/>
                </a:solidFill>
                <a:latin typeface="Impact" panose="020B080603090205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KNUST WEATHER  FORECAST</a:t>
            </a:r>
            <a:endParaRPr sz="2400" dirty="0">
              <a:solidFill>
                <a:srgbClr val="274E13"/>
              </a:solidFill>
              <a:latin typeface="Impact" panose="020B080603090205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9"/>
          <a:srcRect l="39965" t="46769" r="41222" b="36523"/>
          <a:stretch>
            <a:fillRect/>
          </a:stretch>
        </p:blipFill>
        <p:spPr>
          <a:xfrm>
            <a:off x="8574422" y="2073792"/>
            <a:ext cx="531123" cy="40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046578" y="4697584"/>
            <a:ext cx="239550" cy="31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146246" y="6272063"/>
            <a:ext cx="5738375" cy="3987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4E13"/>
                </a:solidFill>
              </a:rPr>
              <a:t>SUNSET: </a:t>
            </a:r>
            <a:r>
              <a:rPr lang="en-US" sz="2000" b="1" dirty="0">
                <a:solidFill>
                  <a:srgbClr val="266390"/>
                </a:solidFill>
              </a:rPr>
              <a:t>06:12 PM</a:t>
            </a:r>
            <a:r>
              <a:rPr lang="en-US" sz="2000" b="1" dirty="0">
                <a:solidFill>
                  <a:srgbClr val="274E13"/>
                </a:solidFill>
              </a:rPr>
              <a:t>	     SUNRISE: </a:t>
            </a:r>
            <a:r>
              <a:rPr lang="en-US" sz="2000" b="1" dirty="0">
                <a:solidFill>
                  <a:srgbClr val="266390"/>
                </a:solidFill>
              </a:rPr>
              <a:t>6:24 AM</a:t>
            </a:r>
            <a:endParaRPr lang="en-US" sz="2000" b="1" dirty="0">
              <a:solidFill>
                <a:srgbClr val="266390"/>
              </a:solidFill>
            </a:endParaRPr>
          </a:p>
        </p:txBody>
      </p:sp>
      <p:grpSp>
        <p:nvGrpSpPr>
          <p:cNvPr id="42" name="Google Shape;108;p1"/>
          <p:cNvGrpSpPr/>
          <p:nvPr/>
        </p:nvGrpSpPr>
        <p:grpSpPr>
          <a:xfrm>
            <a:off x="244098" y="1061039"/>
            <a:ext cx="652848" cy="2522806"/>
            <a:chOff x="86725" y="1189475"/>
            <a:chExt cx="652848" cy="3086987"/>
          </a:xfrm>
        </p:grpSpPr>
        <p:sp>
          <p:nvSpPr>
            <p:cNvPr id="43" name="Google Shape;109;p1"/>
            <p:cNvSpPr/>
            <p:nvPr/>
          </p:nvSpPr>
          <p:spPr>
            <a:xfrm>
              <a:off x="86725" y="1189475"/>
              <a:ext cx="647400" cy="23418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" name="Google Shape;110;p1"/>
            <p:cNvGrpSpPr/>
            <p:nvPr/>
          </p:nvGrpSpPr>
          <p:grpSpPr>
            <a:xfrm>
              <a:off x="92173" y="1564940"/>
              <a:ext cx="647400" cy="2711522"/>
              <a:chOff x="92173" y="1564940"/>
              <a:chExt cx="647400" cy="2711522"/>
            </a:xfrm>
          </p:grpSpPr>
          <p:sp>
            <p:nvSpPr>
              <p:cNvPr id="45" name="Google Shape;111;p1"/>
              <p:cNvSpPr txBox="1"/>
              <p:nvPr/>
            </p:nvSpPr>
            <p:spPr>
              <a:xfrm>
                <a:off x="92173" y="1564940"/>
                <a:ext cx="647400" cy="271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lang="en-US"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Rain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Wind</a:t>
                </a: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  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algn="ctr">
                  <a:buSzPts val="1200"/>
                </a:pPr>
                <a:r>
                  <a:rPr lang="en-GB" sz="1200" b="1" i="0" u="none" strike="noStrike" cap="none" dirty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Dust</a:t>
                </a:r>
                <a:endParaRPr lang="en-GB" sz="1200" b="1" i="0" u="none" strike="noStrike" cap="none" dirty="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 panose="020B0604020202020204"/>
                  <a:buNone/>
                </a:pPr>
                <a:endParaRPr sz="1200" b="1" dirty="0"/>
              </a:p>
            </p:txBody>
          </p:sp>
          <p:pic>
            <p:nvPicPr>
              <p:cNvPr id="47" name="Google Shape;113;p1"/>
              <p:cNvPicPr preferRelativeResize="0"/>
              <p:nvPr/>
            </p:nvPicPr>
            <p:blipFill rotWithShape="1">
              <a:blip r:embed="rId10"/>
              <a:srcRect/>
              <a:stretch>
                <a:fillRect/>
              </a:stretch>
            </p:blipFill>
            <p:spPr>
              <a:xfrm flipH="1">
                <a:off x="213894" y="2169887"/>
                <a:ext cx="376050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14;p1"/>
              <p:cNvPicPr preferRelativeResize="0"/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 flipH="1">
                <a:off x="213894" y="2842695"/>
                <a:ext cx="461994" cy="376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22" y="3066790"/>
          <a:ext cx="978043" cy="15497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78043"/>
              </a:tblGrid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Low risk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</a:tr>
              <a:tr h="3176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aware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</a:tr>
              <a:tr h="4447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/>
                        <a:t>Be Prepared</a:t>
                      </a:r>
                      <a:endParaRPr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3C"/>
                    </a:solidFill>
                  </a:tcPr>
                </a:tc>
              </a:tr>
              <a:tr h="3585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chemeClr val="tx1"/>
                          </a:solidFill>
                        </a:rPr>
                        <a:t>Take Action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6D01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9583" y1="43333" x2="39583" y2="43333"/>
                        <a14:foregroundMark x1="45833" y1="47500" x2="45833" y2="47500"/>
                        <a14:foregroundMark x1="54167" y1="53750" x2="54167" y2="53750"/>
                        <a14:foregroundMark x1="70000" y1="57917" x2="70000" y2="57917"/>
                        <a14:foregroundMark x1="79583" y1="53333" x2="7958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4747" y="4134285"/>
            <a:ext cx="463002" cy="463002"/>
          </a:xfrm>
          <a:prstGeom prst="rect">
            <a:avLst/>
          </a:prstGeom>
        </p:spPr>
      </p:pic>
      <p:pic>
        <p:nvPicPr>
          <p:cNvPr id="1028" name="Picture 4" descr="/home/eric/Desktop/FORECAST/h.tiffh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65835" y="4568825"/>
            <a:ext cx="3781425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373615" y="1209491"/>
            <a:ext cx="461994" cy="401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6;p1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5901234" y="3209579"/>
            <a:ext cx="441681" cy="39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101;p1"/>
          <p:cNvGrpSpPr/>
          <p:nvPr/>
        </p:nvGrpSpPr>
        <p:grpSpPr>
          <a:xfrm>
            <a:off x="6204360" y="100994"/>
            <a:ext cx="5911315" cy="1053862"/>
            <a:chOff x="6378670" y="-117744"/>
            <a:chExt cx="5776155" cy="1053862"/>
          </a:xfrm>
        </p:grpSpPr>
        <p:sp>
          <p:nvSpPr>
            <p:cNvPr id="57" name="Google Shape;102;p1"/>
            <p:cNvSpPr/>
            <p:nvPr/>
          </p:nvSpPr>
          <p:spPr>
            <a:xfrm>
              <a:off x="6416425" y="-117744"/>
              <a:ext cx="5738400" cy="86927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3;p1"/>
            <p:cNvSpPr txBox="1"/>
            <p:nvPr/>
          </p:nvSpPr>
          <p:spPr>
            <a:xfrm>
              <a:off x="7033644" y="228118"/>
              <a:ext cx="51171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24</a:t>
              </a:r>
              <a:r>
                <a:rPr lang="en-GB" sz="3200" b="1" dirty="0">
                  <a:solidFill>
                    <a:srgbClr val="274E13"/>
                  </a:solidFill>
                </a:rPr>
                <a:t>-HOUR</a:t>
              </a:r>
              <a:r>
                <a:rPr lang="en-GB" sz="3200" b="1" i="0" u="none" strike="noStrike" cap="none" dirty="0">
                  <a:solidFill>
                    <a:srgbClr val="274E13"/>
                  </a:solidFill>
                </a:rPr>
                <a:t>  F</a:t>
              </a:r>
              <a:r>
                <a:rPr lang="en-GB" sz="3200" b="1" dirty="0">
                  <a:solidFill>
                    <a:srgbClr val="274E13"/>
                  </a:solidFill>
                </a:rPr>
                <a:t>ORECAST</a:t>
              </a:r>
              <a:endParaRPr lang="en-GB" sz="2400" b="1" dirty="0">
                <a:solidFill>
                  <a:srgbClr val="274E13"/>
                </a:solidFill>
              </a:endParaRPr>
            </a:p>
            <a:p>
              <a:pPr algn="ctr"/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1-202</a:t>
              </a:r>
              <a:r>
                <a:rPr lang="en-US" alt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@ 1</a:t>
              </a:r>
              <a:r>
                <a:rPr lang="en-GB" sz="2900" b="1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GB" sz="2900" b="1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00 UTC</a:t>
              </a:r>
              <a:endParaRPr lang="en-GB" sz="29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 b="1" dirty="0">
                  <a:solidFill>
                    <a:srgbClr val="274E13"/>
                  </a:solidFill>
                </a:rPr>
                <a:t> </a:t>
              </a:r>
              <a:endParaRPr lang="en-GB" sz="1600" b="1" i="0" u="none" strike="noStrike" cap="none" dirty="0">
                <a:solidFill>
                  <a:srgbClr val="274E13"/>
                </a:solidFill>
              </a:endParaRPr>
            </a:p>
          </p:txBody>
        </p:sp>
        <p:pic>
          <p:nvPicPr>
            <p:cNvPr id="59" name="Google Shape;105;p1"/>
            <p:cNvPicPr preferRelativeResize="0"/>
            <p:nvPr/>
          </p:nvPicPr>
          <p:blipFill>
            <a:blip r:embed="rId16"/>
            <a:stretch>
              <a:fillRect/>
            </a:stretch>
          </p:blipFill>
          <p:spPr>
            <a:xfrm>
              <a:off x="6378670" y="-82784"/>
              <a:ext cx="851536" cy="7656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-10111" y="6444889"/>
            <a:ext cx="1176843" cy="253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050" b="1" dirty="0">
                <a:solidFill>
                  <a:srgbClr val="C00000"/>
                </a:solidFill>
              </a:rPr>
              <a:t>POWERED BY: 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1056" y="6356079"/>
            <a:ext cx="423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74E13"/>
                </a:solidFill>
                <a:effectLst/>
                <a:uLnTx/>
                <a:uFillTx/>
                <a:latin typeface="Arial" panose="020B0604020202020204" pitchFamily="34" charset="0"/>
                <a:ea typeface="Impact" panose="020B0806030902050204"/>
                <a:cs typeface="Arial" panose="020B0604020202020204" pitchFamily="34" charset="0"/>
                <a:sym typeface="Impact" panose="020B0806030902050204"/>
              </a:rPr>
              <a:t>Department of Meteorology and Climate Science, CoS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274E13"/>
              </a:solidFill>
              <a:effectLst/>
              <a:uLnTx/>
              <a:uFillTx/>
              <a:latin typeface="Arial" panose="020B0604020202020204" pitchFamily="34" charset="0"/>
              <a:ea typeface="Impact" panose="020B0806030902050204"/>
              <a:cs typeface="Arial" panose="020B0604020202020204" pitchFamily="34" charset="0"/>
              <a:sym typeface="Impact" panose="020B0806030902050204"/>
            </a:endParaRPr>
          </a:p>
        </p:txBody>
      </p:sp>
      <p:pic>
        <p:nvPicPr>
          <p:cNvPr id="13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17822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020487" y="75349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409742" y="148755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06671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2146092" y="1552960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720257" y="2447675"/>
            <a:ext cx="461994" cy="3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4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3331637" y="3321435"/>
            <a:ext cx="461994" cy="30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Presentation</Application>
  <PresentationFormat>Widescreen</PresentationFormat>
  <Paragraphs>83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Trebuchet MS</vt:lpstr>
      <vt:lpstr>EB Garamond ExtraBold</vt:lpstr>
      <vt:lpstr>Comfortaa Light</vt:lpstr>
      <vt:lpstr>Times New Roman</vt:lpstr>
      <vt:lpstr>Cambria Math</vt:lpstr>
      <vt:lpstr>DejaVu Math TeX Gyre</vt:lpstr>
      <vt:lpstr>MS Mincho</vt:lpstr>
      <vt:lpstr>Impact</vt:lpstr>
      <vt:lpstr>Impact</vt:lpstr>
      <vt:lpstr>Microsoft YaHei</vt:lpstr>
      <vt:lpstr>Droid Sans Fallback</vt:lpstr>
      <vt:lpstr>Arial Unicode MS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Boakye YIadom</dc:creator>
  <cp:lastModifiedBy>eric</cp:lastModifiedBy>
  <cp:revision>767</cp:revision>
  <dcterms:created xsi:type="dcterms:W3CDTF">2023-01-21T09:31:29Z</dcterms:created>
  <dcterms:modified xsi:type="dcterms:W3CDTF">2023-01-21T09:31:29Z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