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C8DFBE"/>
    <a:srgbClr val="FFFFFF"/>
    <a:srgbClr val="DBEA77"/>
    <a:srgbClr val="FFC53C"/>
    <a:srgbClr val="CDCD00"/>
    <a:srgbClr val="000000"/>
    <a:srgbClr val="C3DCB9"/>
    <a:srgbClr val="DBE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 17"/>
          <p:cNvSpPr/>
          <p:nvPr/>
        </p:nvSpPr>
        <p:spPr>
          <a:xfrm>
            <a:off x="1418590" y="2947670"/>
            <a:ext cx="3474720" cy="1607820"/>
          </a:xfrm>
          <a:custGeom>
            <a:avLst/>
            <a:gdLst>
              <a:gd name="connisteX0" fmla="*/ 780574 w 3535339"/>
              <a:gd name="connsiteY0" fmla="*/ 273050 h 1607820"/>
              <a:gd name="connisteX1" fmla="*/ 710089 w 3535339"/>
              <a:gd name="connsiteY1" fmla="*/ 259080 h 1607820"/>
              <a:gd name="connisteX2" fmla="*/ 724059 w 3535339"/>
              <a:gd name="connsiteY2" fmla="*/ 187960 h 1607820"/>
              <a:gd name="connisteX3" fmla="*/ 795179 w 3535339"/>
              <a:gd name="connsiteY3" fmla="*/ 173990 h 1607820"/>
              <a:gd name="connisteX4" fmla="*/ 866299 w 3535339"/>
              <a:gd name="connsiteY4" fmla="*/ 131445 h 1607820"/>
              <a:gd name="connisteX5" fmla="*/ 936784 w 3535339"/>
              <a:gd name="connsiteY5" fmla="*/ 131445 h 1607820"/>
              <a:gd name="connisteX6" fmla="*/ 1007904 w 3535339"/>
              <a:gd name="connsiteY6" fmla="*/ 102870 h 1607820"/>
              <a:gd name="connisteX7" fmla="*/ 1079024 w 3535339"/>
              <a:gd name="connsiteY7" fmla="*/ 74295 h 1607820"/>
              <a:gd name="connisteX8" fmla="*/ 1150144 w 3535339"/>
              <a:gd name="connsiteY8" fmla="*/ 3175 h 1607820"/>
              <a:gd name="connisteX9" fmla="*/ 1221264 w 3535339"/>
              <a:gd name="connsiteY9" fmla="*/ 17780 h 1607820"/>
              <a:gd name="connisteX10" fmla="*/ 1291749 w 3535339"/>
              <a:gd name="connsiteY10" fmla="*/ 17780 h 1607820"/>
              <a:gd name="connisteX11" fmla="*/ 1362869 w 3535339"/>
              <a:gd name="connsiteY11" fmla="*/ 17780 h 1607820"/>
              <a:gd name="connisteX12" fmla="*/ 1433989 w 3535339"/>
              <a:gd name="connsiteY12" fmla="*/ 31750 h 1607820"/>
              <a:gd name="connisteX13" fmla="*/ 1505109 w 3535339"/>
              <a:gd name="connsiteY13" fmla="*/ 60325 h 1607820"/>
              <a:gd name="connisteX14" fmla="*/ 1576229 w 3535339"/>
              <a:gd name="connsiteY14" fmla="*/ 88900 h 1607820"/>
              <a:gd name="connisteX15" fmla="*/ 1646714 w 3535339"/>
              <a:gd name="connsiteY15" fmla="*/ 131445 h 1607820"/>
              <a:gd name="connisteX16" fmla="*/ 1717834 w 3535339"/>
              <a:gd name="connsiteY16" fmla="*/ 173990 h 1607820"/>
              <a:gd name="connisteX17" fmla="*/ 1788954 w 3535339"/>
              <a:gd name="connsiteY17" fmla="*/ 245110 h 1607820"/>
              <a:gd name="connisteX18" fmla="*/ 1817529 w 3535339"/>
              <a:gd name="connsiteY18" fmla="*/ 315595 h 1607820"/>
              <a:gd name="connisteX19" fmla="*/ 1888649 w 3535339"/>
              <a:gd name="connsiteY19" fmla="*/ 301625 h 1607820"/>
              <a:gd name="connisteX20" fmla="*/ 1959134 w 3535339"/>
              <a:gd name="connsiteY20" fmla="*/ 259080 h 1607820"/>
              <a:gd name="connisteX21" fmla="*/ 2030254 w 3535339"/>
              <a:gd name="connsiteY21" fmla="*/ 230505 h 1607820"/>
              <a:gd name="connisteX22" fmla="*/ 2101374 w 3535339"/>
              <a:gd name="connsiteY22" fmla="*/ 245110 h 1607820"/>
              <a:gd name="connisteX23" fmla="*/ 2172494 w 3535339"/>
              <a:gd name="connsiteY23" fmla="*/ 245110 h 1607820"/>
              <a:gd name="connisteX24" fmla="*/ 2243614 w 3535339"/>
              <a:gd name="connsiteY24" fmla="*/ 245110 h 1607820"/>
              <a:gd name="connisteX25" fmla="*/ 2314099 w 3535339"/>
              <a:gd name="connsiteY25" fmla="*/ 230505 h 1607820"/>
              <a:gd name="connisteX26" fmla="*/ 2385219 w 3535339"/>
              <a:gd name="connsiteY26" fmla="*/ 259080 h 1607820"/>
              <a:gd name="connisteX27" fmla="*/ 2456339 w 3535339"/>
              <a:gd name="connsiteY27" fmla="*/ 315595 h 1607820"/>
              <a:gd name="connisteX28" fmla="*/ 2512854 w 3535339"/>
              <a:gd name="connsiteY28" fmla="*/ 386715 h 1607820"/>
              <a:gd name="connisteX29" fmla="*/ 2583974 w 3535339"/>
              <a:gd name="connsiteY29" fmla="*/ 415290 h 1607820"/>
              <a:gd name="connisteX30" fmla="*/ 2655094 w 3535339"/>
              <a:gd name="connsiteY30" fmla="*/ 429260 h 1607820"/>
              <a:gd name="connisteX31" fmla="*/ 2726214 w 3535339"/>
              <a:gd name="connsiteY31" fmla="*/ 443865 h 1607820"/>
              <a:gd name="connisteX32" fmla="*/ 2811304 w 3535339"/>
              <a:gd name="connsiteY32" fmla="*/ 401320 h 1607820"/>
              <a:gd name="connisteX33" fmla="*/ 2882424 w 3535339"/>
              <a:gd name="connsiteY33" fmla="*/ 401320 h 1607820"/>
              <a:gd name="connisteX34" fmla="*/ 2953544 w 3535339"/>
              <a:gd name="connsiteY34" fmla="*/ 415290 h 1607820"/>
              <a:gd name="connisteX35" fmla="*/ 3024029 w 3535339"/>
              <a:gd name="connsiteY35" fmla="*/ 443865 h 1607820"/>
              <a:gd name="connisteX36" fmla="*/ 3095149 w 3535339"/>
              <a:gd name="connsiteY36" fmla="*/ 443865 h 1607820"/>
              <a:gd name="connisteX37" fmla="*/ 3180239 w 3535339"/>
              <a:gd name="connsiteY37" fmla="*/ 500380 h 1607820"/>
              <a:gd name="connisteX38" fmla="*/ 3251359 w 3535339"/>
              <a:gd name="connsiteY38" fmla="*/ 528955 h 1607820"/>
              <a:gd name="connisteX39" fmla="*/ 3322479 w 3535339"/>
              <a:gd name="connsiteY39" fmla="*/ 542925 h 1607820"/>
              <a:gd name="connisteX40" fmla="*/ 3393599 w 3535339"/>
              <a:gd name="connsiteY40" fmla="*/ 600075 h 1607820"/>
              <a:gd name="connisteX41" fmla="*/ 3464719 w 3535339"/>
              <a:gd name="connsiteY41" fmla="*/ 656590 h 1607820"/>
              <a:gd name="connisteX42" fmla="*/ 3535204 w 3535339"/>
              <a:gd name="connsiteY42" fmla="*/ 685165 h 1607820"/>
              <a:gd name="connisteX43" fmla="*/ 3478689 w 3535339"/>
              <a:gd name="connsiteY43" fmla="*/ 756285 h 1607820"/>
              <a:gd name="connisteX44" fmla="*/ 3407569 w 3535339"/>
              <a:gd name="connsiteY44" fmla="*/ 798830 h 1607820"/>
              <a:gd name="connisteX45" fmla="*/ 3378994 w 3535339"/>
              <a:gd name="connsiteY45" fmla="*/ 869315 h 1607820"/>
              <a:gd name="connisteX46" fmla="*/ 3308509 w 3535339"/>
              <a:gd name="connsiteY46" fmla="*/ 911860 h 1607820"/>
              <a:gd name="connisteX47" fmla="*/ 3237389 w 3535339"/>
              <a:gd name="connsiteY47" fmla="*/ 926465 h 1607820"/>
              <a:gd name="connisteX48" fmla="*/ 3166269 w 3535339"/>
              <a:gd name="connsiteY48" fmla="*/ 926465 h 1607820"/>
              <a:gd name="connisteX49" fmla="*/ 3095149 w 3535339"/>
              <a:gd name="connsiteY49" fmla="*/ 926465 h 1607820"/>
              <a:gd name="connisteX50" fmla="*/ 3024029 w 3535339"/>
              <a:gd name="connsiteY50" fmla="*/ 940435 h 1607820"/>
              <a:gd name="connisteX51" fmla="*/ 2953544 w 3535339"/>
              <a:gd name="connsiteY51" fmla="*/ 955040 h 1607820"/>
              <a:gd name="connisteX52" fmla="*/ 2882424 w 3535339"/>
              <a:gd name="connsiteY52" fmla="*/ 955040 h 1607820"/>
              <a:gd name="connisteX53" fmla="*/ 2811304 w 3535339"/>
              <a:gd name="connsiteY53" fmla="*/ 926465 h 1607820"/>
              <a:gd name="connisteX54" fmla="*/ 2740184 w 3535339"/>
              <a:gd name="connsiteY54" fmla="*/ 969010 h 1607820"/>
              <a:gd name="connisteX55" fmla="*/ 2669064 w 3535339"/>
              <a:gd name="connsiteY55" fmla="*/ 982980 h 1607820"/>
              <a:gd name="connisteX56" fmla="*/ 2598579 w 3535339"/>
              <a:gd name="connsiteY56" fmla="*/ 1040130 h 1607820"/>
              <a:gd name="connisteX57" fmla="*/ 2527459 w 3535339"/>
              <a:gd name="connsiteY57" fmla="*/ 1068070 h 1607820"/>
              <a:gd name="connisteX58" fmla="*/ 2456339 w 3535339"/>
              <a:gd name="connsiteY58" fmla="*/ 1111250 h 1607820"/>
              <a:gd name="connisteX59" fmla="*/ 2385219 w 3535339"/>
              <a:gd name="connsiteY59" fmla="*/ 1125220 h 1607820"/>
              <a:gd name="connisteX60" fmla="*/ 2314099 w 3535339"/>
              <a:gd name="connsiteY60" fmla="*/ 1125220 h 1607820"/>
              <a:gd name="connisteX61" fmla="*/ 2243614 w 3535339"/>
              <a:gd name="connsiteY61" fmla="*/ 1153795 h 1607820"/>
              <a:gd name="connisteX62" fmla="*/ 2172494 w 3535339"/>
              <a:gd name="connsiteY62" fmla="*/ 1181735 h 1607820"/>
              <a:gd name="connisteX63" fmla="*/ 2101374 w 3535339"/>
              <a:gd name="connsiteY63" fmla="*/ 1210310 h 1607820"/>
              <a:gd name="connisteX64" fmla="*/ 2030254 w 3535339"/>
              <a:gd name="connsiteY64" fmla="*/ 1252855 h 1607820"/>
              <a:gd name="connisteX65" fmla="*/ 1959134 w 3535339"/>
              <a:gd name="connsiteY65" fmla="*/ 1310005 h 1607820"/>
              <a:gd name="connisteX66" fmla="*/ 1888649 w 3535339"/>
              <a:gd name="connsiteY66" fmla="*/ 1310005 h 1607820"/>
              <a:gd name="connisteX67" fmla="*/ 1817529 w 3535339"/>
              <a:gd name="connsiteY67" fmla="*/ 1295400 h 1607820"/>
              <a:gd name="connisteX68" fmla="*/ 1746409 w 3535339"/>
              <a:gd name="connsiteY68" fmla="*/ 1337945 h 1607820"/>
              <a:gd name="connisteX69" fmla="*/ 1675289 w 3535339"/>
              <a:gd name="connsiteY69" fmla="*/ 1337945 h 1607820"/>
              <a:gd name="connisteX70" fmla="*/ 1604169 w 3535339"/>
              <a:gd name="connsiteY70" fmla="*/ 1366520 h 1607820"/>
              <a:gd name="connisteX71" fmla="*/ 1533684 w 3535339"/>
              <a:gd name="connsiteY71" fmla="*/ 1380490 h 1607820"/>
              <a:gd name="connisteX72" fmla="*/ 1462564 w 3535339"/>
              <a:gd name="connsiteY72" fmla="*/ 1395095 h 1607820"/>
              <a:gd name="connisteX73" fmla="*/ 1391444 w 3535339"/>
              <a:gd name="connsiteY73" fmla="*/ 1395095 h 1607820"/>
              <a:gd name="connisteX74" fmla="*/ 1320324 w 3535339"/>
              <a:gd name="connsiteY74" fmla="*/ 1395095 h 1607820"/>
              <a:gd name="connisteX75" fmla="*/ 1263809 w 3535339"/>
              <a:gd name="connsiteY75" fmla="*/ 1466215 h 1607820"/>
              <a:gd name="connisteX76" fmla="*/ 1192689 w 3535339"/>
              <a:gd name="connsiteY76" fmla="*/ 1522730 h 1607820"/>
              <a:gd name="connisteX77" fmla="*/ 1121569 w 3535339"/>
              <a:gd name="connsiteY77" fmla="*/ 1522730 h 1607820"/>
              <a:gd name="connisteX78" fmla="*/ 1050449 w 3535339"/>
              <a:gd name="connsiteY78" fmla="*/ 1565275 h 1607820"/>
              <a:gd name="connisteX79" fmla="*/ 979964 w 3535339"/>
              <a:gd name="connsiteY79" fmla="*/ 1607820 h 1607820"/>
              <a:gd name="connisteX80" fmla="*/ 908844 w 3535339"/>
              <a:gd name="connsiteY80" fmla="*/ 1565275 h 1607820"/>
              <a:gd name="connisteX81" fmla="*/ 851694 w 3535339"/>
              <a:gd name="connsiteY81" fmla="*/ 1494155 h 1607820"/>
              <a:gd name="connisteX82" fmla="*/ 780574 w 3535339"/>
              <a:gd name="connsiteY82" fmla="*/ 1522730 h 1607820"/>
              <a:gd name="connisteX83" fmla="*/ 710089 w 3535339"/>
              <a:gd name="connsiteY83" fmla="*/ 1466215 h 1607820"/>
              <a:gd name="connisteX84" fmla="*/ 638969 w 3535339"/>
              <a:gd name="connsiteY84" fmla="*/ 1437640 h 1607820"/>
              <a:gd name="connisteX85" fmla="*/ 567849 w 3535339"/>
              <a:gd name="connsiteY85" fmla="*/ 1423035 h 1607820"/>
              <a:gd name="connisteX86" fmla="*/ 496729 w 3535339"/>
              <a:gd name="connsiteY86" fmla="*/ 1395095 h 1607820"/>
              <a:gd name="connisteX87" fmla="*/ 425609 w 3535339"/>
              <a:gd name="connsiteY87" fmla="*/ 1409065 h 1607820"/>
              <a:gd name="connisteX88" fmla="*/ 355124 w 3535339"/>
              <a:gd name="connsiteY88" fmla="*/ 1395095 h 1607820"/>
              <a:gd name="connisteX89" fmla="*/ 284004 w 3535339"/>
              <a:gd name="connsiteY89" fmla="*/ 1380490 h 1607820"/>
              <a:gd name="connisteX90" fmla="*/ 212884 w 3535339"/>
              <a:gd name="connsiteY90" fmla="*/ 1366520 h 1607820"/>
              <a:gd name="connisteX91" fmla="*/ 141764 w 3535339"/>
              <a:gd name="connsiteY91" fmla="*/ 1380490 h 1607820"/>
              <a:gd name="connisteX92" fmla="*/ 70644 w 3535339"/>
              <a:gd name="connsiteY92" fmla="*/ 1366520 h 1607820"/>
              <a:gd name="connisteX93" fmla="*/ 159 w 3535339"/>
              <a:gd name="connsiteY93" fmla="*/ 1352550 h 1607820"/>
              <a:gd name="connisteX94" fmla="*/ 85249 w 3535339"/>
              <a:gd name="connsiteY94" fmla="*/ 1352550 h 1607820"/>
              <a:gd name="connisteX95" fmla="*/ 156369 w 3535339"/>
              <a:gd name="connsiteY95" fmla="*/ 1366520 h 1607820"/>
              <a:gd name="connisteX96" fmla="*/ 226854 w 3535339"/>
              <a:gd name="connsiteY96" fmla="*/ 1380490 h 1607820"/>
              <a:gd name="connisteX97" fmla="*/ 297974 w 3535339"/>
              <a:gd name="connsiteY97" fmla="*/ 1366520 h 1607820"/>
              <a:gd name="connisteX98" fmla="*/ 369094 w 3535339"/>
              <a:gd name="connsiteY98" fmla="*/ 1310005 h 1607820"/>
              <a:gd name="connisteX99" fmla="*/ 369094 w 3535339"/>
              <a:gd name="connsiteY99" fmla="*/ 1238885 h 1607820"/>
              <a:gd name="connisteX100" fmla="*/ 440214 w 3535339"/>
              <a:gd name="connsiteY100" fmla="*/ 1181735 h 1607820"/>
              <a:gd name="connisteX101" fmla="*/ 511334 w 3535339"/>
              <a:gd name="connsiteY101" fmla="*/ 1139190 h 1607820"/>
              <a:gd name="connisteX102" fmla="*/ 581819 w 3535339"/>
              <a:gd name="connsiteY102" fmla="*/ 1082675 h 1607820"/>
              <a:gd name="connisteX103" fmla="*/ 652939 w 3535339"/>
              <a:gd name="connsiteY103" fmla="*/ 1068070 h 1607820"/>
              <a:gd name="connisteX104" fmla="*/ 724059 w 3535339"/>
              <a:gd name="connsiteY104" fmla="*/ 1068070 h 1607820"/>
              <a:gd name="connisteX105" fmla="*/ 795179 w 3535339"/>
              <a:gd name="connsiteY105" fmla="*/ 1068070 h 1607820"/>
              <a:gd name="connisteX106" fmla="*/ 866299 w 3535339"/>
              <a:gd name="connsiteY106" fmla="*/ 1068070 h 1607820"/>
              <a:gd name="connisteX107" fmla="*/ 936784 w 3535339"/>
              <a:gd name="connsiteY107" fmla="*/ 1040130 h 1607820"/>
              <a:gd name="connisteX108" fmla="*/ 1007904 w 3535339"/>
              <a:gd name="connsiteY108" fmla="*/ 1040130 h 1607820"/>
              <a:gd name="connisteX109" fmla="*/ 1079024 w 3535339"/>
              <a:gd name="connsiteY109" fmla="*/ 1040130 h 1607820"/>
              <a:gd name="connisteX110" fmla="*/ 1150144 w 3535339"/>
              <a:gd name="connsiteY110" fmla="*/ 1025525 h 1607820"/>
              <a:gd name="connisteX111" fmla="*/ 1178719 w 3535339"/>
              <a:gd name="connsiteY111" fmla="*/ 955040 h 1607820"/>
              <a:gd name="connisteX112" fmla="*/ 1192689 w 3535339"/>
              <a:gd name="connsiteY112" fmla="*/ 883920 h 1607820"/>
              <a:gd name="connisteX113" fmla="*/ 1121569 w 3535339"/>
              <a:gd name="connsiteY113" fmla="*/ 826770 h 1607820"/>
              <a:gd name="connisteX114" fmla="*/ 1050449 w 3535339"/>
              <a:gd name="connsiteY114" fmla="*/ 784225 h 1607820"/>
              <a:gd name="connisteX115" fmla="*/ 1007904 w 3535339"/>
              <a:gd name="connsiteY115" fmla="*/ 699135 h 1607820"/>
              <a:gd name="connisteX116" fmla="*/ 993934 w 3535339"/>
              <a:gd name="connsiteY116" fmla="*/ 628015 h 1607820"/>
              <a:gd name="connisteX117" fmla="*/ 965359 w 3535339"/>
              <a:gd name="connsiteY117" fmla="*/ 556895 h 1607820"/>
              <a:gd name="connisteX118" fmla="*/ 894239 w 3535339"/>
              <a:gd name="connsiteY118" fmla="*/ 542925 h 1607820"/>
              <a:gd name="connisteX119" fmla="*/ 823754 w 3535339"/>
              <a:gd name="connsiteY119" fmla="*/ 471805 h 1607820"/>
              <a:gd name="connisteX120" fmla="*/ 752634 w 3535339"/>
              <a:gd name="connsiteY120" fmla="*/ 443865 h 1607820"/>
              <a:gd name="connisteX121" fmla="*/ 710089 w 3535339"/>
              <a:gd name="connsiteY121" fmla="*/ 514350 h 1607820"/>
              <a:gd name="connisteX122" fmla="*/ 724059 w 3535339"/>
              <a:gd name="connsiteY122" fmla="*/ 429260 h 1607820"/>
              <a:gd name="connisteX123" fmla="*/ 738029 w 3535339"/>
              <a:gd name="connsiteY123" fmla="*/ 358140 h 1607820"/>
              <a:gd name="connisteX124" fmla="*/ 710089 w 3535339"/>
              <a:gd name="connsiteY124" fmla="*/ 245110 h 16078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</a:cxnLst>
            <a:rect l="l" t="t" r="r" b="b"/>
            <a:pathLst>
              <a:path w="3535340" h="1607821">
                <a:moveTo>
                  <a:pt x="780574" y="273051"/>
                </a:moveTo>
                <a:cubicBezTo>
                  <a:pt x="765969" y="271781"/>
                  <a:pt x="721519" y="276226"/>
                  <a:pt x="710089" y="259081"/>
                </a:cubicBezTo>
                <a:cubicBezTo>
                  <a:pt x="698659" y="241936"/>
                  <a:pt x="706914" y="205106"/>
                  <a:pt x="724059" y="187961"/>
                </a:cubicBezTo>
                <a:cubicBezTo>
                  <a:pt x="741204" y="170816"/>
                  <a:pt x="766604" y="185421"/>
                  <a:pt x="795179" y="173991"/>
                </a:cubicBezTo>
                <a:cubicBezTo>
                  <a:pt x="823754" y="162561"/>
                  <a:pt x="837724" y="139701"/>
                  <a:pt x="866299" y="131446"/>
                </a:cubicBezTo>
                <a:cubicBezTo>
                  <a:pt x="894874" y="123191"/>
                  <a:pt x="908209" y="137161"/>
                  <a:pt x="936784" y="131446"/>
                </a:cubicBezTo>
                <a:cubicBezTo>
                  <a:pt x="965359" y="125731"/>
                  <a:pt x="979329" y="114301"/>
                  <a:pt x="1007904" y="102871"/>
                </a:cubicBezTo>
                <a:cubicBezTo>
                  <a:pt x="1036479" y="91441"/>
                  <a:pt x="1050449" y="93981"/>
                  <a:pt x="1079024" y="74296"/>
                </a:cubicBezTo>
                <a:cubicBezTo>
                  <a:pt x="1107599" y="54611"/>
                  <a:pt x="1121569" y="14606"/>
                  <a:pt x="1150144" y="3176"/>
                </a:cubicBezTo>
                <a:cubicBezTo>
                  <a:pt x="1178719" y="-8254"/>
                  <a:pt x="1192689" y="14606"/>
                  <a:pt x="1221264" y="17781"/>
                </a:cubicBezTo>
                <a:cubicBezTo>
                  <a:pt x="1249839" y="20956"/>
                  <a:pt x="1263174" y="17781"/>
                  <a:pt x="1291749" y="17781"/>
                </a:cubicBezTo>
                <a:cubicBezTo>
                  <a:pt x="1320324" y="17781"/>
                  <a:pt x="1334294" y="15241"/>
                  <a:pt x="1362869" y="17781"/>
                </a:cubicBezTo>
                <a:cubicBezTo>
                  <a:pt x="1391444" y="20321"/>
                  <a:pt x="1405414" y="23496"/>
                  <a:pt x="1433989" y="31751"/>
                </a:cubicBezTo>
                <a:cubicBezTo>
                  <a:pt x="1462564" y="40006"/>
                  <a:pt x="1476534" y="48896"/>
                  <a:pt x="1505109" y="60326"/>
                </a:cubicBezTo>
                <a:cubicBezTo>
                  <a:pt x="1533684" y="71756"/>
                  <a:pt x="1547654" y="74931"/>
                  <a:pt x="1576229" y="88901"/>
                </a:cubicBezTo>
                <a:cubicBezTo>
                  <a:pt x="1604804" y="102871"/>
                  <a:pt x="1618139" y="114301"/>
                  <a:pt x="1646714" y="131446"/>
                </a:cubicBezTo>
                <a:cubicBezTo>
                  <a:pt x="1675289" y="148591"/>
                  <a:pt x="1689259" y="151131"/>
                  <a:pt x="1717834" y="173991"/>
                </a:cubicBezTo>
                <a:cubicBezTo>
                  <a:pt x="1746409" y="196851"/>
                  <a:pt x="1769269" y="216536"/>
                  <a:pt x="1788954" y="245111"/>
                </a:cubicBezTo>
                <a:cubicBezTo>
                  <a:pt x="1808639" y="273686"/>
                  <a:pt x="1797844" y="304166"/>
                  <a:pt x="1817529" y="315596"/>
                </a:cubicBezTo>
                <a:cubicBezTo>
                  <a:pt x="1837214" y="327026"/>
                  <a:pt x="1860074" y="313056"/>
                  <a:pt x="1888649" y="301626"/>
                </a:cubicBezTo>
                <a:cubicBezTo>
                  <a:pt x="1917224" y="290196"/>
                  <a:pt x="1930559" y="273051"/>
                  <a:pt x="1959134" y="259081"/>
                </a:cubicBezTo>
                <a:cubicBezTo>
                  <a:pt x="1987709" y="245111"/>
                  <a:pt x="2001679" y="233046"/>
                  <a:pt x="2030254" y="230506"/>
                </a:cubicBezTo>
                <a:cubicBezTo>
                  <a:pt x="2058829" y="227966"/>
                  <a:pt x="2072799" y="241936"/>
                  <a:pt x="2101374" y="245111"/>
                </a:cubicBezTo>
                <a:cubicBezTo>
                  <a:pt x="2129949" y="248286"/>
                  <a:pt x="2143919" y="245111"/>
                  <a:pt x="2172494" y="245111"/>
                </a:cubicBezTo>
                <a:cubicBezTo>
                  <a:pt x="2201069" y="245111"/>
                  <a:pt x="2215039" y="248286"/>
                  <a:pt x="2243614" y="245111"/>
                </a:cubicBezTo>
                <a:cubicBezTo>
                  <a:pt x="2272189" y="241936"/>
                  <a:pt x="2285524" y="227966"/>
                  <a:pt x="2314099" y="230506"/>
                </a:cubicBezTo>
                <a:cubicBezTo>
                  <a:pt x="2342674" y="233046"/>
                  <a:pt x="2356644" y="241936"/>
                  <a:pt x="2385219" y="259081"/>
                </a:cubicBezTo>
                <a:cubicBezTo>
                  <a:pt x="2413794" y="276226"/>
                  <a:pt x="2430939" y="290196"/>
                  <a:pt x="2456339" y="315596"/>
                </a:cubicBezTo>
                <a:cubicBezTo>
                  <a:pt x="2481739" y="340996"/>
                  <a:pt x="2487454" y="367031"/>
                  <a:pt x="2512854" y="386716"/>
                </a:cubicBezTo>
                <a:cubicBezTo>
                  <a:pt x="2538254" y="406401"/>
                  <a:pt x="2555399" y="407036"/>
                  <a:pt x="2583974" y="415291"/>
                </a:cubicBezTo>
                <a:cubicBezTo>
                  <a:pt x="2612549" y="423546"/>
                  <a:pt x="2626519" y="423546"/>
                  <a:pt x="2655094" y="429261"/>
                </a:cubicBezTo>
                <a:cubicBezTo>
                  <a:pt x="2683669" y="434976"/>
                  <a:pt x="2695099" y="449581"/>
                  <a:pt x="2726214" y="443866"/>
                </a:cubicBezTo>
                <a:cubicBezTo>
                  <a:pt x="2757329" y="438151"/>
                  <a:pt x="2780189" y="409576"/>
                  <a:pt x="2811304" y="401321"/>
                </a:cubicBezTo>
                <a:cubicBezTo>
                  <a:pt x="2842419" y="393066"/>
                  <a:pt x="2853849" y="398781"/>
                  <a:pt x="2882424" y="401321"/>
                </a:cubicBezTo>
                <a:cubicBezTo>
                  <a:pt x="2910999" y="403861"/>
                  <a:pt x="2924969" y="407036"/>
                  <a:pt x="2953544" y="415291"/>
                </a:cubicBezTo>
                <a:cubicBezTo>
                  <a:pt x="2982119" y="423546"/>
                  <a:pt x="2995454" y="438151"/>
                  <a:pt x="3024029" y="443866"/>
                </a:cubicBezTo>
                <a:cubicBezTo>
                  <a:pt x="3052604" y="449581"/>
                  <a:pt x="3064034" y="432436"/>
                  <a:pt x="3095149" y="443866"/>
                </a:cubicBezTo>
                <a:cubicBezTo>
                  <a:pt x="3126264" y="455296"/>
                  <a:pt x="3149124" y="483236"/>
                  <a:pt x="3180239" y="500381"/>
                </a:cubicBezTo>
                <a:cubicBezTo>
                  <a:pt x="3211354" y="517526"/>
                  <a:pt x="3222784" y="520701"/>
                  <a:pt x="3251359" y="528956"/>
                </a:cubicBezTo>
                <a:cubicBezTo>
                  <a:pt x="3279934" y="537211"/>
                  <a:pt x="3293904" y="528956"/>
                  <a:pt x="3322479" y="542926"/>
                </a:cubicBezTo>
                <a:cubicBezTo>
                  <a:pt x="3351054" y="556896"/>
                  <a:pt x="3365024" y="577216"/>
                  <a:pt x="3393599" y="600076"/>
                </a:cubicBezTo>
                <a:cubicBezTo>
                  <a:pt x="3422174" y="622936"/>
                  <a:pt x="3436144" y="639446"/>
                  <a:pt x="3464719" y="656591"/>
                </a:cubicBezTo>
                <a:cubicBezTo>
                  <a:pt x="3493294" y="673736"/>
                  <a:pt x="3532664" y="665481"/>
                  <a:pt x="3535204" y="685166"/>
                </a:cubicBezTo>
                <a:cubicBezTo>
                  <a:pt x="3537744" y="704851"/>
                  <a:pt x="3504089" y="733426"/>
                  <a:pt x="3478689" y="756286"/>
                </a:cubicBezTo>
                <a:cubicBezTo>
                  <a:pt x="3453289" y="779146"/>
                  <a:pt x="3427254" y="775971"/>
                  <a:pt x="3407569" y="798831"/>
                </a:cubicBezTo>
                <a:cubicBezTo>
                  <a:pt x="3387884" y="821691"/>
                  <a:pt x="3398679" y="846456"/>
                  <a:pt x="3378994" y="869316"/>
                </a:cubicBezTo>
                <a:cubicBezTo>
                  <a:pt x="3359309" y="892176"/>
                  <a:pt x="3337084" y="900431"/>
                  <a:pt x="3308509" y="911861"/>
                </a:cubicBezTo>
                <a:cubicBezTo>
                  <a:pt x="3279934" y="923291"/>
                  <a:pt x="3265964" y="923291"/>
                  <a:pt x="3237389" y="926466"/>
                </a:cubicBezTo>
                <a:cubicBezTo>
                  <a:pt x="3208814" y="929641"/>
                  <a:pt x="3194844" y="926466"/>
                  <a:pt x="3166269" y="926466"/>
                </a:cubicBezTo>
                <a:cubicBezTo>
                  <a:pt x="3137694" y="926466"/>
                  <a:pt x="3123724" y="923926"/>
                  <a:pt x="3095149" y="926466"/>
                </a:cubicBezTo>
                <a:cubicBezTo>
                  <a:pt x="3066574" y="929006"/>
                  <a:pt x="3052604" y="934721"/>
                  <a:pt x="3024029" y="940436"/>
                </a:cubicBezTo>
                <a:cubicBezTo>
                  <a:pt x="2995454" y="946151"/>
                  <a:pt x="2982119" y="951866"/>
                  <a:pt x="2953544" y="955041"/>
                </a:cubicBezTo>
                <a:cubicBezTo>
                  <a:pt x="2924969" y="958216"/>
                  <a:pt x="2910999" y="960756"/>
                  <a:pt x="2882424" y="955041"/>
                </a:cubicBezTo>
                <a:cubicBezTo>
                  <a:pt x="2853849" y="949326"/>
                  <a:pt x="2839879" y="923926"/>
                  <a:pt x="2811304" y="926466"/>
                </a:cubicBezTo>
                <a:cubicBezTo>
                  <a:pt x="2782729" y="929006"/>
                  <a:pt x="2768759" y="957581"/>
                  <a:pt x="2740184" y="969011"/>
                </a:cubicBezTo>
                <a:cubicBezTo>
                  <a:pt x="2711609" y="980441"/>
                  <a:pt x="2697639" y="969011"/>
                  <a:pt x="2669064" y="982981"/>
                </a:cubicBezTo>
                <a:cubicBezTo>
                  <a:pt x="2640489" y="996951"/>
                  <a:pt x="2627154" y="1022986"/>
                  <a:pt x="2598579" y="1040131"/>
                </a:cubicBezTo>
                <a:cubicBezTo>
                  <a:pt x="2570004" y="1057276"/>
                  <a:pt x="2556034" y="1054101"/>
                  <a:pt x="2527459" y="1068071"/>
                </a:cubicBezTo>
                <a:cubicBezTo>
                  <a:pt x="2498884" y="1082041"/>
                  <a:pt x="2484914" y="1099821"/>
                  <a:pt x="2456339" y="1111251"/>
                </a:cubicBezTo>
                <a:cubicBezTo>
                  <a:pt x="2427764" y="1122681"/>
                  <a:pt x="2413794" y="1122681"/>
                  <a:pt x="2385219" y="1125221"/>
                </a:cubicBezTo>
                <a:cubicBezTo>
                  <a:pt x="2356644" y="1127761"/>
                  <a:pt x="2342674" y="1119506"/>
                  <a:pt x="2314099" y="1125221"/>
                </a:cubicBezTo>
                <a:cubicBezTo>
                  <a:pt x="2285524" y="1130936"/>
                  <a:pt x="2272189" y="1142366"/>
                  <a:pt x="2243614" y="1153796"/>
                </a:cubicBezTo>
                <a:cubicBezTo>
                  <a:pt x="2215039" y="1165226"/>
                  <a:pt x="2201069" y="1170306"/>
                  <a:pt x="2172494" y="1181736"/>
                </a:cubicBezTo>
                <a:cubicBezTo>
                  <a:pt x="2143919" y="1193166"/>
                  <a:pt x="2129949" y="1196341"/>
                  <a:pt x="2101374" y="1210311"/>
                </a:cubicBezTo>
                <a:cubicBezTo>
                  <a:pt x="2072799" y="1224281"/>
                  <a:pt x="2058829" y="1233171"/>
                  <a:pt x="2030254" y="1252856"/>
                </a:cubicBezTo>
                <a:cubicBezTo>
                  <a:pt x="2001679" y="1272541"/>
                  <a:pt x="1987709" y="1298576"/>
                  <a:pt x="1959134" y="1310006"/>
                </a:cubicBezTo>
                <a:cubicBezTo>
                  <a:pt x="1930559" y="1321436"/>
                  <a:pt x="1917224" y="1313181"/>
                  <a:pt x="1888649" y="1310006"/>
                </a:cubicBezTo>
                <a:cubicBezTo>
                  <a:pt x="1860074" y="1306831"/>
                  <a:pt x="1846104" y="1289686"/>
                  <a:pt x="1817529" y="1295401"/>
                </a:cubicBezTo>
                <a:cubicBezTo>
                  <a:pt x="1788954" y="1301116"/>
                  <a:pt x="1774984" y="1329691"/>
                  <a:pt x="1746409" y="1337946"/>
                </a:cubicBezTo>
                <a:cubicBezTo>
                  <a:pt x="1717834" y="1346201"/>
                  <a:pt x="1703864" y="1332231"/>
                  <a:pt x="1675289" y="1337946"/>
                </a:cubicBezTo>
                <a:cubicBezTo>
                  <a:pt x="1646714" y="1343661"/>
                  <a:pt x="1632744" y="1358266"/>
                  <a:pt x="1604169" y="1366521"/>
                </a:cubicBezTo>
                <a:cubicBezTo>
                  <a:pt x="1575594" y="1374776"/>
                  <a:pt x="1562259" y="1374776"/>
                  <a:pt x="1533684" y="1380491"/>
                </a:cubicBezTo>
                <a:cubicBezTo>
                  <a:pt x="1505109" y="1386206"/>
                  <a:pt x="1491139" y="1391921"/>
                  <a:pt x="1462564" y="1395096"/>
                </a:cubicBezTo>
                <a:cubicBezTo>
                  <a:pt x="1433989" y="1398271"/>
                  <a:pt x="1420019" y="1395096"/>
                  <a:pt x="1391444" y="1395096"/>
                </a:cubicBezTo>
                <a:cubicBezTo>
                  <a:pt x="1362869" y="1395096"/>
                  <a:pt x="1345724" y="1381126"/>
                  <a:pt x="1320324" y="1395096"/>
                </a:cubicBezTo>
                <a:cubicBezTo>
                  <a:pt x="1294924" y="1409066"/>
                  <a:pt x="1289209" y="1440816"/>
                  <a:pt x="1263809" y="1466216"/>
                </a:cubicBezTo>
                <a:cubicBezTo>
                  <a:pt x="1238409" y="1491616"/>
                  <a:pt x="1221264" y="1511301"/>
                  <a:pt x="1192689" y="1522731"/>
                </a:cubicBezTo>
                <a:cubicBezTo>
                  <a:pt x="1164114" y="1534161"/>
                  <a:pt x="1150144" y="1514476"/>
                  <a:pt x="1121569" y="1522731"/>
                </a:cubicBezTo>
                <a:cubicBezTo>
                  <a:pt x="1092994" y="1530986"/>
                  <a:pt x="1079024" y="1548131"/>
                  <a:pt x="1050449" y="1565276"/>
                </a:cubicBezTo>
                <a:cubicBezTo>
                  <a:pt x="1021874" y="1582421"/>
                  <a:pt x="1008539" y="1607821"/>
                  <a:pt x="979964" y="1607821"/>
                </a:cubicBezTo>
                <a:cubicBezTo>
                  <a:pt x="951389" y="1607821"/>
                  <a:pt x="934244" y="1588136"/>
                  <a:pt x="908844" y="1565276"/>
                </a:cubicBezTo>
                <a:cubicBezTo>
                  <a:pt x="883444" y="1542416"/>
                  <a:pt x="877094" y="1502411"/>
                  <a:pt x="851694" y="1494156"/>
                </a:cubicBezTo>
                <a:cubicBezTo>
                  <a:pt x="826294" y="1485901"/>
                  <a:pt x="809149" y="1528446"/>
                  <a:pt x="780574" y="1522731"/>
                </a:cubicBezTo>
                <a:cubicBezTo>
                  <a:pt x="751999" y="1517016"/>
                  <a:pt x="738664" y="1483361"/>
                  <a:pt x="710089" y="1466216"/>
                </a:cubicBezTo>
                <a:cubicBezTo>
                  <a:pt x="681514" y="1449071"/>
                  <a:pt x="667544" y="1446531"/>
                  <a:pt x="638969" y="1437641"/>
                </a:cubicBezTo>
                <a:cubicBezTo>
                  <a:pt x="610394" y="1428751"/>
                  <a:pt x="596424" y="1431291"/>
                  <a:pt x="567849" y="1423036"/>
                </a:cubicBezTo>
                <a:cubicBezTo>
                  <a:pt x="539274" y="1414781"/>
                  <a:pt x="525304" y="1397636"/>
                  <a:pt x="496729" y="1395096"/>
                </a:cubicBezTo>
                <a:cubicBezTo>
                  <a:pt x="468154" y="1392556"/>
                  <a:pt x="454184" y="1409066"/>
                  <a:pt x="425609" y="1409066"/>
                </a:cubicBezTo>
                <a:cubicBezTo>
                  <a:pt x="397034" y="1409066"/>
                  <a:pt x="383699" y="1400811"/>
                  <a:pt x="355124" y="1395096"/>
                </a:cubicBezTo>
                <a:cubicBezTo>
                  <a:pt x="326549" y="1389381"/>
                  <a:pt x="312579" y="1386206"/>
                  <a:pt x="284004" y="1380491"/>
                </a:cubicBezTo>
                <a:cubicBezTo>
                  <a:pt x="255429" y="1374776"/>
                  <a:pt x="241459" y="1366521"/>
                  <a:pt x="212884" y="1366521"/>
                </a:cubicBezTo>
                <a:cubicBezTo>
                  <a:pt x="184309" y="1366521"/>
                  <a:pt x="170339" y="1380491"/>
                  <a:pt x="141764" y="1380491"/>
                </a:cubicBezTo>
                <a:cubicBezTo>
                  <a:pt x="113189" y="1380491"/>
                  <a:pt x="99219" y="1372236"/>
                  <a:pt x="70644" y="1366521"/>
                </a:cubicBezTo>
                <a:cubicBezTo>
                  <a:pt x="42069" y="1360806"/>
                  <a:pt x="-3016" y="1355091"/>
                  <a:pt x="159" y="1352551"/>
                </a:cubicBezTo>
                <a:cubicBezTo>
                  <a:pt x="3334" y="1350011"/>
                  <a:pt x="54134" y="1350011"/>
                  <a:pt x="85249" y="1352551"/>
                </a:cubicBezTo>
                <a:cubicBezTo>
                  <a:pt x="116364" y="1355091"/>
                  <a:pt x="127794" y="1360806"/>
                  <a:pt x="156369" y="1366521"/>
                </a:cubicBezTo>
                <a:cubicBezTo>
                  <a:pt x="184944" y="1372236"/>
                  <a:pt x="198279" y="1380491"/>
                  <a:pt x="226854" y="1380491"/>
                </a:cubicBezTo>
                <a:cubicBezTo>
                  <a:pt x="255429" y="1380491"/>
                  <a:pt x="269399" y="1380491"/>
                  <a:pt x="297974" y="1366521"/>
                </a:cubicBezTo>
                <a:cubicBezTo>
                  <a:pt x="326549" y="1352551"/>
                  <a:pt x="355124" y="1335406"/>
                  <a:pt x="369094" y="1310006"/>
                </a:cubicBezTo>
                <a:cubicBezTo>
                  <a:pt x="383064" y="1284606"/>
                  <a:pt x="355124" y="1264286"/>
                  <a:pt x="369094" y="1238886"/>
                </a:cubicBezTo>
                <a:cubicBezTo>
                  <a:pt x="383064" y="1213486"/>
                  <a:pt x="411639" y="1201421"/>
                  <a:pt x="440214" y="1181736"/>
                </a:cubicBezTo>
                <a:cubicBezTo>
                  <a:pt x="468789" y="1162051"/>
                  <a:pt x="482759" y="1158876"/>
                  <a:pt x="511334" y="1139191"/>
                </a:cubicBezTo>
                <a:cubicBezTo>
                  <a:pt x="539909" y="1119506"/>
                  <a:pt x="553244" y="1096646"/>
                  <a:pt x="581819" y="1082676"/>
                </a:cubicBezTo>
                <a:cubicBezTo>
                  <a:pt x="610394" y="1068706"/>
                  <a:pt x="624364" y="1071246"/>
                  <a:pt x="652939" y="1068071"/>
                </a:cubicBezTo>
                <a:cubicBezTo>
                  <a:pt x="681514" y="1064896"/>
                  <a:pt x="695484" y="1068071"/>
                  <a:pt x="724059" y="1068071"/>
                </a:cubicBezTo>
                <a:cubicBezTo>
                  <a:pt x="752634" y="1068071"/>
                  <a:pt x="766604" y="1068071"/>
                  <a:pt x="795179" y="1068071"/>
                </a:cubicBezTo>
                <a:cubicBezTo>
                  <a:pt x="823754" y="1068071"/>
                  <a:pt x="837724" y="1073786"/>
                  <a:pt x="866299" y="1068071"/>
                </a:cubicBezTo>
                <a:cubicBezTo>
                  <a:pt x="894874" y="1062356"/>
                  <a:pt x="908209" y="1045846"/>
                  <a:pt x="936784" y="1040131"/>
                </a:cubicBezTo>
                <a:cubicBezTo>
                  <a:pt x="965359" y="1034416"/>
                  <a:pt x="979329" y="1040131"/>
                  <a:pt x="1007904" y="1040131"/>
                </a:cubicBezTo>
                <a:cubicBezTo>
                  <a:pt x="1036479" y="1040131"/>
                  <a:pt x="1050449" y="1043306"/>
                  <a:pt x="1079024" y="1040131"/>
                </a:cubicBezTo>
                <a:cubicBezTo>
                  <a:pt x="1107599" y="1036956"/>
                  <a:pt x="1130459" y="1042671"/>
                  <a:pt x="1150144" y="1025526"/>
                </a:cubicBezTo>
                <a:cubicBezTo>
                  <a:pt x="1169829" y="1008381"/>
                  <a:pt x="1170464" y="983616"/>
                  <a:pt x="1178719" y="955041"/>
                </a:cubicBezTo>
                <a:cubicBezTo>
                  <a:pt x="1186974" y="926466"/>
                  <a:pt x="1204119" y="909321"/>
                  <a:pt x="1192689" y="883921"/>
                </a:cubicBezTo>
                <a:cubicBezTo>
                  <a:pt x="1181259" y="858521"/>
                  <a:pt x="1150144" y="846456"/>
                  <a:pt x="1121569" y="826771"/>
                </a:cubicBezTo>
                <a:cubicBezTo>
                  <a:pt x="1092994" y="807086"/>
                  <a:pt x="1073309" y="809626"/>
                  <a:pt x="1050449" y="784226"/>
                </a:cubicBezTo>
                <a:cubicBezTo>
                  <a:pt x="1027589" y="758826"/>
                  <a:pt x="1019334" y="730251"/>
                  <a:pt x="1007904" y="699136"/>
                </a:cubicBezTo>
                <a:cubicBezTo>
                  <a:pt x="996474" y="668021"/>
                  <a:pt x="1002189" y="656591"/>
                  <a:pt x="993934" y="628016"/>
                </a:cubicBezTo>
                <a:cubicBezTo>
                  <a:pt x="985679" y="599441"/>
                  <a:pt x="985044" y="574041"/>
                  <a:pt x="965359" y="556896"/>
                </a:cubicBezTo>
                <a:cubicBezTo>
                  <a:pt x="945674" y="539751"/>
                  <a:pt x="922814" y="560071"/>
                  <a:pt x="894239" y="542926"/>
                </a:cubicBezTo>
                <a:cubicBezTo>
                  <a:pt x="865664" y="525781"/>
                  <a:pt x="852329" y="491491"/>
                  <a:pt x="823754" y="471806"/>
                </a:cubicBezTo>
                <a:cubicBezTo>
                  <a:pt x="795179" y="452121"/>
                  <a:pt x="775494" y="435611"/>
                  <a:pt x="752634" y="443866"/>
                </a:cubicBezTo>
                <a:cubicBezTo>
                  <a:pt x="729774" y="452121"/>
                  <a:pt x="715804" y="517526"/>
                  <a:pt x="710089" y="514351"/>
                </a:cubicBezTo>
                <a:cubicBezTo>
                  <a:pt x="704374" y="511176"/>
                  <a:pt x="718344" y="460376"/>
                  <a:pt x="724059" y="429261"/>
                </a:cubicBezTo>
                <a:cubicBezTo>
                  <a:pt x="729774" y="398146"/>
                  <a:pt x="740569" y="394971"/>
                  <a:pt x="738029" y="358141"/>
                </a:cubicBezTo>
                <a:cubicBezTo>
                  <a:pt x="735489" y="321311"/>
                  <a:pt x="715804" y="266066"/>
                  <a:pt x="710089" y="245111"/>
                </a:cubicBezTo>
              </a:path>
            </a:pathLst>
          </a:custGeom>
          <a:solidFill>
            <a:srgbClr val="6AA84F">
              <a:alpha val="29000"/>
            </a:srgbClr>
          </a:solidFill>
          <a:ln>
            <a:solidFill>
              <a:srgbClr val="6AA84F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30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40 %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73 %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88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5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4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40 %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73 %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88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5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4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05:46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5:59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INTERNSHIP_CODE/tt.tifft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52600" y="4720590"/>
            <a:ext cx="299847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alt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46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452462" y="3262799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568012" y="3943765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109654" y="381605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930360" y="4001239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627938" y="3576258"/>
            <a:ext cx="461994" cy="47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227763" y="3049843"/>
            <a:ext cx="461994" cy="47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95783" y="3429573"/>
            <a:ext cx="461994" cy="47051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Freeform 22"/>
          <p:cNvSpPr/>
          <p:nvPr/>
        </p:nvSpPr>
        <p:spPr>
          <a:xfrm>
            <a:off x="1647190" y="423545"/>
            <a:ext cx="2684780" cy="1122680"/>
          </a:xfrm>
          <a:custGeom>
            <a:avLst/>
            <a:gdLst>
              <a:gd name="connisteX0" fmla="*/ 187466 w 2684732"/>
              <a:gd name="connsiteY0" fmla="*/ 995045 h 1122595"/>
              <a:gd name="connisteX1" fmla="*/ 259856 w 2684732"/>
              <a:gd name="connsiteY1" fmla="*/ 958850 h 1122595"/>
              <a:gd name="connisteX2" fmla="*/ 332246 w 2684732"/>
              <a:gd name="connsiteY2" fmla="*/ 958850 h 1122595"/>
              <a:gd name="connisteX3" fmla="*/ 404636 w 2684732"/>
              <a:gd name="connsiteY3" fmla="*/ 922655 h 1122595"/>
              <a:gd name="connisteX4" fmla="*/ 477026 w 2684732"/>
              <a:gd name="connsiteY4" fmla="*/ 886460 h 1122595"/>
              <a:gd name="connisteX5" fmla="*/ 549416 w 2684732"/>
              <a:gd name="connsiteY5" fmla="*/ 886460 h 1122595"/>
              <a:gd name="connisteX6" fmla="*/ 621806 w 2684732"/>
              <a:gd name="connsiteY6" fmla="*/ 868045 h 1122595"/>
              <a:gd name="connisteX7" fmla="*/ 693561 w 2684732"/>
              <a:gd name="connsiteY7" fmla="*/ 886460 h 1122595"/>
              <a:gd name="connisteX8" fmla="*/ 765951 w 2684732"/>
              <a:gd name="connsiteY8" fmla="*/ 904240 h 1122595"/>
              <a:gd name="connisteX9" fmla="*/ 838341 w 2684732"/>
              <a:gd name="connsiteY9" fmla="*/ 904240 h 1122595"/>
              <a:gd name="connisteX10" fmla="*/ 910731 w 2684732"/>
              <a:gd name="connsiteY10" fmla="*/ 940435 h 1122595"/>
              <a:gd name="connisteX11" fmla="*/ 983121 w 2684732"/>
              <a:gd name="connsiteY11" fmla="*/ 976630 h 1122595"/>
              <a:gd name="connisteX12" fmla="*/ 1055511 w 2684732"/>
              <a:gd name="connsiteY12" fmla="*/ 1031240 h 1122595"/>
              <a:gd name="connisteX13" fmla="*/ 1127901 w 2684732"/>
              <a:gd name="connsiteY13" fmla="*/ 1049020 h 1122595"/>
              <a:gd name="connisteX14" fmla="*/ 1200291 w 2684732"/>
              <a:gd name="connsiteY14" fmla="*/ 1049020 h 1122595"/>
              <a:gd name="connisteX15" fmla="*/ 1272681 w 2684732"/>
              <a:gd name="connsiteY15" fmla="*/ 1031240 h 1122595"/>
              <a:gd name="connisteX16" fmla="*/ 1345071 w 2684732"/>
              <a:gd name="connsiteY16" fmla="*/ 1085215 h 1122595"/>
              <a:gd name="connisteX17" fmla="*/ 1417461 w 2684732"/>
              <a:gd name="connsiteY17" fmla="*/ 1121410 h 1122595"/>
              <a:gd name="connisteX18" fmla="*/ 1453656 w 2684732"/>
              <a:gd name="connsiteY18" fmla="*/ 1049020 h 1122595"/>
              <a:gd name="connisteX19" fmla="*/ 1507631 w 2684732"/>
              <a:gd name="connsiteY19" fmla="*/ 976630 h 1122595"/>
              <a:gd name="connisteX20" fmla="*/ 1562241 w 2684732"/>
              <a:gd name="connsiteY20" fmla="*/ 904240 h 1122595"/>
              <a:gd name="connisteX21" fmla="*/ 1598436 w 2684732"/>
              <a:gd name="connsiteY21" fmla="*/ 831850 h 1122595"/>
              <a:gd name="connisteX22" fmla="*/ 1670826 w 2684732"/>
              <a:gd name="connsiteY22" fmla="*/ 814070 h 1122595"/>
              <a:gd name="connisteX23" fmla="*/ 1743216 w 2684732"/>
              <a:gd name="connsiteY23" fmla="*/ 814070 h 1122595"/>
              <a:gd name="connisteX24" fmla="*/ 1815606 w 2684732"/>
              <a:gd name="connsiteY24" fmla="*/ 814070 h 1122595"/>
              <a:gd name="connisteX25" fmla="*/ 1887996 w 2684732"/>
              <a:gd name="connsiteY25" fmla="*/ 795655 h 1122595"/>
              <a:gd name="connisteX26" fmla="*/ 1960386 w 2684732"/>
              <a:gd name="connsiteY26" fmla="*/ 868045 h 1122595"/>
              <a:gd name="connisteX27" fmla="*/ 2032141 w 2684732"/>
              <a:gd name="connsiteY27" fmla="*/ 922655 h 1122595"/>
              <a:gd name="connisteX28" fmla="*/ 2104531 w 2684732"/>
              <a:gd name="connsiteY28" fmla="*/ 922655 h 1122595"/>
              <a:gd name="connisteX29" fmla="*/ 2176921 w 2684732"/>
              <a:gd name="connsiteY29" fmla="*/ 904240 h 1122595"/>
              <a:gd name="connisteX30" fmla="*/ 2249311 w 2684732"/>
              <a:gd name="connsiteY30" fmla="*/ 886460 h 1122595"/>
              <a:gd name="connisteX31" fmla="*/ 2321701 w 2684732"/>
              <a:gd name="connsiteY31" fmla="*/ 886460 h 1122595"/>
              <a:gd name="connisteX32" fmla="*/ 2394091 w 2684732"/>
              <a:gd name="connsiteY32" fmla="*/ 886460 h 1122595"/>
              <a:gd name="connisteX33" fmla="*/ 2466481 w 2684732"/>
              <a:gd name="connsiteY33" fmla="*/ 886460 h 1122595"/>
              <a:gd name="connisteX34" fmla="*/ 2538871 w 2684732"/>
              <a:gd name="connsiteY34" fmla="*/ 868045 h 1122595"/>
              <a:gd name="connisteX35" fmla="*/ 2611261 w 2684732"/>
              <a:gd name="connsiteY35" fmla="*/ 814070 h 1122595"/>
              <a:gd name="connisteX36" fmla="*/ 2683651 w 2684732"/>
              <a:gd name="connsiteY36" fmla="*/ 741680 h 1122595"/>
              <a:gd name="connisteX37" fmla="*/ 2647456 w 2684732"/>
              <a:gd name="connsiteY37" fmla="*/ 669290 h 1122595"/>
              <a:gd name="connisteX38" fmla="*/ 2611261 w 2684732"/>
              <a:gd name="connsiteY38" fmla="*/ 596900 h 1122595"/>
              <a:gd name="connisteX39" fmla="*/ 2575066 w 2684732"/>
              <a:gd name="connsiteY39" fmla="*/ 524510 h 1122595"/>
              <a:gd name="connisteX40" fmla="*/ 2502676 w 2684732"/>
              <a:gd name="connsiteY40" fmla="*/ 506095 h 1122595"/>
              <a:gd name="connisteX41" fmla="*/ 2430286 w 2684732"/>
              <a:gd name="connsiteY41" fmla="*/ 469900 h 1122595"/>
              <a:gd name="connisteX42" fmla="*/ 2357896 w 2684732"/>
              <a:gd name="connsiteY42" fmla="*/ 415925 h 1122595"/>
              <a:gd name="connisteX43" fmla="*/ 2285506 w 2684732"/>
              <a:gd name="connsiteY43" fmla="*/ 379730 h 1122595"/>
              <a:gd name="connisteX44" fmla="*/ 2231531 w 2684732"/>
              <a:gd name="connsiteY44" fmla="*/ 289560 h 1122595"/>
              <a:gd name="connisteX45" fmla="*/ 2267726 w 2684732"/>
              <a:gd name="connsiteY45" fmla="*/ 217170 h 1122595"/>
              <a:gd name="connisteX46" fmla="*/ 2303921 w 2684732"/>
              <a:gd name="connsiteY46" fmla="*/ 144780 h 1122595"/>
              <a:gd name="connisteX47" fmla="*/ 2321701 w 2684732"/>
              <a:gd name="connsiteY47" fmla="*/ 72390 h 1122595"/>
              <a:gd name="connisteX48" fmla="*/ 2249311 w 2684732"/>
              <a:gd name="connsiteY48" fmla="*/ 36195 h 1122595"/>
              <a:gd name="connisteX49" fmla="*/ 2176921 w 2684732"/>
              <a:gd name="connsiteY49" fmla="*/ 17780 h 1122595"/>
              <a:gd name="connisteX50" fmla="*/ 2104531 w 2684732"/>
              <a:gd name="connsiteY50" fmla="*/ 0 h 1122595"/>
              <a:gd name="connisteX51" fmla="*/ 2032141 w 2684732"/>
              <a:gd name="connsiteY51" fmla="*/ 17780 h 1122595"/>
              <a:gd name="connisteX52" fmla="*/ 1960386 w 2684732"/>
              <a:gd name="connsiteY52" fmla="*/ 72390 h 1122595"/>
              <a:gd name="connisteX53" fmla="*/ 1869581 w 2684732"/>
              <a:gd name="connsiteY53" fmla="*/ 90170 h 1122595"/>
              <a:gd name="connisteX54" fmla="*/ 1797191 w 2684732"/>
              <a:gd name="connsiteY54" fmla="*/ 108585 h 1122595"/>
              <a:gd name="connisteX55" fmla="*/ 1724801 w 2684732"/>
              <a:gd name="connsiteY55" fmla="*/ 72390 h 1122595"/>
              <a:gd name="connisteX56" fmla="*/ 1652411 w 2684732"/>
              <a:gd name="connsiteY56" fmla="*/ 72390 h 1122595"/>
              <a:gd name="connisteX57" fmla="*/ 1580021 w 2684732"/>
              <a:gd name="connsiteY57" fmla="*/ 108585 h 1122595"/>
              <a:gd name="connisteX58" fmla="*/ 1507631 w 2684732"/>
              <a:gd name="connsiteY58" fmla="*/ 72390 h 1122595"/>
              <a:gd name="connisteX59" fmla="*/ 1435241 w 2684732"/>
              <a:gd name="connsiteY59" fmla="*/ 72390 h 1122595"/>
              <a:gd name="connisteX60" fmla="*/ 1362851 w 2684732"/>
              <a:gd name="connsiteY60" fmla="*/ 108585 h 1122595"/>
              <a:gd name="connisteX61" fmla="*/ 1291096 w 2684732"/>
              <a:gd name="connsiteY61" fmla="*/ 108585 h 1122595"/>
              <a:gd name="connisteX62" fmla="*/ 1218706 w 2684732"/>
              <a:gd name="connsiteY62" fmla="*/ 108585 h 1122595"/>
              <a:gd name="connisteX63" fmla="*/ 1146316 w 2684732"/>
              <a:gd name="connsiteY63" fmla="*/ 108585 h 1122595"/>
              <a:gd name="connisteX64" fmla="*/ 1073926 w 2684732"/>
              <a:gd name="connsiteY64" fmla="*/ 108585 h 1122595"/>
              <a:gd name="connisteX65" fmla="*/ 1001536 w 2684732"/>
              <a:gd name="connsiteY65" fmla="*/ 108585 h 1122595"/>
              <a:gd name="connisteX66" fmla="*/ 929146 w 2684732"/>
              <a:gd name="connsiteY66" fmla="*/ 108585 h 1122595"/>
              <a:gd name="connisteX67" fmla="*/ 856756 w 2684732"/>
              <a:gd name="connsiteY67" fmla="*/ 126365 h 1122595"/>
              <a:gd name="connisteX68" fmla="*/ 784366 w 2684732"/>
              <a:gd name="connsiteY68" fmla="*/ 126365 h 1122595"/>
              <a:gd name="connisteX69" fmla="*/ 711976 w 2684732"/>
              <a:gd name="connsiteY69" fmla="*/ 108585 h 1122595"/>
              <a:gd name="connisteX70" fmla="*/ 639586 w 2684732"/>
              <a:gd name="connsiteY70" fmla="*/ 108585 h 1122595"/>
              <a:gd name="connisteX71" fmla="*/ 567196 w 2684732"/>
              <a:gd name="connsiteY71" fmla="*/ 108585 h 1122595"/>
              <a:gd name="connisteX72" fmla="*/ 494806 w 2684732"/>
              <a:gd name="connsiteY72" fmla="*/ 144780 h 1122595"/>
              <a:gd name="connisteX73" fmla="*/ 422416 w 2684732"/>
              <a:gd name="connsiteY73" fmla="*/ 126365 h 1122595"/>
              <a:gd name="connisteX74" fmla="*/ 350026 w 2684732"/>
              <a:gd name="connsiteY74" fmla="*/ 126365 h 1122595"/>
              <a:gd name="connisteX75" fmla="*/ 277636 w 2684732"/>
              <a:gd name="connsiteY75" fmla="*/ 126365 h 1122595"/>
              <a:gd name="connisteX76" fmla="*/ 205246 w 2684732"/>
              <a:gd name="connsiteY76" fmla="*/ 108585 h 1122595"/>
              <a:gd name="connisteX77" fmla="*/ 132856 w 2684732"/>
              <a:gd name="connsiteY77" fmla="*/ 108585 h 1122595"/>
              <a:gd name="connisteX78" fmla="*/ 60466 w 2684732"/>
              <a:gd name="connsiteY78" fmla="*/ 126365 h 1122595"/>
              <a:gd name="connisteX79" fmla="*/ 6491 w 2684732"/>
              <a:gd name="connsiteY79" fmla="*/ 198755 h 1122595"/>
              <a:gd name="connisteX80" fmla="*/ 6491 w 2684732"/>
              <a:gd name="connsiteY80" fmla="*/ 271145 h 1122595"/>
              <a:gd name="connisteX81" fmla="*/ 6491 w 2684732"/>
              <a:gd name="connsiteY81" fmla="*/ 343535 h 1122595"/>
              <a:gd name="connisteX82" fmla="*/ 6491 w 2684732"/>
              <a:gd name="connsiteY82" fmla="*/ 415925 h 1122595"/>
              <a:gd name="connisteX83" fmla="*/ 78881 w 2684732"/>
              <a:gd name="connsiteY83" fmla="*/ 488315 h 1122595"/>
              <a:gd name="connisteX84" fmla="*/ 151271 w 2684732"/>
              <a:gd name="connsiteY84" fmla="*/ 542290 h 1122595"/>
              <a:gd name="connisteX85" fmla="*/ 96661 w 2684732"/>
              <a:gd name="connsiteY85" fmla="*/ 614680 h 1122595"/>
              <a:gd name="connisteX86" fmla="*/ 78881 w 2684732"/>
              <a:gd name="connsiteY86" fmla="*/ 687070 h 1122595"/>
              <a:gd name="connisteX87" fmla="*/ 115076 w 2684732"/>
              <a:gd name="connsiteY87" fmla="*/ 759460 h 1122595"/>
              <a:gd name="connisteX88" fmla="*/ 115076 w 2684732"/>
              <a:gd name="connsiteY88" fmla="*/ 831850 h 1122595"/>
              <a:gd name="connisteX89" fmla="*/ 115076 w 2684732"/>
              <a:gd name="connsiteY89" fmla="*/ 940435 h 1122595"/>
              <a:gd name="connisteX90" fmla="*/ 151271 w 2684732"/>
              <a:gd name="connsiteY90" fmla="*/ 1012825 h 1122595"/>
              <a:gd name="connisteX91" fmla="*/ 223661 w 2684732"/>
              <a:gd name="connsiteY91" fmla="*/ 976630 h 11225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</a:cxnLst>
            <a:rect l="l" t="t" r="r" b="b"/>
            <a:pathLst>
              <a:path w="2684733" h="1122596">
                <a:moveTo>
                  <a:pt x="187466" y="995045"/>
                </a:moveTo>
                <a:cubicBezTo>
                  <a:pt x="200801" y="988060"/>
                  <a:pt x="230646" y="965835"/>
                  <a:pt x="259856" y="958850"/>
                </a:cubicBezTo>
                <a:cubicBezTo>
                  <a:pt x="289066" y="951865"/>
                  <a:pt x="303036" y="965835"/>
                  <a:pt x="332246" y="958850"/>
                </a:cubicBezTo>
                <a:cubicBezTo>
                  <a:pt x="361456" y="951865"/>
                  <a:pt x="375426" y="937260"/>
                  <a:pt x="404636" y="922655"/>
                </a:cubicBezTo>
                <a:cubicBezTo>
                  <a:pt x="433846" y="908050"/>
                  <a:pt x="447816" y="893445"/>
                  <a:pt x="477026" y="886460"/>
                </a:cubicBezTo>
                <a:cubicBezTo>
                  <a:pt x="506236" y="879475"/>
                  <a:pt x="520206" y="890270"/>
                  <a:pt x="549416" y="886460"/>
                </a:cubicBezTo>
                <a:cubicBezTo>
                  <a:pt x="578626" y="882650"/>
                  <a:pt x="593231" y="868045"/>
                  <a:pt x="621806" y="868045"/>
                </a:cubicBezTo>
                <a:cubicBezTo>
                  <a:pt x="650381" y="868045"/>
                  <a:pt x="664986" y="879475"/>
                  <a:pt x="693561" y="886460"/>
                </a:cubicBezTo>
                <a:cubicBezTo>
                  <a:pt x="722136" y="893445"/>
                  <a:pt x="736741" y="900430"/>
                  <a:pt x="765951" y="904240"/>
                </a:cubicBezTo>
                <a:cubicBezTo>
                  <a:pt x="795161" y="908050"/>
                  <a:pt x="809131" y="897255"/>
                  <a:pt x="838341" y="904240"/>
                </a:cubicBezTo>
                <a:cubicBezTo>
                  <a:pt x="867551" y="911225"/>
                  <a:pt x="881521" y="925830"/>
                  <a:pt x="910731" y="940435"/>
                </a:cubicBezTo>
                <a:cubicBezTo>
                  <a:pt x="939941" y="955040"/>
                  <a:pt x="953911" y="958215"/>
                  <a:pt x="983121" y="976630"/>
                </a:cubicBezTo>
                <a:cubicBezTo>
                  <a:pt x="1012331" y="995045"/>
                  <a:pt x="1026301" y="1016635"/>
                  <a:pt x="1055511" y="1031240"/>
                </a:cubicBezTo>
                <a:cubicBezTo>
                  <a:pt x="1084721" y="1045845"/>
                  <a:pt x="1098691" y="1045210"/>
                  <a:pt x="1127901" y="1049020"/>
                </a:cubicBezTo>
                <a:cubicBezTo>
                  <a:pt x="1157111" y="1052830"/>
                  <a:pt x="1171081" y="1052830"/>
                  <a:pt x="1200291" y="1049020"/>
                </a:cubicBezTo>
                <a:cubicBezTo>
                  <a:pt x="1229501" y="1045210"/>
                  <a:pt x="1243471" y="1024255"/>
                  <a:pt x="1272681" y="1031240"/>
                </a:cubicBezTo>
                <a:cubicBezTo>
                  <a:pt x="1301891" y="1038225"/>
                  <a:pt x="1315861" y="1067435"/>
                  <a:pt x="1345071" y="1085215"/>
                </a:cubicBezTo>
                <a:cubicBezTo>
                  <a:pt x="1374281" y="1102995"/>
                  <a:pt x="1395871" y="1128395"/>
                  <a:pt x="1417461" y="1121410"/>
                </a:cubicBezTo>
                <a:cubicBezTo>
                  <a:pt x="1439051" y="1114425"/>
                  <a:pt x="1435876" y="1078230"/>
                  <a:pt x="1453656" y="1049020"/>
                </a:cubicBezTo>
                <a:cubicBezTo>
                  <a:pt x="1471436" y="1019810"/>
                  <a:pt x="1486041" y="1005840"/>
                  <a:pt x="1507631" y="976630"/>
                </a:cubicBezTo>
                <a:cubicBezTo>
                  <a:pt x="1529221" y="947420"/>
                  <a:pt x="1543826" y="933450"/>
                  <a:pt x="1562241" y="904240"/>
                </a:cubicBezTo>
                <a:cubicBezTo>
                  <a:pt x="1580656" y="875030"/>
                  <a:pt x="1576846" y="849630"/>
                  <a:pt x="1598436" y="831850"/>
                </a:cubicBezTo>
                <a:cubicBezTo>
                  <a:pt x="1620026" y="814070"/>
                  <a:pt x="1641616" y="817880"/>
                  <a:pt x="1670826" y="814070"/>
                </a:cubicBezTo>
                <a:cubicBezTo>
                  <a:pt x="1700036" y="810260"/>
                  <a:pt x="1714006" y="814070"/>
                  <a:pt x="1743216" y="814070"/>
                </a:cubicBezTo>
                <a:cubicBezTo>
                  <a:pt x="1772426" y="814070"/>
                  <a:pt x="1786396" y="817880"/>
                  <a:pt x="1815606" y="814070"/>
                </a:cubicBezTo>
                <a:cubicBezTo>
                  <a:pt x="1844816" y="810260"/>
                  <a:pt x="1858786" y="784860"/>
                  <a:pt x="1887996" y="795655"/>
                </a:cubicBezTo>
                <a:cubicBezTo>
                  <a:pt x="1917206" y="806450"/>
                  <a:pt x="1931811" y="842645"/>
                  <a:pt x="1960386" y="868045"/>
                </a:cubicBezTo>
                <a:cubicBezTo>
                  <a:pt x="1988961" y="893445"/>
                  <a:pt x="2003566" y="911860"/>
                  <a:pt x="2032141" y="922655"/>
                </a:cubicBezTo>
                <a:cubicBezTo>
                  <a:pt x="2060716" y="933450"/>
                  <a:pt x="2075321" y="926465"/>
                  <a:pt x="2104531" y="922655"/>
                </a:cubicBezTo>
                <a:cubicBezTo>
                  <a:pt x="2133741" y="918845"/>
                  <a:pt x="2147711" y="911225"/>
                  <a:pt x="2176921" y="904240"/>
                </a:cubicBezTo>
                <a:cubicBezTo>
                  <a:pt x="2206131" y="897255"/>
                  <a:pt x="2220101" y="890270"/>
                  <a:pt x="2249311" y="886460"/>
                </a:cubicBezTo>
                <a:cubicBezTo>
                  <a:pt x="2278521" y="882650"/>
                  <a:pt x="2292491" y="886460"/>
                  <a:pt x="2321701" y="886460"/>
                </a:cubicBezTo>
                <a:cubicBezTo>
                  <a:pt x="2350911" y="886460"/>
                  <a:pt x="2364881" y="886460"/>
                  <a:pt x="2394091" y="886460"/>
                </a:cubicBezTo>
                <a:cubicBezTo>
                  <a:pt x="2423301" y="886460"/>
                  <a:pt x="2437271" y="890270"/>
                  <a:pt x="2466481" y="886460"/>
                </a:cubicBezTo>
                <a:cubicBezTo>
                  <a:pt x="2495691" y="882650"/>
                  <a:pt x="2509661" y="882650"/>
                  <a:pt x="2538871" y="868045"/>
                </a:cubicBezTo>
                <a:cubicBezTo>
                  <a:pt x="2568081" y="853440"/>
                  <a:pt x="2582051" y="839470"/>
                  <a:pt x="2611261" y="814070"/>
                </a:cubicBezTo>
                <a:cubicBezTo>
                  <a:pt x="2640471" y="788670"/>
                  <a:pt x="2676666" y="770890"/>
                  <a:pt x="2683651" y="741680"/>
                </a:cubicBezTo>
                <a:cubicBezTo>
                  <a:pt x="2690636" y="712470"/>
                  <a:pt x="2662061" y="698500"/>
                  <a:pt x="2647456" y="669290"/>
                </a:cubicBezTo>
                <a:cubicBezTo>
                  <a:pt x="2632851" y="640080"/>
                  <a:pt x="2625866" y="626110"/>
                  <a:pt x="2611261" y="596900"/>
                </a:cubicBezTo>
                <a:cubicBezTo>
                  <a:pt x="2596656" y="567690"/>
                  <a:pt x="2596656" y="542925"/>
                  <a:pt x="2575066" y="524510"/>
                </a:cubicBezTo>
                <a:cubicBezTo>
                  <a:pt x="2553476" y="506095"/>
                  <a:pt x="2531886" y="516890"/>
                  <a:pt x="2502676" y="506095"/>
                </a:cubicBezTo>
                <a:cubicBezTo>
                  <a:pt x="2473466" y="495300"/>
                  <a:pt x="2459496" y="487680"/>
                  <a:pt x="2430286" y="469900"/>
                </a:cubicBezTo>
                <a:cubicBezTo>
                  <a:pt x="2401076" y="452120"/>
                  <a:pt x="2387106" y="433705"/>
                  <a:pt x="2357896" y="415925"/>
                </a:cubicBezTo>
                <a:cubicBezTo>
                  <a:pt x="2328686" y="398145"/>
                  <a:pt x="2310906" y="405130"/>
                  <a:pt x="2285506" y="379730"/>
                </a:cubicBezTo>
                <a:cubicBezTo>
                  <a:pt x="2260106" y="354330"/>
                  <a:pt x="2235341" y="321945"/>
                  <a:pt x="2231531" y="289560"/>
                </a:cubicBezTo>
                <a:cubicBezTo>
                  <a:pt x="2227721" y="257175"/>
                  <a:pt x="2253121" y="246380"/>
                  <a:pt x="2267726" y="217170"/>
                </a:cubicBezTo>
                <a:cubicBezTo>
                  <a:pt x="2282331" y="187960"/>
                  <a:pt x="2293126" y="173990"/>
                  <a:pt x="2303921" y="144780"/>
                </a:cubicBezTo>
                <a:cubicBezTo>
                  <a:pt x="2314716" y="115570"/>
                  <a:pt x="2332496" y="93980"/>
                  <a:pt x="2321701" y="72390"/>
                </a:cubicBezTo>
                <a:cubicBezTo>
                  <a:pt x="2310906" y="50800"/>
                  <a:pt x="2278521" y="46990"/>
                  <a:pt x="2249311" y="36195"/>
                </a:cubicBezTo>
                <a:cubicBezTo>
                  <a:pt x="2220101" y="25400"/>
                  <a:pt x="2206131" y="24765"/>
                  <a:pt x="2176921" y="17780"/>
                </a:cubicBezTo>
                <a:cubicBezTo>
                  <a:pt x="2147711" y="10795"/>
                  <a:pt x="2133741" y="0"/>
                  <a:pt x="2104531" y="0"/>
                </a:cubicBezTo>
                <a:cubicBezTo>
                  <a:pt x="2075321" y="0"/>
                  <a:pt x="2060716" y="3175"/>
                  <a:pt x="2032141" y="17780"/>
                </a:cubicBezTo>
                <a:cubicBezTo>
                  <a:pt x="2003566" y="32385"/>
                  <a:pt x="1992771" y="57785"/>
                  <a:pt x="1960386" y="72390"/>
                </a:cubicBezTo>
                <a:cubicBezTo>
                  <a:pt x="1928001" y="86995"/>
                  <a:pt x="1901966" y="83185"/>
                  <a:pt x="1869581" y="90170"/>
                </a:cubicBezTo>
                <a:cubicBezTo>
                  <a:pt x="1837196" y="97155"/>
                  <a:pt x="1826401" y="112395"/>
                  <a:pt x="1797191" y="108585"/>
                </a:cubicBezTo>
                <a:cubicBezTo>
                  <a:pt x="1767981" y="104775"/>
                  <a:pt x="1754011" y="79375"/>
                  <a:pt x="1724801" y="72390"/>
                </a:cubicBezTo>
                <a:cubicBezTo>
                  <a:pt x="1695591" y="65405"/>
                  <a:pt x="1681621" y="65405"/>
                  <a:pt x="1652411" y="72390"/>
                </a:cubicBezTo>
                <a:cubicBezTo>
                  <a:pt x="1623201" y="79375"/>
                  <a:pt x="1609231" y="108585"/>
                  <a:pt x="1580021" y="108585"/>
                </a:cubicBezTo>
                <a:cubicBezTo>
                  <a:pt x="1550811" y="108585"/>
                  <a:pt x="1536841" y="79375"/>
                  <a:pt x="1507631" y="72390"/>
                </a:cubicBezTo>
                <a:cubicBezTo>
                  <a:pt x="1478421" y="65405"/>
                  <a:pt x="1464451" y="65405"/>
                  <a:pt x="1435241" y="72390"/>
                </a:cubicBezTo>
                <a:cubicBezTo>
                  <a:pt x="1406031" y="79375"/>
                  <a:pt x="1391426" y="101600"/>
                  <a:pt x="1362851" y="108585"/>
                </a:cubicBezTo>
                <a:cubicBezTo>
                  <a:pt x="1334276" y="115570"/>
                  <a:pt x="1319671" y="108585"/>
                  <a:pt x="1291096" y="108585"/>
                </a:cubicBezTo>
                <a:cubicBezTo>
                  <a:pt x="1262521" y="108585"/>
                  <a:pt x="1247916" y="108585"/>
                  <a:pt x="1218706" y="108585"/>
                </a:cubicBezTo>
                <a:cubicBezTo>
                  <a:pt x="1189496" y="108585"/>
                  <a:pt x="1175526" y="108585"/>
                  <a:pt x="1146316" y="108585"/>
                </a:cubicBezTo>
                <a:cubicBezTo>
                  <a:pt x="1117106" y="108585"/>
                  <a:pt x="1103136" y="108585"/>
                  <a:pt x="1073926" y="108585"/>
                </a:cubicBezTo>
                <a:cubicBezTo>
                  <a:pt x="1044716" y="108585"/>
                  <a:pt x="1030746" y="108585"/>
                  <a:pt x="1001536" y="108585"/>
                </a:cubicBezTo>
                <a:cubicBezTo>
                  <a:pt x="972326" y="108585"/>
                  <a:pt x="958356" y="104775"/>
                  <a:pt x="929146" y="108585"/>
                </a:cubicBezTo>
                <a:cubicBezTo>
                  <a:pt x="899936" y="112395"/>
                  <a:pt x="885966" y="122555"/>
                  <a:pt x="856756" y="126365"/>
                </a:cubicBezTo>
                <a:cubicBezTo>
                  <a:pt x="827546" y="130175"/>
                  <a:pt x="813576" y="130175"/>
                  <a:pt x="784366" y="126365"/>
                </a:cubicBezTo>
                <a:cubicBezTo>
                  <a:pt x="755156" y="122555"/>
                  <a:pt x="741186" y="112395"/>
                  <a:pt x="711976" y="108585"/>
                </a:cubicBezTo>
                <a:cubicBezTo>
                  <a:pt x="682766" y="104775"/>
                  <a:pt x="668796" y="108585"/>
                  <a:pt x="639586" y="108585"/>
                </a:cubicBezTo>
                <a:cubicBezTo>
                  <a:pt x="610376" y="108585"/>
                  <a:pt x="596406" y="101600"/>
                  <a:pt x="567196" y="108585"/>
                </a:cubicBezTo>
                <a:cubicBezTo>
                  <a:pt x="537986" y="115570"/>
                  <a:pt x="524016" y="140970"/>
                  <a:pt x="494806" y="144780"/>
                </a:cubicBezTo>
                <a:cubicBezTo>
                  <a:pt x="465596" y="148590"/>
                  <a:pt x="451626" y="130175"/>
                  <a:pt x="422416" y="126365"/>
                </a:cubicBezTo>
                <a:cubicBezTo>
                  <a:pt x="393206" y="122555"/>
                  <a:pt x="379236" y="126365"/>
                  <a:pt x="350026" y="126365"/>
                </a:cubicBezTo>
                <a:cubicBezTo>
                  <a:pt x="320816" y="126365"/>
                  <a:pt x="306846" y="130175"/>
                  <a:pt x="277636" y="126365"/>
                </a:cubicBezTo>
                <a:cubicBezTo>
                  <a:pt x="248426" y="122555"/>
                  <a:pt x="234456" y="112395"/>
                  <a:pt x="205246" y="108585"/>
                </a:cubicBezTo>
                <a:cubicBezTo>
                  <a:pt x="176036" y="104775"/>
                  <a:pt x="162066" y="104775"/>
                  <a:pt x="132856" y="108585"/>
                </a:cubicBezTo>
                <a:cubicBezTo>
                  <a:pt x="103646" y="112395"/>
                  <a:pt x="85866" y="108585"/>
                  <a:pt x="60466" y="126365"/>
                </a:cubicBezTo>
                <a:cubicBezTo>
                  <a:pt x="35066" y="144145"/>
                  <a:pt x="17286" y="169545"/>
                  <a:pt x="6491" y="198755"/>
                </a:cubicBezTo>
                <a:cubicBezTo>
                  <a:pt x="-4304" y="227965"/>
                  <a:pt x="6491" y="241935"/>
                  <a:pt x="6491" y="271145"/>
                </a:cubicBezTo>
                <a:cubicBezTo>
                  <a:pt x="6491" y="300355"/>
                  <a:pt x="6491" y="314325"/>
                  <a:pt x="6491" y="343535"/>
                </a:cubicBezTo>
                <a:cubicBezTo>
                  <a:pt x="6491" y="372745"/>
                  <a:pt x="-8114" y="386715"/>
                  <a:pt x="6491" y="415925"/>
                </a:cubicBezTo>
                <a:cubicBezTo>
                  <a:pt x="21096" y="445135"/>
                  <a:pt x="49671" y="462915"/>
                  <a:pt x="78881" y="488315"/>
                </a:cubicBezTo>
                <a:cubicBezTo>
                  <a:pt x="108091" y="513715"/>
                  <a:pt x="147461" y="516890"/>
                  <a:pt x="151271" y="542290"/>
                </a:cubicBezTo>
                <a:cubicBezTo>
                  <a:pt x="155081" y="567690"/>
                  <a:pt x="111266" y="585470"/>
                  <a:pt x="96661" y="614680"/>
                </a:cubicBezTo>
                <a:cubicBezTo>
                  <a:pt x="82056" y="643890"/>
                  <a:pt x="75071" y="657860"/>
                  <a:pt x="78881" y="687070"/>
                </a:cubicBezTo>
                <a:cubicBezTo>
                  <a:pt x="82691" y="716280"/>
                  <a:pt x="108091" y="730250"/>
                  <a:pt x="115076" y="759460"/>
                </a:cubicBezTo>
                <a:cubicBezTo>
                  <a:pt x="122061" y="788670"/>
                  <a:pt x="115076" y="795655"/>
                  <a:pt x="115076" y="831850"/>
                </a:cubicBezTo>
                <a:cubicBezTo>
                  <a:pt x="115076" y="868045"/>
                  <a:pt x="108091" y="904240"/>
                  <a:pt x="115076" y="940435"/>
                </a:cubicBezTo>
                <a:cubicBezTo>
                  <a:pt x="122061" y="976630"/>
                  <a:pt x="129681" y="1005840"/>
                  <a:pt x="151271" y="1012825"/>
                </a:cubicBezTo>
                <a:cubicBezTo>
                  <a:pt x="172861" y="1019810"/>
                  <a:pt x="209691" y="985520"/>
                  <a:pt x="223661" y="976630"/>
                </a:cubicBezTo>
              </a:path>
            </a:pathLst>
          </a:custGeom>
          <a:solidFill>
            <a:srgbClr val="6AA84F">
              <a:alpha val="29000"/>
            </a:srgbClr>
          </a:solidFill>
          <a:ln>
            <a:solidFill>
              <a:srgbClr val="6AA84F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4159852" y="3332649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843832" y="598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847767" y="66269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99912" y="9058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567732" y="106083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Cambria Math</vt:lpstr>
      <vt:lpstr>Impact</vt:lpstr>
      <vt:lpstr>Impact</vt:lpstr>
      <vt:lpstr>Microsoft YaHei</vt:lpstr>
      <vt:lpstr>Droid Sans Fallback</vt:lpstr>
      <vt:lpstr>Arial Unicode MS</vt:lpstr>
      <vt:lpstr>DejaVu Math TeX Gyre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735</cp:revision>
  <dcterms:created xsi:type="dcterms:W3CDTF">2022-11-21T09:29:46Z</dcterms:created>
  <dcterms:modified xsi:type="dcterms:W3CDTF">2022-11-21T09:29:46Z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