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  <p:sldId id="630" r:id="rId5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EB Garamond ExtraBold" panose="00000900000000000000" pitchFamily="2" charset="0"/>
      <p:bold r:id="rId15"/>
      <p:boldItalic r:id="rId16"/>
    </p:embeddedFont>
    <p:embeddedFont>
      <p:font typeface="Impact" panose="020B080603090205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6D01"/>
    <a:srgbClr val="2F698D"/>
    <a:srgbClr val="C8DFBE"/>
    <a:srgbClr val="FFFFFF"/>
    <a:srgbClr val="DBEA77"/>
    <a:srgbClr val="FFC53C"/>
    <a:srgbClr val="CDC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.tiff"/><Relationship Id="rId15" Type="http://schemas.openxmlformats.org/officeDocument/2006/relationships/image" Target="../media/image14.png"/><Relationship Id="rId14" Type="http://schemas.microsoft.com/office/2007/relationships/hdphoto" Target="../media/image13.wdp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/>
        </p:nvSpPr>
        <p:spPr>
          <a:xfrm>
            <a:off x="1390650" y="2597150"/>
            <a:ext cx="3549650" cy="1618615"/>
          </a:xfrm>
          <a:custGeom>
            <a:avLst/>
            <a:gdLst>
              <a:gd name="connisteX0" fmla="*/ 326390 w 3549650"/>
              <a:gd name="connsiteY0" fmla="*/ 0 h 1618615"/>
              <a:gd name="connisteX1" fmla="*/ 312420 w 3549650"/>
              <a:gd name="connsiteY1" fmla="*/ 71120 h 1618615"/>
              <a:gd name="connisteX2" fmla="*/ 255905 w 3549650"/>
              <a:gd name="connsiteY2" fmla="*/ 156210 h 1618615"/>
              <a:gd name="connisteX3" fmla="*/ 227330 w 3549650"/>
              <a:gd name="connsiteY3" fmla="*/ 241300 h 1618615"/>
              <a:gd name="connisteX4" fmla="*/ 212725 w 3549650"/>
              <a:gd name="connsiteY4" fmla="*/ 312420 h 1618615"/>
              <a:gd name="connisteX5" fmla="*/ 212725 w 3549650"/>
              <a:gd name="connsiteY5" fmla="*/ 383540 h 1618615"/>
              <a:gd name="connisteX6" fmla="*/ 142240 w 3549650"/>
              <a:gd name="connsiteY6" fmla="*/ 440690 h 1618615"/>
              <a:gd name="connisteX7" fmla="*/ 85090 w 3549650"/>
              <a:gd name="connsiteY7" fmla="*/ 511175 h 1618615"/>
              <a:gd name="connisteX8" fmla="*/ 28575 w 3549650"/>
              <a:gd name="connsiteY8" fmla="*/ 596265 h 1618615"/>
              <a:gd name="connisteX9" fmla="*/ 28575 w 3549650"/>
              <a:gd name="connsiteY9" fmla="*/ 681990 h 1618615"/>
              <a:gd name="connisteX10" fmla="*/ 0 w 3549650"/>
              <a:gd name="connsiteY10" fmla="*/ 781050 h 1618615"/>
              <a:gd name="connisteX11" fmla="*/ 28575 w 3549650"/>
              <a:gd name="connsiteY11" fmla="*/ 852170 h 1618615"/>
              <a:gd name="connisteX12" fmla="*/ 71120 w 3549650"/>
              <a:gd name="connsiteY12" fmla="*/ 923290 h 1618615"/>
              <a:gd name="connisteX13" fmla="*/ 85090 w 3549650"/>
              <a:gd name="connsiteY13" fmla="*/ 994410 h 1618615"/>
              <a:gd name="connisteX14" fmla="*/ 113665 w 3549650"/>
              <a:gd name="connsiteY14" fmla="*/ 1064895 h 1618615"/>
              <a:gd name="connisteX15" fmla="*/ 142240 w 3549650"/>
              <a:gd name="connsiteY15" fmla="*/ 1136015 h 1618615"/>
              <a:gd name="connisteX16" fmla="*/ 156210 w 3549650"/>
              <a:gd name="connsiteY16" fmla="*/ 1207135 h 1618615"/>
              <a:gd name="connisteX17" fmla="*/ 198755 w 3549650"/>
              <a:gd name="connsiteY17" fmla="*/ 1278255 h 1618615"/>
              <a:gd name="connisteX18" fmla="*/ 241300 w 3549650"/>
              <a:gd name="connsiteY18" fmla="*/ 1349375 h 1618615"/>
              <a:gd name="connisteX19" fmla="*/ 312420 w 3549650"/>
              <a:gd name="connsiteY19" fmla="*/ 1391920 h 1618615"/>
              <a:gd name="connisteX20" fmla="*/ 383540 w 3549650"/>
              <a:gd name="connsiteY20" fmla="*/ 1419860 h 1618615"/>
              <a:gd name="connisteX21" fmla="*/ 397510 w 3549650"/>
              <a:gd name="connsiteY21" fmla="*/ 1490980 h 1618615"/>
              <a:gd name="connisteX22" fmla="*/ 468630 w 3549650"/>
              <a:gd name="connsiteY22" fmla="*/ 1548130 h 1618615"/>
              <a:gd name="connisteX23" fmla="*/ 539750 w 3549650"/>
              <a:gd name="connsiteY23" fmla="*/ 1590675 h 1618615"/>
              <a:gd name="connisteX24" fmla="*/ 610870 w 3549650"/>
              <a:gd name="connsiteY24" fmla="*/ 1618615 h 1618615"/>
              <a:gd name="connisteX25" fmla="*/ 681355 w 3549650"/>
              <a:gd name="connsiteY25" fmla="*/ 1590675 h 1618615"/>
              <a:gd name="connisteX26" fmla="*/ 752475 w 3549650"/>
              <a:gd name="connsiteY26" fmla="*/ 1576070 h 1618615"/>
              <a:gd name="connisteX27" fmla="*/ 823595 w 3549650"/>
              <a:gd name="connsiteY27" fmla="*/ 1562100 h 1618615"/>
              <a:gd name="connisteX28" fmla="*/ 894715 w 3549650"/>
              <a:gd name="connsiteY28" fmla="*/ 1548130 h 1618615"/>
              <a:gd name="connisteX29" fmla="*/ 965835 w 3549650"/>
              <a:gd name="connsiteY29" fmla="*/ 1548130 h 1618615"/>
              <a:gd name="connisteX30" fmla="*/ 1036320 w 3549650"/>
              <a:gd name="connsiteY30" fmla="*/ 1533525 h 1618615"/>
              <a:gd name="connisteX31" fmla="*/ 1107440 w 3549650"/>
              <a:gd name="connsiteY31" fmla="*/ 1548130 h 1618615"/>
              <a:gd name="connisteX32" fmla="*/ 1178560 w 3549650"/>
              <a:gd name="connsiteY32" fmla="*/ 1562100 h 1618615"/>
              <a:gd name="connisteX33" fmla="*/ 1249680 w 3549650"/>
              <a:gd name="connsiteY33" fmla="*/ 1548130 h 1618615"/>
              <a:gd name="connisteX34" fmla="*/ 1320800 w 3549650"/>
              <a:gd name="connsiteY34" fmla="*/ 1548130 h 1618615"/>
              <a:gd name="connisteX35" fmla="*/ 1391285 w 3549650"/>
              <a:gd name="connsiteY35" fmla="*/ 1519555 h 1618615"/>
              <a:gd name="connisteX36" fmla="*/ 1462405 w 3549650"/>
              <a:gd name="connsiteY36" fmla="*/ 1505585 h 1618615"/>
              <a:gd name="connisteX37" fmla="*/ 1533525 w 3549650"/>
              <a:gd name="connsiteY37" fmla="*/ 1477010 h 1618615"/>
              <a:gd name="connisteX38" fmla="*/ 1604645 w 3549650"/>
              <a:gd name="connsiteY38" fmla="*/ 1462405 h 1618615"/>
              <a:gd name="connisteX39" fmla="*/ 1675765 w 3549650"/>
              <a:gd name="connsiteY39" fmla="*/ 1448435 h 1618615"/>
              <a:gd name="connisteX40" fmla="*/ 1746250 w 3549650"/>
              <a:gd name="connsiteY40" fmla="*/ 1434465 h 1618615"/>
              <a:gd name="connisteX41" fmla="*/ 1817370 w 3549650"/>
              <a:gd name="connsiteY41" fmla="*/ 1419860 h 1618615"/>
              <a:gd name="connisteX42" fmla="*/ 1888490 w 3549650"/>
              <a:gd name="connsiteY42" fmla="*/ 1391920 h 1618615"/>
              <a:gd name="connisteX43" fmla="*/ 1959610 w 3549650"/>
              <a:gd name="connsiteY43" fmla="*/ 1334770 h 1618615"/>
              <a:gd name="connisteX44" fmla="*/ 2030730 w 3549650"/>
              <a:gd name="connsiteY44" fmla="*/ 1306195 h 1618615"/>
              <a:gd name="connisteX45" fmla="*/ 2101215 w 3549650"/>
              <a:gd name="connsiteY45" fmla="*/ 1306195 h 1618615"/>
              <a:gd name="connisteX46" fmla="*/ 2172335 w 3549650"/>
              <a:gd name="connsiteY46" fmla="*/ 1292225 h 1618615"/>
              <a:gd name="connisteX47" fmla="*/ 2243455 w 3549650"/>
              <a:gd name="connsiteY47" fmla="*/ 1263650 h 1618615"/>
              <a:gd name="connisteX48" fmla="*/ 2314575 w 3549650"/>
              <a:gd name="connsiteY48" fmla="*/ 1249680 h 1618615"/>
              <a:gd name="connisteX49" fmla="*/ 2385695 w 3549650"/>
              <a:gd name="connsiteY49" fmla="*/ 1263650 h 1618615"/>
              <a:gd name="connisteX50" fmla="*/ 2456180 w 3549650"/>
              <a:gd name="connsiteY50" fmla="*/ 1249680 h 1618615"/>
              <a:gd name="connisteX51" fmla="*/ 2527300 w 3549650"/>
              <a:gd name="connsiteY51" fmla="*/ 1207135 h 1618615"/>
              <a:gd name="connisteX52" fmla="*/ 2598420 w 3549650"/>
              <a:gd name="connsiteY52" fmla="*/ 1136015 h 1618615"/>
              <a:gd name="connisteX53" fmla="*/ 2669540 w 3549650"/>
              <a:gd name="connsiteY53" fmla="*/ 1093470 h 1618615"/>
              <a:gd name="connisteX54" fmla="*/ 2740660 w 3549650"/>
              <a:gd name="connsiteY54" fmla="*/ 1064895 h 1618615"/>
              <a:gd name="connisteX55" fmla="*/ 2811145 w 3549650"/>
              <a:gd name="connsiteY55" fmla="*/ 1064895 h 1618615"/>
              <a:gd name="connisteX56" fmla="*/ 2882265 w 3549650"/>
              <a:gd name="connsiteY56" fmla="*/ 1107440 h 1618615"/>
              <a:gd name="connisteX57" fmla="*/ 2953385 w 3549650"/>
              <a:gd name="connsiteY57" fmla="*/ 1150620 h 1618615"/>
              <a:gd name="connisteX58" fmla="*/ 3024505 w 3549650"/>
              <a:gd name="connsiteY58" fmla="*/ 1164590 h 1618615"/>
              <a:gd name="connisteX59" fmla="*/ 3095625 w 3549650"/>
              <a:gd name="connsiteY59" fmla="*/ 1221105 h 1618615"/>
              <a:gd name="connisteX60" fmla="*/ 3166110 w 3549650"/>
              <a:gd name="connsiteY60" fmla="*/ 1249680 h 1618615"/>
              <a:gd name="connisteX61" fmla="*/ 3237230 w 3549650"/>
              <a:gd name="connsiteY61" fmla="*/ 1249680 h 1618615"/>
              <a:gd name="connisteX62" fmla="*/ 3308350 w 3549650"/>
              <a:gd name="connsiteY62" fmla="*/ 1263650 h 1618615"/>
              <a:gd name="connisteX63" fmla="*/ 3379470 w 3549650"/>
              <a:gd name="connsiteY63" fmla="*/ 1207135 h 1618615"/>
              <a:gd name="connisteX64" fmla="*/ 3407410 w 3549650"/>
              <a:gd name="connsiteY64" fmla="*/ 1136015 h 1618615"/>
              <a:gd name="connisteX65" fmla="*/ 3478530 w 3549650"/>
              <a:gd name="connsiteY65" fmla="*/ 1093470 h 1618615"/>
              <a:gd name="connisteX66" fmla="*/ 3549650 w 3549650"/>
              <a:gd name="connsiteY66" fmla="*/ 1064895 h 1618615"/>
              <a:gd name="connisteX67" fmla="*/ 3478530 w 3549650"/>
              <a:gd name="connsiteY67" fmla="*/ 1036955 h 1618615"/>
              <a:gd name="connisteX68" fmla="*/ 3407410 w 3549650"/>
              <a:gd name="connsiteY68" fmla="*/ 1008380 h 1618615"/>
              <a:gd name="connisteX69" fmla="*/ 3364865 w 3549650"/>
              <a:gd name="connsiteY69" fmla="*/ 937260 h 1618615"/>
              <a:gd name="connisteX70" fmla="*/ 3294380 w 3549650"/>
              <a:gd name="connsiteY70" fmla="*/ 894715 h 1618615"/>
              <a:gd name="connisteX71" fmla="*/ 3223260 w 3549650"/>
              <a:gd name="connsiteY71" fmla="*/ 894715 h 1618615"/>
              <a:gd name="connisteX72" fmla="*/ 3152140 w 3549650"/>
              <a:gd name="connsiteY72" fmla="*/ 838200 h 1618615"/>
              <a:gd name="connisteX73" fmla="*/ 3123565 w 3549650"/>
              <a:gd name="connsiteY73" fmla="*/ 767080 h 1618615"/>
              <a:gd name="connisteX74" fmla="*/ 3067050 w 3549650"/>
              <a:gd name="connsiteY74" fmla="*/ 695960 h 1618615"/>
              <a:gd name="connisteX75" fmla="*/ 2995930 w 3549650"/>
              <a:gd name="connsiteY75" fmla="*/ 639445 h 1618615"/>
              <a:gd name="connisteX76" fmla="*/ 2981960 w 3549650"/>
              <a:gd name="connsiteY76" fmla="*/ 568325 h 1618615"/>
              <a:gd name="connisteX77" fmla="*/ 3038475 w 3549650"/>
              <a:gd name="connsiteY77" fmla="*/ 483235 h 1618615"/>
              <a:gd name="connisteX78" fmla="*/ 3052445 w 3549650"/>
              <a:gd name="connsiteY78" fmla="*/ 412115 h 1618615"/>
              <a:gd name="connisteX79" fmla="*/ 3067050 w 3549650"/>
              <a:gd name="connsiteY79" fmla="*/ 340995 h 1618615"/>
              <a:gd name="connisteX80" fmla="*/ 2995930 w 3549650"/>
              <a:gd name="connsiteY80" fmla="*/ 369570 h 1618615"/>
              <a:gd name="connisteX81" fmla="*/ 2924810 w 3549650"/>
              <a:gd name="connsiteY81" fmla="*/ 354965 h 1618615"/>
              <a:gd name="connisteX82" fmla="*/ 2853690 w 3549650"/>
              <a:gd name="connsiteY82" fmla="*/ 369570 h 1618615"/>
              <a:gd name="connisteX83" fmla="*/ 2783205 w 3549650"/>
              <a:gd name="connsiteY83" fmla="*/ 369570 h 1618615"/>
              <a:gd name="connisteX84" fmla="*/ 2712085 w 3549650"/>
              <a:gd name="connsiteY84" fmla="*/ 369570 h 1618615"/>
              <a:gd name="connisteX85" fmla="*/ 2640965 w 3549650"/>
              <a:gd name="connsiteY85" fmla="*/ 383540 h 1618615"/>
              <a:gd name="connisteX86" fmla="*/ 2569845 w 3549650"/>
              <a:gd name="connsiteY86" fmla="*/ 383540 h 1618615"/>
              <a:gd name="connisteX87" fmla="*/ 2498725 w 3549650"/>
              <a:gd name="connsiteY87" fmla="*/ 397510 h 1618615"/>
              <a:gd name="connisteX88" fmla="*/ 2428240 w 3549650"/>
              <a:gd name="connsiteY88" fmla="*/ 412115 h 1618615"/>
              <a:gd name="connisteX89" fmla="*/ 2357120 w 3549650"/>
              <a:gd name="connsiteY89" fmla="*/ 397510 h 1618615"/>
              <a:gd name="connisteX90" fmla="*/ 2286000 w 3549650"/>
              <a:gd name="connsiteY90" fmla="*/ 340995 h 1618615"/>
              <a:gd name="connisteX91" fmla="*/ 2272030 w 3549650"/>
              <a:gd name="connsiteY91" fmla="*/ 269875 h 1618615"/>
              <a:gd name="connisteX92" fmla="*/ 2200910 w 3549650"/>
              <a:gd name="connsiteY92" fmla="*/ 269875 h 1618615"/>
              <a:gd name="connisteX93" fmla="*/ 2129790 w 3549650"/>
              <a:gd name="connsiteY93" fmla="*/ 269875 h 1618615"/>
              <a:gd name="connisteX94" fmla="*/ 2058670 w 3549650"/>
              <a:gd name="connsiteY94" fmla="*/ 269875 h 1618615"/>
              <a:gd name="connisteX95" fmla="*/ 1987550 w 3549650"/>
              <a:gd name="connsiteY95" fmla="*/ 255905 h 1618615"/>
              <a:gd name="connisteX96" fmla="*/ 1917065 w 3549650"/>
              <a:gd name="connsiteY96" fmla="*/ 255905 h 1618615"/>
              <a:gd name="connisteX97" fmla="*/ 1845945 w 3549650"/>
              <a:gd name="connsiteY97" fmla="*/ 255905 h 1618615"/>
              <a:gd name="connisteX98" fmla="*/ 1774825 w 3549650"/>
              <a:gd name="connsiteY98" fmla="*/ 269875 h 1618615"/>
              <a:gd name="connisteX99" fmla="*/ 1703705 w 3549650"/>
              <a:gd name="connsiteY99" fmla="*/ 284480 h 1618615"/>
              <a:gd name="connisteX100" fmla="*/ 1632585 w 3549650"/>
              <a:gd name="connsiteY100" fmla="*/ 284480 h 1618615"/>
              <a:gd name="connisteX101" fmla="*/ 1562100 w 3549650"/>
              <a:gd name="connsiteY101" fmla="*/ 298450 h 1618615"/>
              <a:gd name="connisteX102" fmla="*/ 1490980 w 3549650"/>
              <a:gd name="connsiteY102" fmla="*/ 298450 h 1618615"/>
              <a:gd name="connisteX103" fmla="*/ 1419860 w 3549650"/>
              <a:gd name="connsiteY103" fmla="*/ 298450 h 1618615"/>
              <a:gd name="connisteX104" fmla="*/ 1348740 w 3549650"/>
              <a:gd name="connsiteY104" fmla="*/ 312420 h 1618615"/>
              <a:gd name="connisteX105" fmla="*/ 1277620 w 3549650"/>
              <a:gd name="connsiteY105" fmla="*/ 312420 h 1618615"/>
              <a:gd name="connisteX106" fmla="*/ 1207135 w 3549650"/>
              <a:gd name="connsiteY106" fmla="*/ 312420 h 1618615"/>
              <a:gd name="connisteX107" fmla="*/ 1136015 w 3549650"/>
              <a:gd name="connsiteY107" fmla="*/ 327025 h 1618615"/>
              <a:gd name="connisteX108" fmla="*/ 1064895 w 3549650"/>
              <a:gd name="connsiteY108" fmla="*/ 340995 h 1618615"/>
              <a:gd name="connisteX109" fmla="*/ 993775 w 3549650"/>
              <a:gd name="connsiteY109" fmla="*/ 354965 h 1618615"/>
              <a:gd name="connisteX110" fmla="*/ 922655 w 3549650"/>
              <a:gd name="connsiteY110" fmla="*/ 354965 h 1618615"/>
              <a:gd name="connisteX111" fmla="*/ 852170 w 3549650"/>
              <a:gd name="connsiteY111" fmla="*/ 369570 h 1618615"/>
              <a:gd name="connisteX112" fmla="*/ 781050 w 3549650"/>
              <a:gd name="connsiteY112" fmla="*/ 369570 h 1618615"/>
              <a:gd name="connisteX113" fmla="*/ 709930 w 3549650"/>
              <a:gd name="connsiteY113" fmla="*/ 383540 h 1618615"/>
              <a:gd name="connisteX114" fmla="*/ 638810 w 3549650"/>
              <a:gd name="connsiteY114" fmla="*/ 354965 h 1618615"/>
              <a:gd name="connisteX115" fmla="*/ 610870 w 3549650"/>
              <a:gd name="connsiteY115" fmla="*/ 284480 h 1618615"/>
              <a:gd name="connisteX116" fmla="*/ 539750 w 3549650"/>
              <a:gd name="connsiteY116" fmla="*/ 227330 h 1618615"/>
              <a:gd name="connisteX117" fmla="*/ 468630 w 3549650"/>
              <a:gd name="connsiteY117" fmla="*/ 213360 h 1618615"/>
              <a:gd name="connisteX118" fmla="*/ 411480 w 3549650"/>
              <a:gd name="connsiteY118" fmla="*/ 142240 h 1618615"/>
              <a:gd name="connisteX119" fmla="*/ 368935 w 3549650"/>
              <a:gd name="connsiteY119" fmla="*/ 71120 h 1618615"/>
              <a:gd name="connisteX120" fmla="*/ 298450 w 3549650"/>
              <a:gd name="connsiteY120" fmla="*/ 71120 h 161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</a:cxnLst>
            <a:rect l="l" t="t" r="r" b="b"/>
            <a:pathLst>
              <a:path w="3549650" h="1618615">
                <a:moveTo>
                  <a:pt x="326390" y="0"/>
                </a:moveTo>
                <a:cubicBezTo>
                  <a:pt x="324485" y="12700"/>
                  <a:pt x="326390" y="40005"/>
                  <a:pt x="312420" y="71120"/>
                </a:cubicBezTo>
                <a:cubicBezTo>
                  <a:pt x="298450" y="102235"/>
                  <a:pt x="273050" y="121920"/>
                  <a:pt x="255905" y="156210"/>
                </a:cubicBezTo>
                <a:cubicBezTo>
                  <a:pt x="238760" y="190500"/>
                  <a:pt x="236220" y="210185"/>
                  <a:pt x="227330" y="241300"/>
                </a:cubicBezTo>
                <a:cubicBezTo>
                  <a:pt x="218440" y="272415"/>
                  <a:pt x="215900" y="283845"/>
                  <a:pt x="212725" y="312420"/>
                </a:cubicBezTo>
                <a:cubicBezTo>
                  <a:pt x="209550" y="340995"/>
                  <a:pt x="226695" y="358140"/>
                  <a:pt x="212725" y="383540"/>
                </a:cubicBezTo>
                <a:cubicBezTo>
                  <a:pt x="198755" y="408940"/>
                  <a:pt x="167640" y="415290"/>
                  <a:pt x="142240" y="440690"/>
                </a:cubicBezTo>
                <a:cubicBezTo>
                  <a:pt x="116840" y="466090"/>
                  <a:pt x="107950" y="480060"/>
                  <a:pt x="85090" y="511175"/>
                </a:cubicBezTo>
                <a:cubicBezTo>
                  <a:pt x="62230" y="542290"/>
                  <a:pt x="40005" y="561975"/>
                  <a:pt x="28575" y="596265"/>
                </a:cubicBezTo>
                <a:cubicBezTo>
                  <a:pt x="17145" y="630555"/>
                  <a:pt x="34290" y="645160"/>
                  <a:pt x="28575" y="681990"/>
                </a:cubicBezTo>
                <a:cubicBezTo>
                  <a:pt x="22860" y="718820"/>
                  <a:pt x="0" y="746760"/>
                  <a:pt x="0" y="781050"/>
                </a:cubicBezTo>
                <a:cubicBezTo>
                  <a:pt x="0" y="815340"/>
                  <a:pt x="14605" y="823595"/>
                  <a:pt x="28575" y="852170"/>
                </a:cubicBezTo>
                <a:cubicBezTo>
                  <a:pt x="42545" y="880745"/>
                  <a:pt x="59690" y="894715"/>
                  <a:pt x="71120" y="923290"/>
                </a:cubicBezTo>
                <a:cubicBezTo>
                  <a:pt x="82550" y="951865"/>
                  <a:pt x="76835" y="965835"/>
                  <a:pt x="85090" y="994410"/>
                </a:cubicBezTo>
                <a:cubicBezTo>
                  <a:pt x="93345" y="1022985"/>
                  <a:pt x="102235" y="1036320"/>
                  <a:pt x="113665" y="1064895"/>
                </a:cubicBezTo>
                <a:cubicBezTo>
                  <a:pt x="125095" y="1093470"/>
                  <a:pt x="133985" y="1107440"/>
                  <a:pt x="142240" y="1136015"/>
                </a:cubicBezTo>
                <a:cubicBezTo>
                  <a:pt x="150495" y="1164590"/>
                  <a:pt x="144780" y="1178560"/>
                  <a:pt x="156210" y="1207135"/>
                </a:cubicBezTo>
                <a:cubicBezTo>
                  <a:pt x="167640" y="1235710"/>
                  <a:pt x="181610" y="1249680"/>
                  <a:pt x="198755" y="1278255"/>
                </a:cubicBezTo>
                <a:cubicBezTo>
                  <a:pt x="215900" y="1306830"/>
                  <a:pt x="218440" y="1326515"/>
                  <a:pt x="241300" y="1349375"/>
                </a:cubicBezTo>
                <a:cubicBezTo>
                  <a:pt x="264160" y="1372235"/>
                  <a:pt x="283845" y="1377950"/>
                  <a:pt x="312420" y="1391920"/>
                </a:cubicBezTo>
                <a:cubicBezTo>
                  <a:pt x="340995" y="1405890"/>
                  <a:pt x="366395" y="1400175"/>
                  <a:pt x="383540" y="1419860"/>
                </a:cubicBezTo>
                <a:cubicBezTo>
                  <a:pt x="400685" y="1439545"/>
                  <a:pt x="380365" y="1465580"/>
                  <a:pt x="397510" y="1490980"/>
                </a:cubicBezTo>
                <a:cubicBezTo>
                  <a:pt x="414655" y="1516380"/>
                  <a:pt x="440055" y="1528445"/>
                  <a:pt x="468630" y="1548130"/>
                </a:cubicBezTo>
                <a:cubicBezTo>
                  <a:pt x="497205" y="1567815"/>
                  <a:pt x="511175" y="1576705"/>
                  <a:pt x="539750" y="1590675"/>
                </a:cubicBezTo>
                <a:cubicBezTo>
                  <a:pt x="568325" y="1604645"/>
                  <a:pt x="582295" y="1618615"/>
                  <a:pt x="610870" y="1618615"/>
                </a:cubicBezTo>
                <a:cubicBezTo>
                  <a:pt x="639445" y="1618615"/>
                  <a:pt x="652780" y="1598930"/>
                  <a:pt x="681355" y="1590675"/>
                </a:cubicBezTo>
                <a:cubicBezTo>
                  <a:pt x="709930" y="1582420"/>
                  <a:pt x="723900" y="1581785"/>
                  <a:pt x="752475" y="1576070"/>
                </a:cubicBezTo>
                <a:cubicBezTo>
                  <a:pt x="781050" y="1570355"/>
                  <a:pt x="795020" y="1567815"/>
                  <a:pt x="823595" y="1562100"/>
                </a:cubicBezTo>
                <a:cubicBezTo>
                  <a:pt x="852170" y="1556385"/>
                  <a:pt x="866140" y="1550670"/>
                  <a:pt x="894715" y="1548130"/>
                </a:cubicBezTo>
                <a:cubicBezTo>
                  <a:pt x="923290" y="1545590"/>
                  <a:pt x="937260" y="1551305"/>
                  <a:pt x="965835" y="1548130"/>
                </a:cubicBezTo>
                <a:cubicBezTo>
                  <a:pt x="994410" y="1544955"/>
                  <a:pt x="1007745" y="1533525"/>
                  <a:pt x="1036320" y="1533525"/>
                </a:cubicBezTo>
                <a:cubicBezTo>
                  <a:pt x="1064895" y="1533525"/>
                  <a:pt x="1078865" y="1542415"/>
                  <a:pt x="1107440" y="1548130"/>
                </a:cubicBezTo>
                <a:cubicBezTo>
                  <a:pt x="1136015" y="1553845"/>
                  <a:pt x="1149985" y="1562100"/>
                  <a:pt x="1178560" y="1562100"/>
                </a:cubicBezTo>
                <a:cubicBezTo>
                  <a:pt x="1207135" y="1562100"/>
                  <a:pt x="1221105" y="1550670"/>
                  <a:pt x="1249680" y="1548130"/>
                </a:cubicBezTo>
                <a:cubicBezTo>
                  <a:pt x="1278255" y="1545590"/>
                  <a:pt x="1292225" y="1553845"/>
                  <a:pt x="1320800" y="1548130"/>
                </a:cubicBezTo>
                <a:cubicBezTo>
                  <a:pt x="1349375" y="1542415"/>
                  <a:pt x="1362710" y="1527810"/>
                  <a:pt x="1391285" y="1519555"/>
                </a:cubicBezTo>
                <a:cubicBezTo>
                  <a:pt x="1419860" y="1511300"/>
                  <a:pt x="1433830" y="1513840"/>
                  <a:pt x="1462405" y="1505585"/>
                </a:cubicBezTo>
                <a:cubicBezTo>
                  <a:pt x="1490980" y="1497330"/>
                  <a:pt x="1504950" y="1485900"/>
                  <a:pt x="1533525" y="1477010"/>
                </a:cubicBezTo>
                <a:cubicBezTo>
                  <a:pt x="1562100" y="1468120"/>
                  <a:pt x="1576070" y="1468120"/>
                  <a:pt x="1604645" y="1462405"/>
                </a:cubicBezTo>
                <a:cubicBezTo>
                  <a:pt x="1633220" y="1456690"/>
                  <a:pt x="1647190" y="1454150"/>
                  <a:pt x="1675765" y="1448435"/>
                </a:cubicBezTo>
                <a:cubicBezTo>
                  <a:pt x="1704340" y="1442720"/>
                  <a:pt x="1717675" y="1440180"/>
                  <a:pt x="1746250" y="1434465"/>
                </a:cubicBezTo>
                <a:cubicBezTo>
                  <a:pt x="1774825" y="1428750"/>
                  <a:pt x="1788795" y="1428115"/>
                  <a:pt x="1817370" y="1419860"/>
                </a:cubicBezTo>
                <a:cubicBezTo>
                  <a:pt x="1845945" y="1411605"/>
                  <a:pt x="1859915" y="1409065"/>
                  <a:pt x="1888490" y="1391920"/>
                </a:cubicBezTo>
                <a:cubicBezTo>
                  <a:pt x="1917065" y="1374775"/>
                  <a:pt x="1931035" y="1351915"/>
                  <a:pt x="1959610" y="1334770"/>
                </a:cubicBezTo>
                <a:cubicBezTo>
                  <a:pt x="1988185" y="1317625"/>
                  <a:pt x="2002155" y="1311910"/>
                  <a:pt x="2030730" y="1306195"/>
                </a:cubicBezTo>
                <a:cubicBezTo>
                  <a:pt x="2059305" y="1300480"/>
                  <a:pt x="2072640" y="1308735"/>
                  <a:pt x="2101215" y="1306195"/>
                </a:cubicBezTo>
                <a:cubicBezTo>
                  <a:pt x="2129790" y="1303655"/>
                  <a:pt x="2143760" y="1300480"/>
                  <a:pt x="2172335" y="1292225"/>
                </a:cubicBezTo>
                <a:cubicBezTo>
                  <a:pt x="2200910" y="1283970"/>
                  <a:pt x="2214880" y="1271905"/>
                  <a:pt x="2243455" y="1263650"/>
                </a:cubicBezTo>
                <a:cubicBezTo>
                  <a:pt x="2272030" y="1255395"/>
                  <a:pt x="2286000" y="1249680"/>
                  <a:pt x="2314575" y="1249680"/>
                </a:cubicBezTo>
                <a:cubicBezTo>
                  <a:pt x="2343150" y="1249680"/>
                  <a:pt x="2357120" y="1263650"/>
                  <a:pt x="2385695" y="1263650"/>
                </a:cubicBezTo>
                <a:cubicBezTo>
                  <a:pt x="2414270" y="1263650"/>
                  <a:pt x="2427605" y="1261110"/>
                  <a:pt x="2456180" y="1249680"/>
                </a:cubicBezTo>
                <a:cubicBezTo>
                  <a:pt x="2484755" y="1238250"/>
                  <a:pt x="2498725" y="1229995"/>
                  <a:pt x="2527300" y="1207135"/>
                </a:cubicBezTo>
                <a:cubicBezTo>
                  <a:pt x="2555875" y="1184275"/>
                  <a:pt x="2569845" y="1158875"/>
                  <a:pt x="2598420" y="1136015"/>
                </a:cubicBezTo>
                <a:cubicBezTo>
                  <a:pt x="2626995" y="1113155"/>
                  <a:pt x="2640965" y="1107440"/>
                  <a:pt x="2669540" y="1093470"/>
                </a:cubicBezTo>
                <a:cubicBezTo>
                  <a:pt x="2698115" y="1079500"/>
                  <a:pt x="2712085" y="1070610"/>
                  <a:pt x="2740660" y="1064895"/>
                </a:cubicBezTo>
                <a:cubicBezTo>
                  <a:pt x="2769235" y="1059180"/>
                  <a:pt x="2782570" y="1056640"/>
                  <a:pt x="2811145" y="1064895"/>
                </a:cubicBezTo>
                <a:cubicBezTo>
                  <a:pt x="2839720" y="1073150"/>
                  <a:pt x="2853690" y="1090295"/>
                  <a:pt x="2882265" y="1107440"/>
                </a:cubicBezTo>
                <a:cubicBezTo>
                  <a:pt x="2910840" y="1124585"/>
                  <a:pt x="2924810" y="1139190"/>
                  <a:pt x="2953385" y="1150620"/>
                </a:cubicBezTo>
                <a:cubicBezTo>
                  <a:pt x="2981960" y="1162050"/>
                  <a:pt x="2995930" y="1150620"/>
                  <a:pt x="3024505" y="1164590"/>
                </a:cubicBezTo>
                <a:cubicBezTo>
                  <a:pt x="3053080" y="1178560"/>
                  <a:pt x="3067050" y="1203960"/>
                  <a:pt x="3095625" y="1221105"/>
                </a:cubicBezTo>
                <a:cubicBezTo>
                  <a:pt x="3124200" y="1238250"/>
                  <a:pt x="3137535" y="1243965"/>
                  <a:pt x="3166110" y="1249680"/>
                </a:cubicBezTo>
                <a:cubicBezTo>
                  <a:pt x="3194685" y="1255395"/>
                  <a:pt x="3208655" y="1247140"/>
                  <a:pt x="3237230" y="1249680"/>
                </a:cubicBezTo>
                <a:cubicBezTo>
                  <a:pt x="3265805" y="1252220"/>
                  <a:pt x="3279775" y="1271905"/>
                  <a:pt x="3308350" y="1263650"/>
                </a:cubicBezTo>
                <a:cubicBezTo>
                  <a:pt x="3336925" y="1255395"/>
                  <a:pt x="3359785" y="1232535"/>
                  <a:pt x="3379470" y="1207135"/>
                </a:cubicBezTo>
                <a:cubicBezTo>
                  <a:pt x="3399155" y="1181735"/>
                  <a:pt x="3387725" y="1158875"/>
                  <a:pt x="3407410" y="1136015"/>
                </a:cubicBezTo>
                <a:cubicBezTo>
                  <a:pt x="3427095" y="1113155"/>
                  <a:pt x="3449955" y="1107440"/>
                  <a:pt x="3478530" y="1093470"/>
                </a:cubicBezTo>
                <a:cubicBezTo>
                  <a:pt x="3507105" y="1079500"/>
                  <a:pt x="3549650" y="1076325"/>
                  <a:pt x="3549650" y="1064895"/>
                </a:cubicBezTo>
                <a:cubicBezTo>
                  <a:pt x="3549650" y="1053465"/>
                  <a:pt x="3507105" y="1048385"/>
                  <a:pt x="3478530" y="1036955"/>
                </a:cubicBezTo>
                <a:cubicBezTo>
                  <a:pt x="3449955" y="1025525"/>
                  <a:pt x="3430270" y="1028065"/>
                  <a:pt x="3407410" y="1008380"/>
                </a:cubicBezTo>
                <a:cubicBezTo>
                  <a:pt x="3384550" y="988695"/>
                  <a:pt x="3387725" y="960120"/>
                  <a:pt x="3364865" y="937260"/>
                </a:cubicBezTo>
                <a:cubicBezTo>
                  <a:pt x="3342005" y="914400"/>
                  <a:pt x="3322955" y="902970"/>
                  <a:pt x="3294380" y="894715"/>
                </a:cubicBezTo>
                <a:cubicBezTo>
                  <a:pt x="3265805" y="886460"/>
                  <a:pt x="3251835" y="906145"/>
                  <a:pt x="3223260" y="894715"/>
                </a:cubicBezTo>
                <a:cubicBezTo>
                  <a:pt x="3194685" y="883285"/>
                  <a:pt x="3171825" y="863600"/>
                  <a:pt x="3152140" y="838200"/>
                </a:cubicBezTo>
                <a:cubicBezTo>
                  <a:pt x="3132455" y="812800"/>
                  <a:pt x="3140710" y="795655"/>
                  <a:pt x="3123565" y="767080"/>
                </a:cubicBezTo>
                <a:cubicBezTo>
                  <a:pt x="3106420" y="738505"/>
                  <a:pt x="3092450" y="721360"/>
                  <a:pt x="3067050" y="695960"/>
                </a:cubicBezTo>
                <a:cubicBezTo>
                  <a:pt x="3041650" y="670560"/>
                  <a:pt x="3013075" y="664845"/>
                  <a:pt x="2995930" y="639445"/>
                </a:cubicBezTo>
                <a:cubicBezTo>
                  <a:pt x="2978785" y="614045"/>
                  <a:pt x="2973705" y="599440"/>
                  <a:pt x="2981960" y="568325"/>
                </a:cubicBezTo>
                <a:cubicBezTo>
                  <a:pt x="2990215" y="537210"/>
                  <a:pt x="3024505" y="514350"/>
                  <a:pt x="3038475" y="483235"/>
                </a:cubicBezTo>
                <a:cubicBezTo>
                  <a:pt x="3052445" y="452120"/>
                  <a:pt x="3046730" y="440690"/>
                  <a:pt x="3052445" y="412115"/>
                </a:cubicBezTo>
                <a:cubicBezTo>
                  <a:pt x="3058160" y="383540"/>
                  <a:pt x="3078480" y="349250"/>
                  <a:pt x="3067050" y="340995"/>
                </a:cubicBezTo>
                <a:cubicBezTo>
                  <a:pt x="3055620" y="332740"/>
                  <a:pt x="3024505" y="367030"/>
                  <a:pt x="2995930" y="369570"/>
                </a:cubicBezTo>
                <a:cubicBezTo>
                  <a:pt x="2967355" y="372110"/>
                  <a:pt x="2953385" y="354965"/>
                  <a:pt x="2924810" y="354965"/>
                </a:cubicBezTo>
                <a:cubicBezTo>
                  <a:pt x="2896235" y="354965"/>
                  <a:pt x="2882265" y="366395"/>
                  <a:pt x="2853690" y="369570"/>
                </a:cubicBezTo>
                <a:cubicBezTo>
                  <a:pt x="2825115" y="372745"/>
                  <a:pt x="2811780" y="369570"/>
                  <a:pt x="2783205" y="369570"/>
                </a:cubicBezTo>
                <a:cubicBezTo>
                  <a:pt x="2754630" y="369570"/>
                  <a:pt x="2740660" y="367030"/>
                  <a:pt x="2712085" y="369570"/>
                </a:cubicBezTo>
                <a:cubicBezTo>
                  <a:pt x="2683510" y="372110"/>
                  <a:pt x="2669540" y="381000"/>
                  <a:pt x="2640965" y="383540"/>
                </a:cubicBezTo>
                <a:cubicBezTo>
                  <a:pt x="2612390" y="386080"/>
                  <a:pt x="2598420" y="381000"/>
                  <a:pt x="2569845" y="383540"/>
                </a:cubicBezTo>
                <a:cubicBezTo>
                  <a:pt x="2541270" y="386080"/>
                  <a:pt x="2527300" y="391795"/>
                  <a:pt x="2498725" y="397510"/>
                </a:cubicBezTo>
                <a:cubicBezTo>
                  <a:pt x="2470150" y="403225"/>
                  <a:pt x="2456815" y="412115"/>
                  <a:pt x="2428240" y="412115"/>
                </a:cubicBezTo>
                <a:cubicBezTo>
                  <a:pt x="2399665" y="412115"/>
                  <a:pt x="2385695" y="411480"/>
                  <a:pt x="2357120" y="397510"/>
                </a:cubicBezTo>
                <a:cubicBezTo>
                  <a:pt x="2328545" y="383540"/>
                  <a:pt x="2303145" y="366395"/>
                  <a:pt x="2286000" y="340995"/>
                </a:cubicBezTo>
                <a:cubicBezTo>
                  <a:pt x="2268855" y="315595"/>
                  <a:pt x="2289175" y="283845"/>
                  <a:pt x="2272030" y="269875"/>
                </a:cubicBezTo>
                <a:cubicBezTo>
                  <a:pt x="2254885" y="255905"/>
                  <a:pt x="2229485" y="269875"/>
                  <a:pt x="2200910" y="269875"/>
                </a:cubicBezTo>
                <a:cubicBezTo>
                  <a:pt x="2172335" y="269875"/>
                  <a:pt x="2158365" y="269875"/>
                  <a:pt x="2129790" y="269875"/>
                </a:cubicBezTo>
                <a:cubicBezTo>
                  <a:pt x="2101215" y="269875"/>
                  <a:pt x="2087245" y="272415"/>
                  <a:pt x="2058670" y="269875"/>
                </a:cubicBezTo>
                <a:cubicBezTo>
                  <a:pt x="2030095" y="267335"/>
                  <a:pt x="2016125" y="258445"/>
                  <a:pt x="1987550" y="255905"/>
                </a:cubicBezTo>
                <a:cubicBezTo>
                  <a:pt x="1958975" y="253365"/>
                  <a:pt x="1945640" y="255905"/>
                  <a:pt x="1917065" y="255905"/>
                </a:cubicBezTo>
                <a:cubicBezTo>
                  <a:pt x="1888490" y="255905"/>
                  <a:pt x="1874520" y="253365"/>
                  <a:pt x="1845945" y="255905"/>
                </a:cubicBezTo>
                <a:cubicBezTo>
                  <a:pt x="1817370" y="258445"/>
                  <a:pt x="1803400" y="264160"/>
                  <a:pt x="1774825" y="269875"/>
                </a:cubicBezTo>
                <a:cubicBezTo>
                  <a:pt x="1746250" y="275590"/>
                  <a:pt x="1732280" y="281305"/>
                  <a:pt x="1703705" y="284480"/>
                </a:cubicBezTo>
                <a:cubicBezTo>
                  <a:pt x="1675130" y="287655"/>
                  <a:pt x="1661160" y="281940"/>
                  <a:pt x="1632585" y="284480"/>
                </a:cubicBezTo>
                <a:cubicBezTo>
                  <a:pt x="1604010" y="287020"/>
                  <a:pt x="1590675" y="295910"/>
                  <a:pt x="1562100" y="298450"/>
                </a:cubicBezTo>
                <a:cubicBezTo>
                  <a:pt x="1533525" y="300990"/>
                  <a:pt x="1519555" y="298450"/>
                  <a:pt x="1490980" y="298450"/>
                </a:cubicBezTo>
                <a:cubicBezTo>
                  <a:pt x="1462405" y="298450"/>
                  <a:pt x="1448435" y="295910"/>
                  <a:pt x="1419860" y="298450"/>
                </a:cubicBezTo>
                <a:cubicBezTo>
                  <a:pt x="1391285" y="300990"/>
                  <a:pt x="1377315" y="309880"/>
                  <a:pt x="1348740" y="312420"/>
                </a:cubicBezTo>
                <a:cubicBezTo>
                  <a:pt x="1320165" y="314960"/>
                  <a:pt x="1306195" y="312420"/>
                  <a:pt x="1277620" y="312420"/>
                </a:cubicBezTo>
                <a:cubicBezTo>
                  <a:pt x="1249045" y="312420"/>
                  <a:pt x="1235710" y="309245"/>
                  <a:pt x="1207135" y="312420"/>
                </a:cubicBezTo>
                <a:cubicBezTo>
                  <a:pt x="1178560" y="315595"/>
                  <a:pt x="1164590" y="321310"/>
                  <a:pt x="1136015" y="327025"/>
                </a:cubicBezTo>
                <a:cubicBezTo>
                  <a:pt x="1107440" y="332740"/>
                  <a:pt x="1093470" y="335280"/>
                  <a:pt x="1064895" y="340995"/>
                </a:cubicBezTo>
                <a:cubicBezTo>
                  <a:pt x="1036320" y="346710"/>
                  <a:pt x="1022350" y="352425"/>
                  <a:pt x="993775" y="354965"/>
                </a:cubicBezTo>
                <a:cubicBezTo>
                  <a:pt x="965200" y="357505"/>
                  <a:pt x="951230" y="351790"/>
                  <a:pt x="922655" y="354965"/>
                </a:cubicBezTo>
                <a:cubicBezTo>
                  <a:pt x="894080" y="358140"/>
                  <a:pt x="880745" y="366395"/>
                  <a:pt x="852170" y="369570"/>
                </a:cubicBezTo>
                <a:cubicBezTo>
                  <a:pt x="823595" y="372745"/>
                  <a:pt x="809625" y="367030"/>
                  <a:pt x="781050" y="369570"/>
                </a:cubicBezTo>
                <a:cubicBezTo>
                  <a:pt x="752475" y="372110"/>
                  <a:pt x="738505" y="386715"/>
                  <a:pt x="709930" y="383540"/>
                </a:cubicBezTo>
                <a:cubicBezTo>
                  <a:pt x="681355" y="380365"/>
                  <a:pt x="658495" y="374650"/>
                  <a:pt x="638810" y="354965"/>
                </a:cubicBezTo>
                <a:cubicBezTo>
                  <a:pt x="619125" y="335280"/>
                  <a:pt x="630555" y="309880"/>
                  <a:pt x="610870" y="284480"/>
                </a:cubicBezTo>
                <a:cubicBezTo>
                  <a:pt x="591185" y="259080"/>
                  <a:pt x="568325" y="241300"/>
                  <a:pt x="539750" y="227330"/>
                </a:cubicBezTo>
                <a:cubicBezTo>
                  <a:pt x="511175" y="213360"/>
                  <a:pt x="494030" y="230505"/>
                  <a:pt x="468630" y="213360"/>
                </a:cubicBezTo>
                <a:cubicBezTo>
                  <a:pt x="443230" y="196215"/>
                  <a:pt x="431165" y="170815"/>
                  <a:pt x="411480" y="142240"/>
                </a:cubicBezTo>
                <a:cubicBezTo>
                  <a:pt x="391795" y="113665"/>
                  <a:pt x="391795" y="85090"/>
                  <a:pt x="368935" y="71120"/>
                </a:cubicBezTo>
                <a:cubicBezTo>
                  <a:pt x="346075" y="57150"/>
                  <a:pt x="311785" y="69850"/>
                  <a:pt x="298450" y="71120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724025" y="1517650"/>
            <a:ext cx="2806700" cy="1480185"/>
          </a:xfrm>
          <a:custGeom>
            <a:avLst/>
            <a:gdLst>
              <a:gd name="connisteX0" fmla="*/ 106489 w 2806727"/>
              <a:gd name="connsiteY0" fmla="*/ 690 h 1480268"/>
              <a:gd name="connisteX1" fmla="*/ 121094 w 2806727"/>
              <a:gd name="connsiteY1" fmla="*/ 71810 h 1480268"/>
              <a:gd name="connisteX2" fmla="*/ 121094 w 2806727"/>
              <a:gd name="connsiteY2" fmla="*/ 142930 h 1480268"/>
              <a:gd name="connisteX3" fmla="*/ 63944 w 2806727"/>
              <a:gd name="connsiteY3" fmla="*/ 213415 h 1480268"/>
              <a:gd name="connisteX4" fmla="*/ 63944 w 2806727"/>
              <a:gd name="connsiteY4" fmla="*/ 284535 h 1480268"/>
              <a:gd name="connisteX5" fmla="*/ 135064 w 2806727"/>
              <a:gd name="connsiteY5" fmla="*/ 284535 h 1480268"/>
              <a:gd name="connisteX6" fmla="*/ 177609 w 2806727"/>
              <a:gd name="connsiteY6" fmla="*/ 355655 h 1480268"/>
              <a:gd name="connisteX7" fmla="*/ 177609 w 2806727"/>
              <a:gd name="connsiteY7" fmla="*/ 426775 h 1480268"/>
              <a:gd name="connisteX8" fmla="*/ 191579 w 2806727"/>
              <a:gd name="connsiteY8" fmla="*/ 497895 h 1480268"/>
              <a:gd name="connisteX9" fmla="*/ 206184 w 2806727"/>
              <a:gd name="connsiteY9" fmla="*/ 568380 h 1480268"/>
              <a:gd name="connisteX10" fmla="*/ 220154 w 2806727"/>
              <a:gd name="connsiteY10" fmla="*/ 639500 h 1480268"/>
              <a:gd name="connisteX11" fmla="*/ 248729 w 2806727"/>
              <a:gd name="connsiteY11" fmla="*/ 710620 h 1480268"/>
              <a:gd name="connisteX12" fmla="*/ 262699 w 2806727"/>
              <a:gd name="connsiteY12" fmla="*/ 781740 h 1480268"/>
              <a:gd name="connisteX13" fmla="*/ 191579 w 2806727"/>
              <a:gd name="connsiteY13" fmla="*/ 838255 h 1480268"/>
              <a:gd name="connisteX14" fmla="*/ 191579 w 2806727"/>
              <a:gd name="connsiteY14" fmla="*/ 909375 h 1480268"/>
              <a:gd name="connisteX15" fmla="*/ 121094 w 2806727"/>
              <a:gd name="connsiteY15" fmla="*/ 923345 h 1480268"/>
              <a:gd name="connisteX16" fmla="*/ 49974 w 2806727"/>
              <a:gd name="connsiteY16" fmla="*/ 951920 h 1480268"/>
              <a:gd name="connisteX17" fmla="*/ 7429 w 2806727"/>
              <a:gd name="connsiteY17" fmla="*/ 1037010 h 1480268"/>
              <a:gd name="connisteX18" fmla="*/ 7429 w 2806727"/>
              <a:gd name="connsiteY18" fmla="*/ 1108130 h 1480268"/>
              <a:gd name="connisteX19" fmla="*/ 63944 w 2806727"/>
              <a:gd name="connsiteY19" fmla="*/ 1179250 h 1480268"/>
              <a:gd name="connisteX20" fmla="*/ 135064 w 2806727"/>
              <a:gd name="connsiteY20" fmla="*/ 1250370 h 1480268"/>
              <a:gd name="connisteX21" fmla="*/ 206184 w 2806727"/>
              <a:gd name="connsiteY21" fmla="*/ 1306885 h 1480268"/>
              <a:gd name="connisteX22" fmla="*/ 277304 w 2806727"/>
              <a:gd name="connsiteY22" fmla="*/ 1349430 h 1480268"/>
              <a:gd name="connisteX23" fmla="*/ 319849 w 2806727"/>
              <a:gd name="connsiteY23" fmla="*/ 1420550 h 1480268"/>
              <a:gd name="connisteX24" fmla="*/ 390334 w 2806727"/>
              <a:gd name="connsiteY24" fmla="*/ 1449125 h 1480268"/>
              <a:gd name="connisteX25" fmla="*/ 461454 w 2806727"/>
              <a:gd name="connsiteY25" fmla="*/ 1449125 h 1480268"/>
              <a:gd name="connisteX26" fmla="*/ 532574 w 2806727"/>
              <a:gd name="connsiteY26" fmla="*/ 1434520 h 1480268"/>
              <a:gd name="connisteX27" fmla="*/ 603694 w 2806727"/>
              <a:gd name="connsiteY27" fmla="*/ 1434520 h 1480268"/>
              <a:gd name="connisteX28" fmla="*/ 674814 w 2806727"/>
              <a:gd name="connsiteY28" fmla="*/ 1434520 h 1480268"/>
              <a:gd name="connisteX29" fmla="*/ 745299 w 2806727"/>
              <a:gd name="connsiteY29" fmla="*/ 1434520 h 1480268"/>
              <a:gd name="connisteX30" fmla="*/ 816419 w 2806727"/>
              <a:gd name="connsiteY30" fmla="*/ 1406580 h 1480268"/>
              <a:gd name="connisteX31" fmla="*/ 887539 w 2806727"/>
              <a:gd name="connsiteY31" fmla="*/ 1391975 h 1480268"/>
              <a:gd name="connisteX32" fmla="*/ 958659 w 2806727"/>
              <a:gd name="connsiteY32" fmla="*/ 1378005 h 1480268"/>
              <a:gd name="connisteX33" fmla="*/ 1029779 w 2806727"/>
              <a:gd name="connsiteY33" fmla="*/ 1378005 h 1480268"/>
              <a:gd name="connisteX34" fmla="*/ 1100264 w 2806727"/>
              <a:gd name="connsiteY34" fmla="*/ 1364035 h 1480268"/>
              <a:gd name="connisteX35" fmla="*/ 1171384 w 2806727"/>
              <a:gd name="connsiteY35" fmla="*/ 1364035 h 1480268"/>
              <a:gd name="connisteX36" fmla="*/ 1242504 w 2806727"/>
              <a:gd name="connsiteY36" fmla="*/ 1364035 h 1480268"/>
              <a:gd name="connisteX37" fmla="*/ 1313624 w 2806727"/>
              <a:gd name="connsiteY37" fmla="*/ 1364035 h 1480268"/>
              <a:gd name="connisteX38" fmla="*/ 1384744 w 2806727"/>
              <a:gd name="connsiteY38" fmla="*/ 1364035 h 1480268"/>
              <a:gd name="connisteX39" fmla="*/ 1455229 w 2806727"/>
              <a:gd name="connsiteY39" fmla="*/ 1349430 h 1480268"/>
              <a:gd name="connisteX40" fmla="*/ 1526349 w 2806727"/>
              <a:gd name="connsiteY40" fmla="*/ 1335460 h 1480268"/>
              <a:gd name="connisteX41" fmla="*/ 1597469 w 2806727"/>
              <a:gd name="connsiteY41" fmla="*/ 1320855 h 1480268"/>
              <a:gd name="connisteX42" fmla="*/ 1668589 w 2806727"/>
              <a:gd name="connsiteY42" fmla="*/ 1320855 h 1480268"/>
              <a:gd name="connisteX43" fmla="*/ 1739709 w 2806727"/>
              <a:gd name="connsiteY43" fmla="*/ 1320855 h 1480268"/>
              <a:gd name="connisteX44" fmla="*/ 1824799 w 2806727"/>
              <a:gd name="connsiteY44" fmla="*/ 1335460 h 1480268"/>
              <a:gd name="connisteX45" fmla="*/ 1909889 w 2806727"/>
              <a:gd name="connsiteY45" fmla="*/ 1364035 h 1480268"/>
              <a:gd name="connisteX46" fmla="*/ 1981009 w 2806727"/>
              <a:gd name="connsiteY46" fmla="*/ 1391975 h 1480268"/>
              <a:gd name="connisteX47" fmla="*/ 2052129 w 2806727"/>
              <a:gd name="connsiteY47" fmla="*/ 1463095 h 1480268"/>
              <a:gd name="connisteX48" fmla="*/ 2122614 w 2806727"/>
              <a:gd name="connsiteY48" fmla="*/ 1477065 h 1480268"/>
              <a:gd name="connisteX49" fmla="*/ 2193734 w 2806727"/>
              <a:gd name="connsiteY49" fmla="*/ 1477065 h 1480268"/>
              <a:gd name="connisteX50" fmla="*/ 2264854 w 2806727"/>
              <a:gd name="connsiteY50" fmla="*/ 1449125 h 1480268"/>
              <a:gd name="connisteX51" fmla="*/ 2335974 w 2806727"/>
              <a:gd name="connsiteY51" fmla="*/ 1434520 h 1480268"/>
              <a:gd name="connisteX52" fmla="*/ 2421064 w 2806727"/>
              <a:gd name="connsiteY52" fmla="*/ 1434520 h 1480268"/>
              <a:gd name="connisteX53" fmla="*/ 2492184 w 2806727"/>
              <a:gd name="connsiteY53" fmla="*/ 1420550 h 1480268"/>
              <a:gd name="connisteX54" fmla="*/ 2563304 w 2806727"/>
              <a:gd name="connsiteY54" fmla="*/ 1420550 h 1480268"/>
              <a:gd name="connisteX55" fmla="*/ 2633789 w 2806727"/>
              <a:gd name="connsiteY55" fmla="*/ 1420550 h 1480268"/>
              <a:gd name="connisteX56" fmla="*/ 2704909 w 2806727"/>
              <a:gd name="connsiteY56" fmla="*/ 1420550 h 1480268"/>
              <a:gd name="connisteX57" fmla="*/ 2747454 w 2806727"/>
              <a:gd name="connsiteY57" fmla="*/ 1349430 h 1480268"/>
              <a:gd name="connisteX58" fmla="*/ 2676334 w 2806727"/>
              <a:gd name="connsiteY58" fmla="*/ 1320855 h 1480268"/>
              <a:gd name="connisteX59" fmla="*/ 2633789 w 2806727"/>
              <a:gd name="connsiteY59" fmla="*/ 1250370 h 1480268"/>
              <a:gd name="connisteX60" fmla="*/ 2676334 w 2806727"/>
              <a:gd name="connsiteY60" fmla="*/ 1179250 h 1480268"/>
              <a:gd name="connisteX61" fmla="*/ 2718879 w 2806727"/>
              <a:gd name="connsiteY61" fmla="*/ 1108130 h 1480268"/>
              <a:gd name="connisteX62" fmla="*/ 2733484 w 2806727"/>
              <a:gd name="connsiteY62" fmla="*/ 1037010 h 1480268"/>
              <a:gd name="connisteX63" fmla="*/ 2704909 w 2806727"/>
              <a:gd name="connsiteY63" fmla="*/ 951920 h 1480268"/>
              <a:gd name="connisteX64" fmla="*/ 2676334 w 2806727"/>
              <a:gd name="connsiteY64" fmla="*/ 880800 h 1480268"/>
              <a:gd name="connisteX65" fmla="*/ 2704909 w 2806727"/>
              <a:gd name="connsiteY65" fmla="*/ 810315 h 1480268"/>
              <a:gd name="connisteX66" fmla="*/ 2776029 w 2806727"/>
              <a:gd name="connsiteY66" fmla="*/ 781740 h 1480268"/>
              <a:gd name="connisteX67" fmla="*/ 2804604 w 2806727"/>
              <a:gd name="connsiteY67" fmla="*/ 710620 h 1480268"/>
              <a:gd name="connisteX68" fmla="*/ 2733484 w 2806727"/>
              <a:gd name="connsiteY68" fmla="*/ 654105 h 1480268"/>
              <a:gd name="connisteX69" fmla="*/ 2662364 w 2806727"/>
              <a:gd name="connsiteY69" fmla="*/ 610925 h 1480268"/>
              <a:gd name="connisteX70" fmla="*/ 2605849 w 2806727"/>
              <a:gd name="connsiteY70" fmla="*/ 540440 h 1480268"/>
              <a:gd name="connisteX71" fmla="*/ 2548699 w 2806727"/>
              <a:gd name="connsiteY71" fmla="*/ 469320 h 1480268"/>
              <a:gd name="connisteX72" fmla="*/ 2477579 w 2806727"/>
              <a:gd name="connsiteY72" fmla="*/ 497895 h 1480268"/>
              <a:gd name="connisteX73" fmla="*/ 2407094 w 2806727"/>
              <a:gd name="connsiteY73" fmla="*/ 497895 h 1480268"/>
              <a:gd name="connisteX74" fmla="*/ 2335974 w 2806727"/>
              <a:gd name="connsiteY74" fmla="*/ 511865 h 1480268"/>
              <a:gd name="connisteX75" fmla="*/ 2264854 w 2806727"/>
              <a:gd name="connsiteY75" fmla="*/ 525835 h 1480268"/>
              <a:gd name="connisteX76" fmla="*/ 2193734 w 2806727"/>
              <a:gd name="connsiteY76" fmla="*/ 540440 h 1480268"/>
              <a:gd name="connisteX77" fmla="*/ 2122614 w 2806727"/>
              <a:gd name="connsiteY77" fmla="*/ 568380 h 1480268"/>
              <a:gd name="connisteX78" fmla="*/ 2052129 w 2806727"/>
              <a:gd name="connsiteY78" fmla="*/ 511865 h 1480268"/>
              <a:gd name="connisteX79" fmla="*/ 1981009 w 2806727"/>
              <a:gd name="connsiteY79" fmla="*/ 483290 h 1480268"/>
              <a:gd name="connisteX80" fmla="*/ 1909889 w 2806727"/>
              <a:gd name="connsiteY80" fmla="*/ 426775 h 1480268"/>
              <a:gd name="connisteX81" fmla="*/ 1838769 w 2806727"/>
              <a:gd name="connsiteY81" fmla="*/ 440745 h 1480268"/>
              <a:gd name="connisteX82" fmla="*/ 1767649 w 2806727"/>
              <a:gd name="connsiteY82" fmla="*/ 412170 h 1480268"/>
              <a:gd name="connisteX83" fmla="*/ 1697164 w 2806727"/>
              <a:gd name="connsiteY83" fmla="*/ 398200 h 1480268"/>
              <a:gd name="connisteX84" fmla="*/ 1626044 w 2806727"/>
              <a:gd name="connsiteY84" fmla="*/ 426775 h 1480268"/>
              <a:gd name="connisteX85" fmla="*/ 1554924 w 2806727"/>
              <a:gd name="connsiteY85" fmla="*/ 398200 h 1480268"/>
              <a:gd name="connisteX86" fmla="*/ 1483804 w 2806727"/>
              <a:gd name="connsiteY86" fmla="*/ 355655 h 1480268"/>
              <a:gd name="connisteX87" fmla="*/ 1412684 w 2806727"/>
              <a:gd name="connsiteY87" fmla="*/ 327080 h 1480268"/>
              <a:gd name="connisteX88" fmla="*/ 1342199 w 2806727"/>
              <a:gd name="connsiteY88" fmla="*/ 313110 h 1480268"/>
              <a:gd name="connisteX89" fmla="*/ 1271079 w 2806727"/>
              <a:gd name="connsiteY89" fmla="*/ 284535 h 1480268"/>
              <a:gd name="connisteX90" fmla="*/ 1199959 w 2806727"/>
              <a:gd name="connsiteY90" fmla="*/ 270565 h 1480268"/>
              <a:gd name="connisteX91" fmla="*/ 1128839 w 2806727"/>
              <a:gd name="connsiteY91" fmla="*/ 270565 h 1480268"/>
              <a:gd name="connisteX92" fmla="*/ 1057719 w 2806727"/>
              <a:gd name="connsiteY92" fmla="*/ 270565 h 1480268"/>
              <a:gd name="connisteX93" fmla="*/ 987234 w 2806727"/>
              <a:gd name="connsiteY93" fmla="*/ 255960 h 1480268"/>
              <a:gd name="connisteX94" fmla="*/ 916114 w 2806727"/>
              <a:gd name="connsiteY94" fmla="*/ 241990 h 1480268"/>
              <a:gd name="connisteX95" fmla="*/ 844994 w 2806727"/>
              <a:gd name="connsiteY95" fmla="*/ 228020 h 1480268"/>
              <a:gd name="connisteX96" fmla="*/ 773874 w 2806727"/>
              <a:gd name="connsiteY96" fmla="*/ 213415 h 1480268"/>
              <a:gd name="connisteX97" fmla="*/ 702754 w 2806727"/>
              <a:gd name="connsiteY97" fmla="*/ 199445 h 1480268"/>
              <a:gd name="connisteX98" fmla="*/ 632269 w 2806727"/>
              <a:gd name="connsiteY98" fmla="*/ 199445 h 1480268"/>
              <a:gd name="connisteX99" fmla="*/ 561149 w 2806727"/>
              <a:gd name="connsiteY99" fmla="*/ 185475 h 1480268"/>
              <a:gd name="connisteX100" fmla="*/ 490029 w 2806727"/>
              <a:gd name="connsiteY100" fmla="*/ 156900 h 1480268"/>
              <a:gd name="connisteX101" fmla="*/ 418909 w 2806727"/>
              <a:gd name="connsiteY101" fmla="*/ 114355 h 1480268"/>
              <a:gd name="connisteX102" fmla="*/ 347789 w 2806727"/>
              <a:gd name="connsiteY102" fmla="*/ 114355 h 1480268"/>
              <a:gd name="connisteX103" fmla="*/ 277304 w 2806727"/>
              <a:gd name="connsiteY103" fmla="*/ 128325 h 1480268"/>
              <a:gd name="connisteX104" fmla="*/ 206184 w 2806727"/>
              <a:gd name="connsiteY104" fmla="*/ 85780 h 1480268"/>
              <a:gd name="connisteX105" fmla="*/ 135064 w 2806727"/>
              <a:gd name="connsiteY105" fmla="*/ 43235 h 1480268"/>
              <a:gd name="connisteX106" fmla="*/ 106489 w 2806727"/>
              <a:gd name="connsiteY106" fmla="*/ 690 h 14802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</a:cxnLst>
            <a:rect l="l" t="t" r="r" b="b"/>
            <a:pathLst>
              <a:path w="2806727" h="1480269">
                <a:moveTo>
                  <a:pt x="106489" y="691"/>
                </a:moveTo>
                <a:cubicBezTo>
                  <a:pt x="103949" y="6406"/>
                  <a:pt x="117919" y="43236"/>
                  <a:pt x="121094" y="71811"/>
                </a:cubicBezTo>
                <a:cubicBezTo>
                  <a:pt x="124269" y="100386"/>
                  <a:pt x="132524" y="114356"/>
                  <a:pt x="121094" y="142931"/>
                </a:cubicBezTo>
                <a:cubicBezTo>
                  <a:pt x="109664" y="171506"/>
                  <a:pt x="75374" y="184841"/>
                  <a:pt x="63944" y="213416"/>
                </a:cubicBezTo>
                <a:cubicBezTo>
                  <a:pt x="52514" y="241991"/>
                  <a:pt x="49974" y="270566"/>
                  <a:pt x="63944" y="284536"/>
                </a:cubicBezTo>
                <a:cubicBezTo>
                  <a:pt x="77914" y="298506"/>
                  <a:pt x="112204" y="270566"/>
                  <a:pt x="135064" y="284536"/>
                </a:cubicBezTo>
                <a:cubicBezTo>
                  <a:pt x="157924" y="298506"/>
                  <a:pt x="169354" y="327081"/>
                  <a:pt x="177609" y="355656"/>
                </a:cubicBezTo>
                <a:cubicBezTo>
                  <a:pt x="185864" y="384231"/>
                  <a:pt x="175069" y="398201"/>
                  <a:pt x="177609" y="426776"/>
                </a:cubicBezTo>
                <a:cubicBezTo>
                  <a:pt x="180149" y="455351"/>
                  <a:pt x="185864" y="469321"/>
                  <a:pt x="191579" y="497896"/>
                </a:cubicBezTo>
                <a:cubicBezTo>
                  <a:pt x="197294" y="526471"/>
                  <a:pt x="200469" y="539806"/>
                  <a:pt x="206184" y="568381"/>
                </a:cubicBezTo>
                <a:cubicBezTo>
                  <a:pt x="211899" y="596956"/>
                  <a:pt x="211899" y="610926"/>
                  <a:pt x="220154" y="639501"/>
                </a:cubicBezTo>
                <a:cubicBezTo>
                  <a:pt x="228409" y="668076"/>
                  <a:pt x="240474" y="682046"/>
                  <a:pt x="248729" y="710621"/>
                </a:cubicBezTo>
                <a:cubicBezTo>
                  <a:pt x="256984" y="739196"/>
                  <a:pt x="274129" y="756341"/>
                  <a:pt x="262699" y="781741"/>
                </a:cubicBezTo>
                <a:cubicBezTo>
                  <a:pt x="251269" y="807141"/>
                  <a:pt x="205549" y="812856"/>
                  <a:pt x="191579" y="838256"/>
                </a:cubicBezTo>
                <a:cubicBezTo>
                  <a:pt x="177609" y="863656"/>
                  <a:pt x="205549" y="892231"/>
                  <a:pt x="191579" y="909376"/>
                </a:cubicBezTo>
                <a:cubicBezTo>
                  <a:pt x="177609" y="926521"/>
                  <a:pt x="149669" y="915091"/>
                  <a:pt x="121094" y="923346"/>
                </a:cubicBezTo>
                <a:cubicBezTo>
                  <a:pt x="92519" y="931601"/>
                  <a:pt x="72834" y="929061"/>
                  <a:pt x="49974" y="951921"/>
                </a:cubicBezTo>
                <a:cubicBezTo>
                  <a:pt x="27114" y="974781"/>
                  <a:pt x="15684" y="1005896"/>
                  <a:pt x="7429" y="1037011"/>
                </a:cubicBezTo>
                <a:cubicBezTo>
                  <a:pt x="-826" y="1068126"/>
                  <a:pt x="-4001" y="1079556"/>
                  <a:pt x="7429" y="1108131"/>
                </a:cubicBezTo>
                <a:cubicBezTo>
                  <a:pt x="18859" y="1136706"/>
                  <a:pt x="38544" y="1150676"/>
                  <a:pt x="63944" y="1179251"/>
                </a:cubicBezTo>
                <a:cubicBezTo>
                  <a:pt x="89344" y="1207826"/>
                  <a:pt x="106489" y="1224971"/>
                  <a:pt x="135064" y="1250371"/>
                </a:cubicBezTo>
                <a:cubicBezTo>
                  <a:pt x="163639" y="1275771"/>
                  <a:pt x="177609" y="1287201"/>
                  <a:pt x="206184" y="1306886"/>
                </a:cubicBezTo>
                <a:cubicBezTo>
                  <a:pt x="234759" y="1326571"/>
                  <a:pt x="254444" y="1326571"/>
                  <a:pt x="277304" y="1349431"/>
                </a:cubicBezTo>
                <a:cubicBezTo>
                  <a:pt x="300164" y="1372291"/>
                  <a:pt x="296989" y="1400866"/>
                  <a:pt x="319849" y="1420551"/>
                </a:cubicBezTo>
                <a:cubicBezTo>
                  <a:pt x="342709" y="1440236"/>
                  <a:pt x="361759" y="1443411"/>
                  <a:pt x="390334" y="1449126"/>
                </a:cubicBezTo>
                <a:cubicBezTo>
                  <a:pt x="418909" y="1454841"/>
                  <a:pt x="432879" y="1452301"/>
                  <a:pt x="461454" y="1449126"/>
                </a:cubicBezTo>
                <a:cubicBezTo>
                  <a:pt x="490029" y="1445951"/>
                  <a:pt x="503999" y="1437696"/>
                  <a:pt x="532574" y="1434521"/>
                </a:cubicBezTo>
                <a:cubicBezTo>
                  <a:pt x="561149" y="1431346"/>
                  <a:pt x="575119" y="1434521"/>
                  <a:pt x="603694" y="1434521"/>
                </a:cubicBezTo>
                <a:cubicBezTo>
                  <a:pt x="632269" y="1434521"/>
                  <a:pt x="646239" y="1434521"/>
                  <a:pt x="674814" y="1434521"/>
                </a:cubicBezTo>
                <a:cubicBezTo>
                  <a:pt x="703389" y="1434521"/>
                  <a:pt x="716724" y="1440236"/>
                  <a:pt x="745299" y="1434521"/>
                </a:cubicBezTo>
                <a:cubicBezTo>
                  <a:pt x="773874" y="1428806"/>
                  <a:pt x="787844" y="1414836"/>
                  <a:pt x="816419" y="1406581"/>
                </a:cubicBezTo>
                <a:cubicBezTo>
                  <a:pt x="844994" y="1398326"/>
                  <a:pt x="858964" y="1397691"/>
                  <a:pt x="887539" y="1391976"/>
                </a:cubicBezTo>
                <a:cubicBezTo>
                  <a:pt x="916114" y="1386261"/>
                  <a:pt x="930084" y="1380546"/>
                  <a:pt x="958659" y="1378006"/>
                </a:cubicBezTo>
                <a:cubicBezTo>
                  <a:pt x="987234" y="1375466"/>
                  <a:pt x="1001204" y="1380546"/>
                  <a:pt x="1029779" y="1378006"/>
                </a:cubicBezTo>
                <a:cubicBezTo>
                  <a:pt x="1058354" y="1375466"/>
                  <a:pt x="1071689" y="1366576"/>
                  <a:pt x="1100264" y="1364036"/>
                </a:cubicBezTo>
                <a:cubicBezTo>
                  <a:pt x="1128839" y="1361496"/>
                  <a:pt x="1142809" y="1364036"/>
                  <a:pt x="1171384" y="1364036"/>
                </a:cubicBezTo>
                <a:cubicBezTo>
                  <a:pt x="1199959" y="1364036"/>
                  <a:pt x="1213929" y="1364036"/>
                  <a:pt x="1242504" y="1364036"/>
                </a:cubicBezTo>
                <a:cubicBezTo>
                  <a:pt x="1271079" y="1364036"/>
                  <a:pt x="1285049" y="1364036"/>
                  <a:pt x="1313624" y="1364036"/>
                </a:cubicBezTo>
                <a:cubicBezTo>
                  <a:pt x="1342199" y="1364036"/>
                  <a:pt x="1356169" y="1367211"/>
                  <a:pt x="1384744" y="1364036"/>
                </a:cubicBezTo>
                <a:cubicBezTo>
                  <a:pt x="1413319" y="1360861"/>
                  <a:pt x="1426654" y="1355146"/>
                  <a:pt x="1455229" y="1349431"/>
                </a:cubicBezTo>
                <a:cubicBezTo>
                  <a:pt x="1483804" y="1343716"/>
                  <a:pt x="1497774" y="1341176"/>
                  <a:pt x="1526349" y="1335461"/>
                </a:cubicBezTo>
                <a:cubicBezTo>
                  <a:pt x="1554924" y="1329746"/>
                  <a:pt x="1568894" y="1324031"/>
                  <a:pt x="1597469" y="1320856"/>
                </a:cubicBezTo>
                <a:cubicBezTo>
                  <a:pt x="1626044" y="1317681"/>
                  <a:pt x="1640014" y="1320856"/>
                  <a:pt x="1668589" y="1320856"/>
                </a:cubicBezTo>
                <a:cubicBezTo>
                  <a:pt x="1697164" y="1320856"/>
                  <a:pt x="1708594" y="1317681"/>
                  <a:pt x="1739709" y="1320856"/>
                </a:cubicBezTo>
                <a:cubicBezTo>
                  <a:pt x="1770824" y="1324031"/>
                  <a:pt x="1790509" y="1326571"/>
                  <a:pt x="1824799" y="1335461"/>
                </a:cubicBezTo>
                <a:cubicBezTo>
                  <a:pt x="1859089" y="1344351"/>
                  <a:pt x="1878774" y="1352606"/>
                  <a:pt x="1909889" y="1364036"/>
                </a:cubicBezTo>
                <a:cubicBezTo>
                  <a:pt x="1941004" y="1375466"/>
                  <a:pt x="1952434" y="1372291"/>
                  <a:pt x="1981009" y="1391976"/>
                </a:cubicBezTo>
                <a:cubicBezTo>
                  <a:pt x="2009584" y="1411661"/>
                  <a:pt x="2023554" y="1445951"/>
                  <a:pt x="2052129" y="1463096"/>
                </a:cubicBezTo>
                <a:cubicBezTo>
                  <a:pt x="2080704" y="1480241"/>
                  <a:pt x="2094039" y="1474526"/>
                  <a:pt x="2122614" y="1477066"/>
                </a:cubicBezTo>
                <a:cubicBezTo>
                  <a:pt x="2151189" y="1479606"/>
                  <a:pt x="2165159" y="1482781"/>
                  <a:pt x="2193734" y="1477066"/>
                </a:cubicBezTo>
                <a:cubicBezTo>
                  <a:pt x="2222309" y="1471351"/>
                  <a:pt x="2236279" y="1457381"/>
                  <a:pt x="2264854" y="1449126"/>
                </a:cubicBezTo>
                <a:cubicBezTo>
                  <a:pt x="2293429" y="1440871"/>
                  <a:pt x="2304859" y="1437696"/>
                  <a:pt x="2335974" y="1434521"/>
                </a:cubicBezTo>
                <a:cubicBezTo>
                  <a:pt x="2367089" y="1431346"/>
                  <a:pt x="2389949" y="1437061"/>
                  <a:pt x="2421064" y="1434521"/>
                </a:cubicBezTo>
                <a:cubicBezTo>
                  <a:pt x="2452179" y="1431981"/>
                  <a:pt x="2463609" y="1423091"/>
                  <a:pt x="2492184" y="1420551"/>
                </a:cubicBezTo>
                <a:cubicBezTo>
                  <a:pt x="2520759" y="1418011"/>
                  <a:pt x="2534729" y="1420551"/>
                  <a:pt x="2563304" y="1420551"/>
                </a:cubicBezTo>
                <a:cubicBezTo>
                  <a:pt x="2591879" y="1420551"/>
                  <a:pt x="2605214" y="1420551"/>
                  <a:pt x="2633789" y="1420551"/>
                </a:cubicBezTo>
                <a:cubicBezTo>
                  <a:pt x="2662364" y="1420551"/>
                  <a:pt x="2682049" y="1434521"/>
                  <a:pt x="2704909" y="1420551"/>
                </a:cubicBezTo>
                <a:cubicBezTo>
                  <a:pt x="2727769" y="1406581"/>
                  <a:pt x="2753169" y="1369116"/>
                  <a:pt x="2747454" y="1349431"/>
                </a:cubicBezTo>
                <a:cubicBezTo>
                  <a:pt x="2741739" y="1329746"/>
                  <a:pt x="2699194" y="1340541"/>
                  <a:pt x="2676334" y="1320856"/>
                </a:cubicBezTo>
                <a:cubicBezTo>
                  <a:pt x="2653474" y="1301171"/>
                  <a:pt x="2633789" y="1278946"/>
                  <a:pt x="2633789" y="1250371"/>
                </a:cubicBezTo>
                <a:cubicBezTo>
                  <a:pt x="2633789" y="1221796"/>
                  <a:pt x="2659189" y="1207826"/>
                  <a:pt x="2676334" y="1179251"/>
                </a:cubicBezTo>
                <a:cubicBezTo>
                  <a:pt x="2693479" y="1150676"/>
                  <a:pt x="2707449" y="1136706"/>
                  <a:pt x="2718879" y="1108131"/>
                </a:cubicBezTo>
                <a:cubicBezTo>
                  <a:pt x="2730309" y="1079556"/>
                  <a:pt x="2736024" y="1068126"/>
                  <a:pt x="2733484" y="1037011"/>
                </a:cubicBezTo>
                <a:cubicBezTo>
                  <a:pt x="2730944" y="1005896"/>
                  <a:pt x="2716339" y="983036"/>
                  <a:pt x="2704909" y="951921"/>
                </a:cubicBezTo>
                <a:cubicBezTo>
                  <a:pt x="2693479" y="920806"/>
                  <a:pt x="2676334" y="909376"/>
                  <a:pt x="2676334" y="880801"/>
                </a:cubicBezTo>
                <a:cubicBezTo>
                  <a:pt x="2676334" y="852226"/>
                  <a:pt x="2685224" y="830001"/>
                  <a:pt x="2704909" y="810316"/>
                </a:cubicBezTo>
                <a:cubicBezTo>
                  <a:pt x="2724594" y="790631"/>
                  <a:pt x="2756344" y="801426"/>
                  <a:pt x="2776029" y="781741"/>
                </a:cubicBezTo>
                <a:cubicBezTo>
                  <a:pt x="2795714" y="762056"/>
                  <a:pt x="2812859" y="736021"/>
                  <a:pt x="2804604" y="710621"/>
                </a:cubicBezTo>
                <a:cubicBezTo>
                  <a:pt x="2796349" y="685221"/>
                  <a:pt x="2762059" y="673791"/>
                  <a:pt x="2733484" y="654106"/>
                </a:cubicBezTo>
                <a:cubicBezTo>
                  <a:pt x="2704909" y="634421"/>
                  <a:pt x="2687764" y="633786"/>
                  <a:pt x="2662364" y="610926"/>
                </a:cubicBezTo>
                <a:cubicBezTo>
                  <a:pt x="2636964" y="588066"/>
                  <a:pt x="2628709" y="569016"/>
                  <a:pt x="2605849" y="540441"/>
                </a:cubicBezTo>
                <a:cubicBezTo>
                  <a:pt x="2582989" y="511866"/>
                  <a:pt x="2574099" y="477576"/>
                  <a:pt x="2548699" y="469321"/>
                </a:cubicBezTo>
                <a:cubicBezTo>
                  <a:pt x="2523299" y="461066"/>
                  <a:pt x="2506154" y="492181"/>
                  <a:pt x="2477579" y="497896"/>
                </a:cubicBezTo>
                <a:cubicBezTo>
                  <a:pt x="2449004" y="503611"/>
                  <a:pt x="2435669" y="495356"/>
                  <a:pt x="2407094" y="497896"/>
                </a:cubicBezTo>
                <a:cubicBezTo>
                  <a:pt x="2378519" y="500436"/>
                  <a:pt x="2364549" y="506151"/>
                  <a:pt x="2335974" y="511866"/>
                </a:cubicBezTo>
                <a:cubicBezTo>
                  <a:pt x="2307399" y="517581"/>
                  <a:pt x="2293429" y="520121"/>
                  <a:pt x="2264854" y="525836"/>
                </a:cubicBezTo>
                <a:cubicBezTo>
                  <a:pt x="2236279" y="531551"/>
                  <a:pt x="2222309" y="532186"/>
                  <a:pt x="2193734" y="540441"/>
                </a:cubicBezTo>
                <a:cubicBezTo>
                  <a:pt x="2165159" y="548696"/>
                  <a:pt x="2151189" y="574096"/>
                  <a:pt x="2122614" y="568381"/>
                </a:cubicBezTo>
                <a:cubicBezTo>
                  <a:pt x="2094039" y="562666"/>
                  <a:pt x="2080704" y="529011"/>
                  <a:pt x="2052129" y="511866"/>
                </a:cubicBezTo>
                <a:cubicBezTo>
                  <a:pt x="2023554" y="494721"/>
                  <a:pt x="2009584" y="500436"/>
                  <a:pt x="1981009" y="483291"/>
                </a:cubicBezTo>
                <a:cubicBezTo>
                  <a:pt x="1952434" y="466146"/>
                  <a:pt x="1938464" y="435031"/>
                  <a:pt x="1909889" y="426776"/>
                </a:cubicBezTo>
                <a:cubicBezTo>
                  <a:pt x="1881314" y="418521"/>
                  <a:pt x="1867344" y="443921"/>
                  <a:pt x="1838769" y="440746"/>
                </a:cubicBezTo>
                <a:cubicBezTo>
                  <a:pt x="1810194" y="437571"/>
                  <a:pt x="1796224" y="420426"/>
                  <a:pt x="1767649" y="412171"/>
                </a:cubicBezTo>
                <a:cubicBezTo>
                  <a:pt x="1739074" y="403916"/>
                  <a:pt x="1725739" y="395026"/>
                  <a:pt x="1697164" y="398201"/>
                </a:cubicBezTo>
                <a:cubicBezTo>
                  <a:pt x="1668589" y="401376"/>
                  <a:pt x="1654619" y="426776"/>
                  <a:pt x="1626044" y="426776"/>
                </a:cubicBezTo>
                <a:cubicBezTo>
                  <a:pt x="1597469" y="426776"/>
                  <a:pt x="1583499" y="412171"/>
                  <a:pt x="1554924" y="398201"/>
                </a:cubicBezTo>
                <a:cubicBezTo>
                  <a:pt x="1526349" y="384231"/>
                  <a:pt x="1512379" y="369626"/>
                  <a:pt x="1483804" y="355656"/>
                </a:cubicBezTo>
                <a:cubicBezTo>
                  <a:pt x="1455229" y="341686"/>
                  <a:pt x="1441259" y="335336"/>
                  <a:pt x="1412684" y="327081"/>
                </a:cubicBezTo>
                <a:cubicBezTo>
                  <a:pt x="1384109" y="318826"/>
                  <a:pt x="1370774" y="321366"/>
                  <a:pt x="1342199" y="313111"/>
                </a:cubicBezTo>
                <a:cubicBezTo>
                  <a:pt x="1313624" y="304856"/>
                  <a:pt x="1299654" y="292791"/>
                  <a:pt x="1271079" y="284536"/>
                </a:cubicBezTo>
                <a:cubicBezTo>
                  <a:pt x="1242504" y="276281"/>
                  <a:pt x="1228534" y="273106"/>
                  <a:pt x="1199959" y="270566"/>
                </a:cubicBezTo>
                <a:cubicBezTo>
                  <a:pt x="1171384" y="268026"/>
                  <a:pt x="1157414" y="270566"/>
                  <a:pt x="1128839" y="270566"/>
                </a:cubicBezTo>
                <a:cubicBezTo>
                  <a:pt x="1100264" y="270566"/>
                  <a:pt x="1086294" y="273741"/>
                  <a:pt x="1057719" y="270566"/>
                </a:cubicBezTo>
                <a:cubicBezTo>
                  <a:pt x="1029144" y="267391"/>
                  <a:pt x="1015809" y="261676"/>
                  <a:pt x="987234" y="255961"/>
                </a:cubicBezTo>
                <a:cubicBezTo>
                  <a:pt x="958659" y="250246"/>
                  <a:pt x="944689" y="247706"/>
                  <a:pt x="916114" y="241991"/>
                </a:cubicBezTo>
                <a:cubicBezTo>
                  <a:pt x="887539" y="236276"/>
                  <a:pt x="873569" y="233736"/>
                  <a:pt x="844994" y="228021"/>
                </a:cubicBezTo>
                <a:cubicBezTo>
                  <a:pt x="816419" y="222306"/>
                  <a:pt x="802449" y="219131"/>
                  <a:pt x="773874" y="213416"/>
                </a:cubicBezTo>
                <a:cubicBezTo>
                  <a:pt x="745299" y="207701"/>
                  <a:pt x="731329" y="201986"/>
                  <a:pt x="702754" y="199446"/>
                </a:cubicBezTo>
                <a:cubicBezTo>
                  <a:pt x="674179" y="196906"/>
                  <a:pt x="660844" y="201986"/>
                  <a:pt x="632269" y="199446"/>
                </a:cubicBezTo>
                <a:cubicBezTo>
                  <a:pt x="603694" y="196906"/>
                  <a:pt x="589724" y="193731"/>
                  <a:pt x="561149" y="185476"/>
                </a:cubicBezTo>
                <a:cubicBezTo>
                  <a:pt x="532574" y="177221"/>
                  <a:pt x="518604" y="170871"/>
                  <a:pt x="490029" y="156901"/>
                </a:cubicBezTo>
                <a:cubicBezTo>
                  <a:pt x="461454" y="142931"/>
                  <a:pt x="447484" y="122611"/>
                  <a:pt x="418909" y="114356"/>
                </a:cubicBezTo>
                <a:cubicBezTo>
                  <a:pt x="390334" y="106101"/>
                  <a:pt x="376364" y="111816"/>
                  <a:pt x="347789" y="114356"/>
                </a:cubicBezTo>
                <a:cubicBezTo>
                  <a:pt x="319214" y="116896"/>
                  <a:pt x="305879" y="134041"/>
                  <a:pt x="277304" y="128326"/>
                </a:cubicBezTo>
                <a:cubicBezTo>
                  <a:pt x="248729" y="122611"/>
                  <a:pt x="234759" y="102926"/>
                  <a:pt x="206184" y="85781"/>
                </a:cubicBezTo>
                <a:cubicBezTo>
                  <a:pt x="177609" y="68636"/>
                  <a:pt x="154749" y="60381"/>
                  <a:pt x="135064" y="43236"/>
                </a:cubicBezTo>
                <a:cubicBezTo>
                  <a:pt x="115379" y="26091"/>
                  <a:pt x="109029" y="-5024"/>
                  <a:pt x="106489" y="691"/>
                </a:cubicBez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645920" y="422910"/>
            <a:ext cx="2748280" cy="1622425"/>
          </a:xfrm>
          <a:custGeom>
            <a:avLst/>
            <a:gdLst>
              <a:gd name="connisteX0" fmla="*/ 113671 w 2748348"/>
              <a:gd name="connsiteY0" fmla="*/ 87096 h 1622526"/>
              <a:gd name="connisteX1" fmla="*/ 184791 w 2748348"/>
              <a:gd name="connsiteY1" fmla="*/ 101701 h 1622526"/>
              <a:gd name="connisteX2" fmla="*/ 255911 w 2748348"/>
              <a:gd name="connsiteY2" fmla="*/ 87096 h 1622526"/>
              <a:gd name="connisteX3" fmla="*/ 327031 w 2748348"/>
              <a:gd name="connsiteY3" fmla="*/ 101701 h 1622526"/>
              <a:gd name="connisteX4" fmla="*/ 398151 w 2748348"/>
              <a:gd name="connsiteY4" fmla="*/ 115671 h 1622526"/>
              <a:gd name="connisteX5" fmla="*/ 468636 w 2748348"/>
              <a:gd name="connsiteY5" fmla="*/ 115671 h 1622526"/>
              <a:gd name="connisteX6" fmla="*/ 539756 w 2748348"/>
              <a:gd name="connsiteY6" fmla="*/ 115671 h 1622526"/>
              <a:gd name="connisteX7" fmla="*/ 610876 w 2748348"/>
              <a:gd name="connsiteY7" fmla="*/ 115671 h 1622526"/>
              <a:gd name="connisteX8" fmla="*/ 681996 w 2748348"/>
              <a:gd name="connsiteY8" fmla="*/ 101701 h 1622526"/>
              <a:gd name="connisteX9" fmla="*/ 753116 w 2748348"/>
              <a:gd name="connsiteY9" fmla="*/ 101701 h 1622526"/>
              <a:gd name="connisteX10" fmla="*/ 823601 w 2748348"/>
              <a:gd name="connsiteY10" fmla="*/ 101701 h 1622526"/>
              <a:gd name="connisteX11" fmla="*/ 894721 w 2748348"/>
              <a:gd name="connsiteY11" fmla="*/ 115671 h 1622526"/>
              <a:gd name="connisteX12" fmla="*/ 965841 w 2748348"/>
              <a:gd name="connsiteY12" fmla="*/ 115671 h 1622526"/>
              <a:gd name="connisteX13" fmla="*/ 1036961 w 2748348"/>
              <a:gd name="connsiteY13" fmla="*/ 101701 h 1622526"/>
              <a:gd name="connisteX14" fmla="*/ 1108081 w 2748348"/>
              <a:gd name="connsiteY14" fmla="*/ 87096 h 1622526"/>
              <a:gd name="connisteX15" fmla="*/ 1178566 w 2748348"/>
              <a:gd name="connsiteY15" fmla="*/ 87096 h 1622526"/>
              <a:gd name="connisteX16" fmla="*/ 1249686 w 2748348"/>
              <a:gd name="connsiteY16" fmla="*/ 115671 h 1622526"/>
              <a:gd name="connisteX17" fmla="*/ 1320806 w 2748348"/>
              <a:gd name="connsiteY17" fmla="*/ 115671 h 1622526"/>
              <a:gd name="connisteX18" fmla="*/ 1391926 w 2748348"/>
              <a:gd name="connsiteY18" fmla="*/ 101701 h 1622526"/>
              <a:gd name="connisteX19" fmla="*/ 1463046 w 2748348"/>
              <a:gd name="connsiteY19" fmla="*/ 101701 h 1622526"/>
              <a:gd name="connisteX20" fmla="*/ 1533531 w 2748348"/>
              <a:gd name="connsiteY20" fmla="*/ 87096 h 1622526"/>
              <a:gd name="connisteX21" fmla="*/ 1604651 w 2748348"/>
              <a:gd name="connsiteY21" fmla="*/ 115671 h 1622526"/>
              <a:gd name="connisteX22" fmla="*/ 1675771 w 2748348"/>
              <a:gd name="connsiteY22" fmla="*/ 115671 h 1622526"/>
              <a:gd name="connisteX23" fmla="*/ 1746891 w 2748348"/>
              <a:gd name="connsiteY23" fmla="*/ 101701 h 1622526"/>
              <a:gd name="connisteX24" fmla="*/ 1818011 w 2748348"/>
              <a:gd name="connsiteY24" fmla="*/ 158216 h 1622526"/>
              <a:gd name="connisteX25" fmla="*/ 1888496 w 2748348"/>
              <a:gd name="connsiteY25" fmla="*/ 115671 h 1622526"/>
              <a:gd name="connisteX26" fmla="*/ 1959616 w 2748348"/>
              <a:gd name="connsiteY26" fmla="*/ 87096 h 1622526"/>
              <a:gd name="connisteX27" fmla="*/ 2030736 w 2748348"/>
              <a:gd name="connsiteY27" fmla="*/ 59156 h 1622526"/>
              <a:gd name="connisteX28" fmla="*/ 2101856 w 2748348"/>
              <a:gd name="connsiteY28" fmla="*/ 2006 h 1622526"/>
              <a:gd name="connisteX29" fmla="*/ 2172976 w 2748348"/>
              <a:gd name="connsiteY29" fmla="*/ 16611 h 1622526"/>
              <a:gd name="connisteX30" fmla="*/ 2243461 w 2748348"/>
              <a:gd name="connsiteY30" fmla="*/ 16611 h 1622526"/>
              <a:gd name="connisteX31" fmla="*/ 2314581 w 2748348"/>
              <a:gd name="connsiteY31" fmla="*/ 16611 h 1622526"/>
              <a:gd name="connisteX32" fmla="*/ 2329186 w 2748348"/>
              <a:gd name="connsiteY32" fmla="*/ 87096 h 1622526"/>
              <a:gd name="connisteX33" fmla="*/ 2314581 w 2748348"/>
              <a:gd name="connsiteY33" fmla="*/ 158216 h 1622526"/>
              <a:gd name="connisteX34" fmla="*/ 2258066 w 2748348"/>
              <a:gd name="connsiteY34" fmla="*/ 243306 h 1622526"/>
              <a:gd name="connisteX35" fmla="*/ 2243461 w 2748348"/>
              <a:gd name="connsiteY35" fmla="*/ 314426 h 1622526"/>
              <a:gd name="connisteX36" fmla="*/ 2314581 w 2748348"/>
              <a:gd name="connsiteY36" fmla="*/ 356971 h 1622526"/>
              <a:gd name="connisteX37" fmla="*/ 2385701 w 2748348"/>
              <a:gd name="connsiteY37" fmla="*/ 399516 h 1622526"/>
              <a:gd name="connisteX38" fmla="*/ 2442216 w 2748348"/>
              <a:gd name="connsiteY38" fmla="*/ 470636 h 1622526"/>
              <a:gd name="connisteX39" fmla="*/ 2513336 w 2748348"/>
              <a:gd name="connsiteY39" fmla="*/ 484606 h 1622526"/>
              <a:gd name="connisteX40" fmla="*/ 2570486 w 2748348"/>
              <a:gd name="connsiteY40" fmla="*/ 555726 h 1622526"/>
              <a:gd name="connisteX41" fmla="*/ 2613031 w 2748348"/>
              <a:gd name="connsiteY41" fmla="*/ 640816 h 1622526"/>
              <a:gd name="connisteX42" fmla="*/ 2641606 w 2748348"/>
              <a:gd name="connsiteY42" fmla="*/ 711936 h 1622526"/>
              <a:gd name="connisteX43" fmla="*/ 2598426 w 2748348"/>
              <a:gd name="connsiteY43" fmla="*/ 783056 h 1622526"/>
              <a:gd name="connisteX44" fmla="*/ 2584456 w 2748348"/>
              <a:gd name="connsiteY44" fmla="*/ 854176 h 1622526"/>
              <a:gd name="connisteX45" fmla="*/ 2584456 w 2748348"/>
              <a:gd name="connsiteY45" fmla="*/ 925296 h 1622526"/>
              <a:gd name="connisteX46" fmla="*/ 2541911 w 2748348"/>
              <a:gd name="connsiteY46" fmla="*/ 995781 h 1622526"/>
              <a:gd name="connisteX47" fmla="*/ 2527941 w 2748348"/>
              <a:gd name="connsiteY47" fmla="*/ 1081506 h 1622526"/>
              <a:gd name="connisteX48" fmla="*/ 2598426 w 2748348"/>
              <a:gd name="connsiteY48" fmla="*/ 1066901 h 1622526"/>
              <a:gd name="connisteX49" fmla="*/ 2669546 w 2748348"/>
              <a:gd name="connsiteY49" fmla="*/ 1081506 h 1622526"/>
              <a:gd name="connisteX50" fmla="*/ 2740666 w 2748348"/>
              <a:gd name="connsiteY50" fmla="*/ 1124051 h 1622526"/>
              <a:gd name="connisteX51" fmla="*/ 2740666 w 2748348"/>
              <a:gd name="connsiteY51" fmla="*/ 1194536 h 1622526"/>
              <a:gd name="connisteX52" fmla="*/ 2712091 w 2748348"/>
              <a:gd name="connsiteY52" fmla="*/ 1265656 h 1622526"/>
              <a:gd name="connisteX53" fmla="*/ 2684151 w 2748348"/>
              <a:gd name="connsiteY53" fmla="*/ 1336776 h 1622526"/>
              <a:gd name="connisteX54" fmla="*/ 2669546 w 2748348"/>
              <a:gd name="connsiteY54" fmla="*/ 1407896 h 1622526"/>
              <a:gd name="connisteX55" fmla="*/ 2712091 w 2748348"/>
              <a:gd name="connsiteY55" fmla="*/ 1479016 h 1622526"/>
              <a:gd name="connisteX56" fmla="*/ 2641606 w 2748348"/>
              <a:gd name="connsiteY56" fmla="*/ 1506956 h 1622526"/>
              <a:gd name="connisteX57" fmla="*/ 2570486 w 2748348"/>
              <a:gd name="connsiteY57" fmla="*/ 1578076 h 1622526"/>
              <a:gd name="connisteX58" fmla="*/ 2499366 w 2748348"/>
              <a:gd name="connsiteY58" fmla="*/ 1592681 h 1622526"/>
              <a:gd name="connisteX59" fmla="*/ 2428246 w 2748348"/>
              <a:gd name="connsiteY59" fmla="*/ 1592681 h 1622526"/>
              <a:gd name="connisteX60" fmla="*/ 2357126 w 2748348"/>
              <a:gd name="connsiteY60" fmla="*/ 1606651 h 1622526"/>
              <a:gd name="connisteX61" fmla="*/ 2286641 w 2748348"/>
              <a:gd name="connsiteY61" fmla="*/ 1620621 h 1622526"/>
              <a:gd name="connisteX62" fmla="*/ 2215521 w 2748348"/>
              <a:gd name="connsiteY62" fmla="*/ 1620621 h 1622526"/>
              <a:gd name="connisteX63" fmla="*/ 2144401 w 2748348"/>
              <a:gd name="connsiteY63" fmla="*/ 1606651 h 1622526"/>
              <a:gd name="connisteX64" fmla="*/ 2073281 w 2748348"/>
              <a:gd name="connsiteY64" fmla="*/ 1564106 h 1622526"/>
              <a:gd name="connisteX65" fmla="*/ 2002161 w 2748348"/>
              <a:gd name="connsiteY65" fmla="*/ 1535531 h 1622526"/>
              <a:gd name="connisteX66" fmla="*/ 1931676 w 2748348"/>
              <a:gd name="connsiteY66" fmla="*/ 1535531 h 1622526"/>
              <a:gd name="connisteX67" fmla="*/ 1860556 w 2748348"/>
              <a:gd name="connsiteY67" fmla="*/ 1521561 h 1622526"/>
              <a:gd name="connisteX68" fmla="*/ 1789436 w 2748348"/>
              <a:gd name="connsiteY68" fmla="*/ 1506956 h 1622526"/>
              <a:gd name="connisteX69" fmla="*/ 1718316 w 2748348"/>
              <a:gd name="connsiteY69" fmla="*/ 1506956 h 1622526"/>
              <a:gd name="connisteX70" fmla="*/ 1633226 w 2748348"/>
              <a:gd name="connsiteY70" fmla="*/ 1492986 h 1622526"/>
              <a:gd name="connisteX71" fmla="*/ 1548136 w 2748348"/>
              <a:gd name="connsiteY71" fmla="*/ 1450441 h 1622526"/>
              <a:gd name="connisteX72" fmla="*/ 1477016 w 2748348"/>
              <a:gd name="connsiteY72" fmla="*/ 1421866 h 1622526"/>
              <a:gd name="connisteX73" fmla="*/ 1405896 w 2748348"/>
              <a:gd name="connsiteY73" fmla="*/ 1393926 h 1622526"/>
              <a:gd name="connisteX74" fmla="*/ 1320806 w 2748348"/>
              <a:gd name="connsiteY74" fmla="*/ 1379321 h 1622526"/>
              <a:gd name="connisteX75" fmla="*/ 1249686 w 2748348"/>
              <a:gd name="connsiteY75" fmla="*/ 1350746 h 1622526"/>
              <a:gd name="connisteX76" fmla="*/ 1178566 w 2748348"/>
              <a:gd name="connsiteY76" fmla="*/ 1350746 h 1622526"/>
              <a:gd name="connisteX77" fmla="*/ 1093476 w 2748348"/>
              <a:gd name="connsiteY77" fmla="*/ 1336776 h 1622526"/>
              <a:gd name="connisteX78" fmla="*/ 1022356 w 2748348"/>
              <a:gd name="connsiteY78" fmla="*/ 1322806 h 1622526"/>
              <a:gd name="connisteX79" fmla="*/ 951871 w 2748348"/>
              <a:gd name="connsiteY79" fmla="*/ 1308201 h 1622526"/>
              <a:gd name="connisteX80" fmla="*/ 880751 w 2748348"/>
              <a:gd name="connsiteY80" fmla="*/ 1308201 h 1622526"/>
              <a:gd name="connisteX81" fmla="*/ 809631 w 2748348"/>
              <a:gd name="connsiteY81" fmla="*/ 1294231 h 1622526"/>
              <a:gd name="connisteX82" fmla="*/ 738511 w 2748348"/>
              <a:gd name="connsiteY82" fmla="*/ 1294231 h 1622526"/>
              <a:gd name="connisteX83" fmla="*/ 667391 w 2748348"/>
              <a:gd name="connsiteY83" fmla="*/ 1280261 h 1622526"/>
              <a:gd name="connisteX84" fmla="*/ 596906 w 2748348"/>
              <a:gd name="connsiteY84" fmla="*/ 1251686 h 1622526"/>
              <a:gd name="connisteX85" fmla="*/ 525786 w 2748348"/>
              <a:gd name="connsiteY85" fmla="*/ 1223111 h 1622526"/>
              <a:gd name="connisteX86" fmla="*/ 454666 w 2748348"/>
              <a:gd name="connsiteY86" fmla="*/ 1209141 h 1622526"/>
              <a:gd name="connisteX87" fmla="*/ 383546 w 2748348"/>
              <a:gd name="connsiteY87" fmla="*/ 1194536 h 1622526"/>
              <a:gd name="connisteX88" fmla="*/ 312426 w 2748348"/>
              <a:gd name="connsiteY88" fmla="*/ 1180566 h 1622526"/>
              <a:gd name="connisteX89" fmla="*/ 241941 w 2748348"/>
              <a:gd name="connsiteY89" fmla="*/ 1124051 h 1622526"/>
              <a:gd name="connisteX90" fmla="*/ 170821 w 2748348"/>
              <a:gd name="connsiteY90" fmla="*/ 1052931 h 1622526"/>
              <a:gd name="connisteX91" fmla="*/ 142246 w 2748348"/>
              <a:gd name="connsiteY91" fmla="*/ 981811 h 1622526"/>
              <a:gd name="connisteX92" fmla="*/ 113671 w 2748348"/>
              <a:gd name="connsiteY92" fmla="*/ 896721 h 1622526"/>
              <a:gd name="connisteX93" fmla="*/ 142246 w 2748348"/>
              <a:gd name="connsiteY93" fmla="*/ 825601 h 1622526"/>
              <a:gd name="connisteX94" fmla="*/ 142246 w 2748348"/>
              <a:gd name="connsiteY94" fmla="*/ 754481 h 1622526"/>
              <a:gd name="connisteX95" fmla="*/ 99701 w 2748348"/>
              <a:gd name="connsiteY95" fmla="*/ 683996 h 1622526"/>
              <a:gd name="connisteX96" fmla="*/ 99701 w 2748348"/>
              <a:gd name="connsiteY96" fmla="*/ 612876 h 1622526"/>
              <a:gd name="connisteX97" fmla="*/ 99701 w 2748348"/>
              <a:gd name="connsiteY97" fmla="*/ 527786 h 1622526"/>
              <a:gd name="connisteX98" fmla="*/ 170821 w 2748348"/>
              <a:gd name="connsiteY98" fmla="*/ 470636 h 1622526"/>
              <a:gd name="connisteX99" fmla="*/ 99701 w 2748348"/>
              <a:gd name="connsiteY99" fmla="*/ 456666 h 1622526"/>
              <a:gd name="connisteX100" fmla="*/ 28581 w 2748348"/>
              <a:gd name="connsiteY100" fmla="*/ 414121 h 1622526"/>
              <a:gd name="connisteX101" fmla="*/ 641 w 2748348"/>
              <a:gd name="connsiteY101" fmla="*/ 329031 h 1622526"/>
              <a:gd name="connisteX102" fmla="*/ 14611 w 2748348"/>
              <a:gd name="connsiteY102" fmla="*/ 257911 h 1622526"/>
              <a:gd name="connisteX103" fmla="*/ 57156 w 2748348"/>
              <a:gd name="connsiteY103" fmla="*/ 186791 h 1622526"/>
              <a:gd name="connisteX104" fmla="*/ 85731 w 2748348"/>
              <a:gd name="connsiteY104" fmla="*/ 115671 h 1622526"/>
              <a:gd name="connisteX105" fmla="*/ 156216 w 2748348"/>
              <a:gd name="connsiteY105" fmla="*/ 87096 h 16225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</a:cxnLst>
            <a:rect l="l" t="t" r="r" b="b"/>
            <a:pathLst>
              <a:path w="2748348" h="1622526">
                <a:moveTo>
                  <a:pt x="113671" y="87096"/>
                </a:moveTo>
                <a:cubicBezTo>
                  <a:pt x="126371" y="90271"/>
                  <a:pt x="156216" y="101701"/>
                  <a:pt x="184791" y="101701"/>
                </a:cubicBezTo>
                <a:cubicBezTo>
                  <a:pt x="213366" y="101701"/>
                  <a:pt x="227336" y="87096"/>
                  <a:pt x="255911" y="87096"/>
                </a:cubicBezTo>
                <a:cubicBezTo>
                  <a:pt x="284486" y="87096"/>
                  <a:pt x="298456" y="95986"/>
                  <a:pt x="327031" y="101701"/>
                </a:cubicBezTo>
                <a:cubicBezTo>
                  <a:pt x="355606" y="107416"/>
                  <a:pt x="369576" y="113131"/>
                  <a:pt x="398151" y="115671"/>
                </a:cubicBezTo>
                <a:cubicBezTo>
                  <a:pt x="426726" y="118211"/>
                  <a:pt x="440061" y="115671"/>
                  <a:pt x="468636" y="115671"/>
                </a:cubicBezTo>
                <a:cubicBezTo>
                  <a:pt x="497211" y="115671"/>
                  <a:pt x="511181" y="115671"/>
                  <a:pt x="539756" y="115671"/>
                </a:cubicBezTo>
                <a:cubicBezTo>
                  <a:pt x="568331" y="115671"/>
                  <a:pt x="582301" y="118211"/>
                  <a:pt x="610876" y="115671"/>
                </a:cubicBezTo>
                <a:cubicBezTo>
                  <a:pt x="639451" y="113131"/>
                  <a:pt x="653421" y="104241"/>
                  <a:pt x="681996" y="101701"/>
                </a:cubicBezTo>
                <a:cubicBezTo>
                  <a:pt x="710571" y="99161"/>
                  <a:pt x="724541" y="101701"/>
                  <a:pt x="753116" y="101701"/>
                </a:cubicBezTo>
                <a:cubicBezTo>
                  <a:pt x="781691" y="101701"/>
                  <a:pt x="795026" y="99161"/>
                  <a:pt x="823601" y="101701"/>
                </a:cubicBezTo>
                <a:cubicBezTo>
                  <a:pt x="852176" y="104241"/>
                  <a:pt x="866146" y="113131"/>
                  <a:pt x="894721" y="115671"/>
                </a:cubicBezTo>
                <a:cubicBezTo>
                  <a:pt x="923296" y="118211"/>
                  <a:pt x="937266" y="118211"/>
                  <a:pt x="965841" y="115671"/>
                </a:cubicBezTo>
                <a:cubicBezTo>
                  <a:pt x="994416" y="113131"/>
                  <a:pt x="1008386" y="107416"/>
                  <a:pt x="1036961" y="101701"/>
                </a:cubicBezTo>
                <a:cubicBezTo>
                  <a:pt x="1065536" y="95986"/>
                  <a:pt x="1079506" y="90271"/>
                  <a:pt x="1108081" y="87096"/>
                </a:cubicBezTo>
                <a:cubicBezTo>
                  <a:pt x="1136656" y="83921"/>
                  <a:pt x="1149991" y="81381"/>
                  <a:pt x="1178566" y="87096"/>
                </a:cubicBezTo>
                <a:cubicBezTo>
                  <a:pt x="1207141" y="92811"/>
                  <a:pt x="1221111" y="109956"/>
                  <a:pt x="1249686" y="115671"/>
                </a:cubicBezTo>
                <a:cubicBezTo>
                  <a:pt x="1278261" y="121386"/>
                  <a:pt x="1292231" y="118211"/>
                  <a:pt x="1320806" y="115671"/>
                </a:cubicBezTo>
                <a:cubicBezTo>
                  <a:pt x="1349381" y="113131"/>
                  <a:pt x="1363351" y="104241"/>
                  <a:pt x="1391926" y="101701"/>
                </a:cubicBezTo>
                <a:cubicBezTo>
                  <a:pt x="1420501" y="99161"/>
                  <a:pt x="1434471" y="104876"/>
                  <a:pt x="1463046" y="101701"/>
                </a:cubicBezTo>
                <a:cubicBezTo>
                  <a:pt x="1491621" y="98526"/>
                  <a:pt x="1504956" y="84556"/>
                  <a:pt x="1533531" y="87096"/>
                </a:cubicBezTo>
                <a:cubicBezTo>
                  <a:pt x="1562106" y="89636"/>
                  <a:pt x="1576076" y="109956"/>
                  <a:pt x="1604651" y="115671"/>
                </a:cubicBezTo>
                <a:cubicBezTo>
                  <a:pt x="1633226" y="121386"/>
                  <a:pt x="1647196" y="118211"/>
                  <a:pt x="1675771" y="115671"/>
                </a:cubicBezTo>
                <a:cubicBezTo>
                  <a:pt x="1704346" y="113131"/>
                  <a:pt x="1718316" y="93446"/>
                  <a:pt x="1746891" y="101701"/>
                </a:cubicBezTo>
                <a:cubicBezTo>
                  <a:pt x="1775466" y="109956"/>
                  <a:pt x="1789436" y="155676"/>
                  <a:pt x="1818011" y="158216"/>
                </a:cubicBezTo>
                <a:cubicBezTo>
                  <a:pt x="1846586" y="160756"/>
                  <a:pt x="1859921" y="129641"/>
                  <a:pt x="1888496" y="115671"/>
                </a:cubicBezTo>
                <a:cubicBezTo>
                  <a:pt x="1917071" y="101701"/>
                  <a:pt x="1931041" y="98526"/>
                  <a:pt x="1959616" y="87096"/>
                </a:cubicBezTo>
                <a:cubicBezTo>
                  <a:pt x="1988191" y="75666"/>
                  <a:pt x="2002161" y="76301"/>
                  <a:pt x="2030736" y="59156"/>
                </a:cubicBezTo>
                <a:cubicBezTo>
                  <a:pt x="2059311" y="42011"/>
                  <a:pt x="2073281" y="10261"/>
                  <a:pt x="2101856" y="2006"/>
                </a:cubicBezTo>
                <a:cubicBezTo>
                  <a:pt x="2130431" y="-6249"/>
                  <a:pt x="2144401" y="13436"/>
                  <a:pt x="2172976" y="16611"/>
                </a:cubicBezTo>
                <a:cubicBezTo>
                  <a:pt x="2201551" y="19786"/>
                  <a:pt x="2214886" y="16611"/>
                  <a:pt x="2243461" y="16611"/>
                </a:cubicBezTo>
                <a:cubicBezTo>
                  <a:pt x="2272036" y="16611"/>
                  <a:pt x="2297436" y="2641"/>
                  <a:pt x="2314581" y="16611"/>
                </a:cubicBezTo>
                <a:cubicBezTo>
                  <a:pt x="2331726" y="30581"/>
                  <a:pt x="2329186" y="58521"/>
                  <a:pt x="2329186" y="87096"/>
                </a:cubicBezTo>
                <a:cubicBezTo>
                  <a:pt x="2329186" y="115671"/>
                  <a:pt x="2328551" y="127101"/>
                  <a:pt x="2314581" y="158216"/>
                </a:cubicBezTo>
                <a:cubicBezTo>
                  <a:pt x="2300611" y="189331"/>
                  <a:pt x="2272036" y="212191"/>
                  <a:pt x="2258066" y="243306"/>
                </a:cubicBezTo>
                <a:cubicBezTo>
                  <a:pt x="2244096" y="274421"/>
                  <a:pt x="2232031" y="291566"/>
                  <a:pt x="2243461" y="314426"/>
                </a:cubicBezTo>
                <a:cubicBezTo>
                  <a:pt x="2254891" y="337286"/>
                  <a:pt x="2286006" y="339826"/>
                  <a:pt x="2314581" y="356971"/>
                </a:cubicBezTo>
                <a:cubicBezTo>
                  <a:pt x="2343156" y="374116"/>
                  <a:pt x="2360301" y="376656"/>
                  <a:pt x="2385701" y="399516"/>
                </a:cubicBezTo>
                <a:cubicBezTo>
                  <a:pt x="2411101" y="422376"/>
                  <a:pt x="2416816" y="453491"/>
                  <a:pt x="2442216" y="470636"/>
                </a:cubicBezTo>
                <a:cubicBezTo>
                  <a:pt x="2467616" y="487781"/>
                  <a:pt x="2487936" y="467461"/>
                  <a:pt x="2513336" y="484606"/>
                </a:cubicBezTo>
                <a:cubicBezTo>
                  <a:pt x="2538736" y="501751"/>
                  <a:pt x="2550801" y="524611"/>
                  <a:pt x="2570486" y="555726"/>
                </a:cubicBezTo>
                <a:cubicBezTo>
                  <a:pt x="2590171" y="586841"/>
                  <a:pt x="2599061" y="609701"/>
                  <a:pt x="2613031" y="640816"/>
                </a:cubicBezTo>
                <a:cubicBezTo>
                  <a:pt x="2627001" y="671931"/>
                  <a:pt x="2644781" y="683361"/>
                  <a:pt x="2641606" y="711936"/>
                </a:cubicBezTo>
                <a:cubicBezTo>
                  <a:pt x="2638431" y="740511"/>
                  <a:pt x="2609856" y="754481"/>
                  <a:pt x="2598426" y="783056"/>
                </a:cubicBezTo>
                <a:cubicBezTo>
                  <a:pt x="2586996" y="811631"/>
                  <a:pt x="2586996" y="825601"/>
                  <a:pt x="2584456" y="854176"/>
                </a:cubicBezTo>
                <a:cubicBezTo>
                  <a:pt x="2581916" y="882751"/>
                  <a:pt x="2592711" y="896721"/>
                  <a:pt x="2584456" y="925296"/>
                </a:cubicBezTo>
                <a:cubicBezTo>
                  <a:pt x="2576201" y="953871"/>
                  <a:pt x="2553341" y="964666"/>
                  <a:pt x="2541911" y="995781"/>
                </a:cubicBezTo>
                <a:cubicBezTo>
                  <a:pt x="2530481" y="1026896"/>
                  <a:pt x="2516511" y="1067536"/>
                  <a:pt x="2527941" y="1081506"/>
                </a:cubicBezTo>
                <a:cubicBezTo>
                  <a:pt x="2539371" y="1095476"/>
                  <a:pt x="2569851" y="1066901"/>
                  <a:pt x="2598426" y="1066901"/>
                </a:cubicBezTo>
                <a:cubicBezTo>
                  <a:pt x="2627001" y="1066901"/>
                  <a:pt x="2640971" y="1070076"/>
                  <a:pt x="2669546" y="1081506"/>
                </a:cubicBezTo>
                <a:cubicBezTo>
                  <a:pt x="2698121" y="1092936"/>
                  <a:pt x="2726696" y="1101191"/>
                  <a:pt x="2740666" y="1124051"/>
                </a:cubicBezTo>
                <a:cubicBezTo>
                  <a:pt x="2754636" y="1146911"/>
                  <a:pt x="2746381" y="1165961"/>
                  <a:pt x="2740666" y="1194536"/>
                </a:cubicBezTo>
                <a:cubicBezTo>
                  <a:pt x="2734951" y="1223111"/>
                  <a:pt x="2723521" y="1237081"/>
                  <a:pt x="2712091" y="1265656"/>
                </a:cubicBezTo>
                <a:cubicBezTo>
                  <a:pt x="2700661" y="1294231"/>
                  <a:pt x="2692406" y="1308201"/>
                  <a:pt x="2684151" y="1336776"/>
                </a:cubicBezTo>
                <a:cubicBezTo>
                  <a:pt x="2675896" y="1365351"/>
                  <a:pt x="2663831" y="1379321"/>
                  <a:pt x="2669546" y="1407896"/>
                </a:cubicBezTo>
                <a:cubicBezTo>
                  <a:pt x="2675261" y="1436471"/>
                  <a:pt x="2717806" y="1459331"/>
                  <a:pt x="2712091" y="1479016"/>
                </a:cubicBezTo>
                <a:cubicBezTo>
                  <a:pt x="2706376" y="1498701"/>
                  <a:pt x="2670181" y="1487271"/>
                  <a:pt x="2641606" y="1506956"/>
                </a:cubicBezTo>
                <a:cubicBezTo>
                  <a:pt x="2613031" y="1526641"/>
                  <a:pt x="2599061" y="1560931"/>
                  <a:pt x="2570486" y="1578076"/>
                </a:cubicBezTo>
                <a:cubicBezTo>
                  <a:pt x="2541911" y="1595221"/>
                  <a:pt x="2527941" y="1589506"/>
                  <a:pt x="2499366" y="1592681"/>
                </a:cubicBezTo>
                <a:cubicBezTo>
                  <a:pt x="2470791" y="1595856"/>
                  <a:pt x="2456821" y="1590141"/>
                  <a:pt x="2428246" y="1592681"/>
                </a:cubicBezTo>
                <a:cubicBezTo>
                  <a:pt x="2399671" y="1595221"/>
                  <a:pt x="2385701" y="1600936"/>
                  <a:pt x="2357126" y="1606651"/>
                </a:cubicBezTo>
                <a:cubicBezTo>
                  <a:pt x="2328551" y="1612366"/>
                  <a:pt x="2315216" y="1618081"/>
                  <a:pt x="2286641" y="1620621"/>
                </a:cubicBezTo>
                <a:cubicBezTo>
                  <a:pt x="2258066" y="1623161"/>
                  <a:pt x="2244096" y="1623161"/>
                  <a:pt x="2215521" y="1620621"/>
                </a:cubicBezTo>
                <a:cubicBezTo>
                  <a:pt x="2186946" y="1618081"/>
                  <a:pt x="2172976" y="1618081"/>
                  <a:pt x="2144401" y="1606651"/>
                </a:cubicBezTo>
                <a:cubicBezTo>
                  <a:pt x="2115826" y="1595221"/>
                  <a:pt x="2101856" y="1578076"/>
                  <a:pt x="2073281" y="1564106"/>
                </a:cubicBezTo>
                <a:cubicBezTo>
                  <a:pt x="2044706" y="1550136"/>
                  <a:pt x="2030736" y="1541246"/>
                  <a:pt x="2002161" y="1535531"/>
                </a:cubicBezTo>
                <a:cubicBezTo>
                  <a:pt x="1973586" y="1529816"/>
                  <a:pt x="1960251" y="1538071"/>
                  <a:pt x="1931676" y="1535531"/>
                </a:cubicBezTo>
                <a:cubicBezTo>
                  <a:pt x="1903101" y="1532991"/>
                  <a:pt x="1889131" y="1527276"/>
                  <a:pt x="1860556" y="1521561"/>
                </a:cubicBezTo>
                <a:cubicBezTo>
                  <a:pt x="1831981" y="1515846"/>
                  <a:pt x="1818011" y="1510131"/>
                  <a:pt x="1789436" y="1506956"/>
                </a:cubicBezTo>
                <a:cubicBezTo>
                  <a:pt x="1760861" y="1503781"/>
                  <a:pt x="1749431" y="1509496"/>
                  <a:pt x="1718316" y="1506956"/>
                </a:cubicBezTo>
                <a:cubicBezTo>
                  <a:pt x="1687201" y="1504416"/>
                  <a:pt x="1667516" y="1504416"/>
                  <a:pt x="1633226" y="1492986"/>
                </a:cubicBezTo>
                <a:cubicBezTo>
                  <a:pt x="1598936" y="1481556"/>
                  <a:pt x="1579251" y="1464411"/>
                  <a:pt x="1548136" y="1450441"/>
                </a:cubicBezTo>
                <a:cubicBezTo>
                  <a:pt x="1517021" y="1436471"/>
                  <a:pt x="1505591" y="1433296"/>
                  <a:pt x="1477016" y="1421866"/>
                </a:cubicBezTo>
                <a:cubicBezTo>
                  <a:pt x="1448441" y="1410436"/>
                  <a:pt x="1437011" y="1402181"/>
                  <a:pt x="1405896" y="1393926"/>
                </a:cubicBezTo>
                <a:cubicBezTo>
                  <a:pt x="1374781" y="1385671"/>
                  <a:pt x="1351921" y="1388211"/>
                  <a:pt x="1320806" y="1379321"/>
                </a:cubicBezTo>
                <a:cubicBezTo>
                  <a:pt x="1289691" y="1370431"/>
                  <a:pt x="1278261" y="1356461"/>
                  <a:pt x="1249686" y="1350746"/>
                </a:cubicBezTo>
                <a:cubicBezTo>
                  <a:pt x="1221111" y="1345031"/>
                  <a:pt x="1209681" y="1353286"/>
                  <a:pt x="1178566" y="1350746"/>
                </a:cubicBezTo>
                <a:cubicBezTo>
                  <a:pt x="1147451" y="1348206"/>
                  <a:pt x="1124591" y="1342491"/>
                  <a:pt x="1093476" y="1336776"/>
                </a:cubicBezTo>
                <a:cubicBezTo>
                  <a:pt x="1062361" y="1331061"/>
                  <a:pt x="1050931" y="1328521"/>
                  <a:pt x="1022356" y="1322806"/>
                </a:cubicBezTo>
                <a:cubicBezTo>
                  <a:pt x="993781" y="1317091"/>
                  <a:pt x="980446" y="1311376"/>
                  <a:pt x="951871" y="1308201"/>
                </a:cubicBezTo>
                <a:cubicBezTo>
                  <a:pt x="923296" y="1305026"/>
                  <a:pt x="909326" y="1310741"/>
                  <a:pt x="880751" y="1308201"/>
                </a:cubicBezTo>
                <a:cubicBezTo>
                  <a:pt x="852176" y="1305661"/>
                  <a:pt x="838206" y="1296771"/>
                  <a:pt x="809631" y="1294231"/>
                </a:cubicBezTo>
                <a:cubicBezTo>
                  <a:pt x="781056" y="1291691"/>
                  <a:pt x="767086" y="1296771"/>
                  <a:pt x="738511" y="1294231"/>
                </a:cubicBezTo>
                <a:cubicBezTo>
                  <a:pt x="709936" y="1291691"/>
                  <a:pt x="695966" y="1288516"/>
                  <a:pt x="667391" y="1280261"/>
                </a:cubicBezTo>
                <a:cubicBezTo>
                  <a:pt x="638816" y="1272006"/>
                  <a:pt x="625481" y="1263116"/>
                  <a:pt x="596906" y="1251686"/>
                </a:cubicBezTo>
                <a:cubicBezTo>
                  <a:pt x="568331" y="1240256"/>
                  <a:pt x="554361" y="1231366"/>
                  <a:pt x="525786" y="1223111"/>
                </a:cubicBezTo>
                <a:cubicBezTo>
                  <a:pt x="497211" y="1214856"/>
                  <a:pt x="483241" y="1214856"/>
                  <a:pt x="454666" y="1209141"/>
                </a:cubicBezTo>
                <a:cubicBezTo>
                  <a:pt x="426091" y="1203426"/>
                  <a:pt x="412121" y="1200251"/>
                  <a:pt x="383546" y="1194536"/>
                </a:cubicBezTo>
                <a:cubicBezTo>
                  <a:pt x="354971" y="1188821"/>
                  <a:pt x="341001" y="1194536"/>
                  <a:pt x="312426" y="1180566"/>
                </a:cubicBezTo>
                <a:cubicBezTo>
                  <a:pt x="283851" y="1166596"/>
                  <a:pt x="270516" y="1149451"/>
                  <a:pt x="241941" y="1124051"/>
                </a:cubicBezTo>
                <a:cubicBezTo>
                  <a:pt x="213366" y="1098651"/>
                  <a:pt x="190506" y="1081506"/>
                  <a:pt x="170821" y="1052931"/>
                </a:cubicBezTo>
                <a:cubicBezTo>
                  <a:pt x="151136" y="1024356"/>
                  <a:pt x="153676" y="1012926"/>
                  <a:pt x="142246" y="981811"/>
                </a:cubicBezTo>
                <a:cubicBezTo>
                  <a:pt x="130816" y="950696"/>
                  <a:pt x="113671" y="927836"/>
                  <a:pt x="113671" y="896721"/>
                </a:cubicBezTo>
                <a:cubicBezTo>
                  <a:pt x="113671" y="865606"/>
                  <a:pt x="136531" y="854176"/>
                  <a:pt x="142246" y="825601"/>
                </a:cubicBezTo>
                <a:cubicBezTo>
                  <a:pt x="147961" y="797026"/>
                  <a:pt x="150501" y="783056"/>
                  <a:pt x="142246" y="754481"/>
                </a:cubicBezTo>
                <a:cubicBezTo>
                  <a:pt x="133991" y="725906"/>
                  <a:pt x="107956" y="712571"/>
                  <a:pt x="99701" y="683996"/>
                </a:cubicBezTo>
                <a:cubicBezTo>
                  <a:pt x="91446" y="655421"/>
                  <a:pt x="99701" y="643991"/>
                  <a:pt x="99701" y="612876"/>
                </a:cubicBezTo>
                <a:cubicBezTo>
                  <a:pt x="99701" y="581761"/>
                  <a:pt x="85731" y="556361"/>
                  <a:pt x="99701" y="527786"/>
                </a:cubicBezTo>
                <a:cubicBezTo>
                  <a:pt x="113671" y="499211"/>
                  <a:pt x="170821" y="484606"/>
                  <a:pt x="170821" y="470636"/>
                </a:cubicBezTo>
                <a:cubicBezTo>
                  <a:pt x="170821" y="456666"/>
                  <a:pt x="128276" y="468096"/>
                  <a:pt x="99701" y="456666"/>
                </a:cubicBezTo>
                <a:cubicBezTo>
                  <a:pt x="71126" y="445236"/>
                  <a:pt x="48266" y="439521"/>
                  <a:pt x="28581" y="414121"/>
                </a:cubicBezTo>
                <a:cubicBezTo>
                  <a:pt x="8896" y="388721"/>
                  <a:pt x="3181" y="360146"/>
                  <a:pt x="641" y="329031"/>
                </a:cubicBezTo>
                <a:cubicBezTo>
                  <a:pt x="-1899" y="297916"/>
                  <a:pt x="3181" y="286486"/>
                  <a:pt x="14611" y="257911"/>
                </a:cubicBezTo>
                <a:cubicBezTo>
                  <a:pt x="26041" y="229336"/>
                  <a:pt x="43186" y="215366"/>
                  <a:pt x="57156" y="186791"/>
                </a:cubicBezTo>
                <a:cubicBezTo>
                  <a:pt x="71126" y="158216"/>
                  <a:pt x="66046" y="135356"/>
                  <a:pt x="85731" y="115671"/>
                </a:cubicBezTo>
                <a:cubicBezTo>
                  <a:pt x="105416" y="95986"/>
                  <a:pt x="142881" y="91541"/>
                  <a:pt x="156216" y="87096"/>
                </a:cubicBezTo>
              </a:path>
            </a:pathLst>
          </a:custGeom>
          <a:solidFill>
            <a:srgbClr val="FF6D01">
              <a:alpha val="30000"/>
            </a:srgbClr>
          </a:solidFill>
          <a:ln>
            <a:solidFill>
              <a:srgbClr val="FF6D0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52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NE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NE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39 %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52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NE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NE</a:t>
                          </a:r>
                          <a:endParaRPr lang="en-US"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05:58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F698D"/>
                </a:solidFill>
              </a:rPr>
              <a:t>06:14 AM</a:t>
            </a:r>
            <a:endParaRPr lang="en-US" sz="2000" b="1" dirty="0">
              <a:solidFill>
                <a:srgbClr val="2F698D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26795" y="4519930"/>
            <a:ext cx="3954145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723817" y="5096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179237" y="7001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4012" y="125641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640882" y="128562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3377" y="19269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68517" y="21047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1723817" y="30134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24982" y="327635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345482" y="364020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2190115" y="335915"/>
            <a:ext cx="3083560" cy="398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2275840" y="2466975"/>
            <a:ext cx="2953385" cy="1424305"/>
          </a:xfrm>
          <a:custGeom>
            <a:avLst/>
            <a:gdLst>
              <a:gd name="connisteX0" fmla="*/ 284642 w 2953547"/>
              <a:gd name="connsiteY0" fmla="*/ 2648 h 1424413"/>
              <a:gd name="connisteX1" fmla="*/ 213522 w 2953547"/>
              <a:gd name="connsiteY1" fmla="*/ 87738 h 1424413"/>
              <a:gd name="connisteX2" fmla="*/ 213522 w 2953547"/>
              <a:gd name="connsiteY2" fmla="*/ 158858 h 1424413"/>
              <a:gd name="connisteX3" fmla="*/ 198917 w 2953547"/>
              <a:gd name="connsiteY3" fmla="*/ 229978 h 1424413"/>
              <a:gd name="connisteX4" fmla="*/ 184947 w 2953547"/>
              <a:gd name="connsiteY4" fmla="*/ 301098 h 1424413"/>
              <a:gd name="connisteX5" fmla="*/ 170977 w 2953547"/>
              <a:gd name="connsiteY5" fmla="*/ 371583 h 1424413"/>
              <a:gd name="connisteX6" fmla="*/ 128432 w 2953547"/>
              <a:gd name="connsiteY6" fmla="*/ 442703 h 1424413"/>
              <a:gd name="connisteX7" fmla="*/ 42707 w 2953547"/>
              <a:gd name="connsiteY7" fmla="*/ 513823 h 1424413"/>
              <a:gd name="connisteX8" fmla="*/ 162 w 2953547"/>
              <a:gd name="connsiteY8" fmla="*/ 584943 h 1424413"/>
              <a:gd name="connisteX9" fmla="*/ 28737 w 2953547"/>
              <a:gd name="connsiteY9" fmla="*/ 656063 h 1424413"/>
              <a:gd name="connisteX10" fmla="*/ 14767 w 2953547"/>
              <a:gd name="connsiteY10" fmla="*/ 741153 h 1424413"/>
              <a:gd name="connisteX11" fmla="*/ 28737 w 2953547"/>
              <a:gd name="connsiteY11" fmla="*/ 812273 h 1424413"/>
              <a:gd name="connisteX12" fmla="*/ 42707 w 2953547"/>
              <a:gd name="connsiteY12" fmla="*/ 882758 h 1424413"/>
              <a:gd name="connisteX13" fmla="*/ 71282 w 2953547"/>
              <a:gd name="connsiteY13" fmla="*/ 953878 h 1424413"/>
              <a:gd name="connisteX14" fmla="*/ 128432 w 2953547"/>
              <a:gd name="connsiteY14" fmla="*/ 1024998 h 1424413"/>
              <a:gd name="connisteX15" fmla="*/ 142402 w 2953547"/>
              <a:gd name="connsiteY15" fmla="*/ 1096118 h 1424413"/>
              <a:gd name="connisteX16" fmla="*/ 170977 w 2953547"/>
              <a:gd name="connsiteY16" fmla="*/ 1181208 h 1424413"/>
              <a:gd name="connisteX17" fmla="*/ 198917 w 2953547"/>
              <a:gd name="connsiteY17" fmla="*/ 1252328 h 1424413"/>
              <a:gd name="connisteX18" fmla="*/ 270037 w 2953547"/>
              <a:gd name="connsiteY18" fmla="*/ 1252328 h 1424413"/>
              <a:gd name="connisteX19" fmla="*/ 341157 w 2953547"/>
              <a:gd name="connsiteY19" fmla="*/ 1323448 h 1424413"/>
              <a:gd name="connisteX20" fmla="*/ 369732 w 2953547"/>
              <a:gd name="connsiteY20" fmla="*/ 1393933 h 1424413"/>
              <a:gd name="connisteX21" fmla="*/ 440852 w 2953547"/>
              <a:gd name="connsiteY21" fmla="*/ 1408538 h 1424413"/>
              <a:gd name="connisteX22" fmla="*/ 511337 w 2953547"/>
              <a:gd name="connsiteY22" fmla="*/ 1422508 h 1424413"/>
              <a:gd name="connisteX23" fmla="*/ 582457 w 2953547"/>
              <a:gd name="connsiteY23" fmla="*/ 1422508 h 1424413"/>
              <a:gd name="connisteX24" fmla="*/ 653577 w 2953547"/>
              <a:gd name="connsiteY24" fmla="*/ 1408538 h 1424413"/>
              <a:gd name="connisteX25" fmla="*/ 724697 w 2953547"/>
              <a:gd name="connsiteY25" fmla="*/ 1379963 h 1424413"/>
              <a:gd name="connisteX26" fmla="*/ 795817 w 2953547"/>
              <a:gd name="connsiteY26" fmla="*/ 1365993 h 1424413"/>
              <a:gd name="connisteX27" fmla="*/ 866302 w 2953547"/>
              <a:gd name="connsiteY27" fmla="*/ 1351388 h 1424413"/>
              <a:gd name="connisteX28" fmla="*/ 937422 w 2953547"/>
              <a:gd name="connsiteY28" fmla="*/ 1351388 h 1424413"/>
              <a:gd name="connisteX29" fmla="*/ 1008542 w 2953547"/>
              <a:gd name="connsiteY29" fmla="*/ 1351388 h 1424413"/>
              <a:gd name="connisteX30" fmla="*/ 1079662 w 2953547"/>
              <a:gd name="connsiteY30" fmla="*/ 1351388 h 1424413"/>
              <a:gd name="connisteX31" fmla="*/ 1150782 w 2953547"/>
              <a:gd name="connsiteY31" fmla="*/ 1337418 h 1424413"/>
              <a:gd name="connisteX32" fmla="*/ 1221267 w 2953547"/>
              <a:gd name="connsiteY32" fmla="*/ 1323448 h 1424413"/>
              <a:gd name="connisteX33" fmla="*/ 1292387 w 2953547"/>
              <a:gd name="connsiteY33" fmla="*/ 1308843 h 1424413"/>
              <a:gd name="connisteX34" fmla="*/ 1377477 w 2953547"/>
              <a:gd name="connsiteY34" fmla="*/ 1280903 h 1424413"/>
              <a:gd name="connisteX35" fmla="*/ 1448597 w 2953547"/>
              <a:gd name="connsiteY35" fmla="*/ 1252328 h 1424413"/>
              <a:gd name="connisteX36" fmla="*/ 1519717 w 2953547"/>
              <a:gd name="connsiteY36" fmla="*/ 1223753 h 1424413"/>
              <a:gd name="connisteX37" fmla="*/ 1590837 w 2953547"/>
              <a:gd name="connsiteY37" fmla="*/ 1209783 h 1424413"/>
              <a:gd name="connisteX38" fmla="*/ 1661957 w 2953547"/>
              <a:gd name="connsiteY38" fmla="*/ 1195178 h 1424413"/>
              <a:gd name="connisteX39" fmla="*/ 1732442 w 2953547"/>
              <a:gd name="connsiteY39" fmla="*/ 1167238 h 1424413"/>
              <a:gd name="connisteX40" fmla="*/ 1803562 w 2953547"/>
              <a:gd name="connsiteY40" fmla="*/ 1138663 h 1424413"/>
              <a:gd name="connisteX41" fmla="*/ 1874682 w 2953547"/>
              <a:gd name="connsiteY41" fmla="*/ 1110088 h 1424413"/>
              <a:gd name="connisteX42" fmla="*/ 1945802 w 2953547"/>
              <a:gd name="connsiteY42" fmla="*/ 1081513 h 1424413"/>
              <a:gd name="connisteX43" fmla="*/ 2016922 w 2953547"/>
              <a:gd name="connsiteY43" fmla="*/ 1067543 h 1424413"/>
              <a:gd name="connisteX44" fmla="*/ 2087407 w 2953547"/>
              <a:gd name="connsiteY44" fmla="*/ 1038968 h 1424413"/>
              <a:gd name="connisteX45" fmla="*/ 2158527 w 2953547"/>
              <a:gd name="connsiteY45" fmla="*/ 1024998 h 1424413"/>
              <a:gd name="connisteX46" fmla="*/ 2229647 w 2953547"/>
              <a:gd name="connsiteY46" fmla="*/ 1011028 h 1424413"/>
              <a:gd name="connisteX47" fmla="*/ 2300767 w 2953547"/>
              <a:gd name="connsiteY47" fmla="*/ 1011028 h 1424413"/>
              <a:gd name="connisteX48" fmla="*/ 2371887 w 2953547"/>
              <a:gd name="connsiteY48" fmla="*/ 1024998 h 1424413"/>
              <a:gd name="connisteX49" fmla="*/ 2442372 w 2953547"/>
              <a:gd name="connsiteY49" fmla="*/ 1038968 h 1424413"/>
              <a:gd name="connisteX50" fmla="*/ 2513492 w 2953547"/>
              <a:gd name="connsiteY50" fmla="*/ 1053573 h 1424413"/>
              <a:gd name="connisteX51" fmla="*/ 2584612 w 2953547"/>
              <a:gd name="connsiteY51" fmla="*/ 1081513 h 1424413"/>
              <a:gd name="connisteX52" fmla="*/ 2655732 w 2953547"/>
              <a:gd name="connsiteY52" fmla="*/ 1110088 h 1424413"/>
              <a:gd name="connisteX53" fmla="*/ 2726852 w 2953547"/>
              <a:gd name="connsiteY53" fmla="*/ 1152633 h 1424413"/>
              <a:gd name="connisteX54" fmla="*/ 2797337 w 2953547"/>
              <a:gd name="connsiteY54" fmla="*/ 1167238 h 1424413"/>
              <a:gd name="connisteX55" fmla="*/ 2839882 w 2953547"/>
              <a:gd name="connsiteY55" fmla="*/ 1096118 h 1424413"/>
              <a:gd name="connisteX56" fmla="*/ 2882427 w 2953547"/>
              <a:gd name="connsiteY56" fmla="*/ 1024998 h 1424413"/>
              <a:gd name="connisteX57" fmla="*/ 2953547 w 2953547"/>
              <a:gd name="connsiteY57" fmla="*/ 982453 h 1424413"/>
              <a:gd name="connisteX58" fmla="*/ 2882427 w 2953547"/>
              <a:gd name="connsiteY58" fmla="*/ 953878 h 1424413"/>
              <a:gd name="connisteX59" fmla="*/ 2811942 w 2953547"/>
              <a:gd name="connsiteY59" fmla="*/ 925938 h 1424413"/>
              <a:gd name="connisteX60" fmla="*/ 2783367 w 2953547"/>
              <a:gd name="connsiteY60" fmla="*/ 854818 h 1424413"/>
              <a:gd name="connisteX61" fmla="*/ 2712247 w 2953547"/>
              <a:gd name="connsiteY61" fmla="*/ 826243 h 1424413"/>
              <a:gd name="connisteX62" fmla="*/ 2641127 w 2953547"/>
              <a:gd name="connsiteY62" fmla="*/ 783698 h 1424413"/>
              <a:gd name="connisteX63" fmla="*/ 2627157 w 2953547"/>
              <a:gd name="connsiteY63" fmla="*/ 712578 h 1424413"/>
              <a:gd name="connisteX64" fmla="*/ 2556037 w 2953547"/>
              <a:gd name="connsiteY64" fmla="*/ 656063 h 1424413"/>
              <a:gd name="connisteX65" fmla="*/ 2513492 w 2953547"/>
              <a:gd name="connsiteY65" fmla="*/ 584943 h 1424413"/>
              <a:gd name="connisteX66" fmla="*/ 2499522 w 2953547"/>
              <a:gd name="connsiteY66" fmla="*/ 513823 h 1424413"/>
              <a:gd name="connisteX67" fmla="*/ 2527462 w 2953547"/>
              <a:gd name="connsiteY67" fmla="*/ 442703 h 1424413"/>
              <a:gd name="connisteX68" fmla="*/ 2456977 w 2953547"/>
              <a:gd name="connsiteY68" fmla="*/ 386188 h 1424413"/>
              <a:gd name="connisteX69" fmla="*/ 2385857 w 2953547"/>
              <a:gd name="connsiteY69" fmla="*/ 457308 h 1424413"/>
              <a:gd name="connisteX70" fmla="*/ 2328707 w 2953547"/>
              <a:gd name="connsiteY70" fmla="*/ 386188 h 1424413"/>
              <a:gd name="connisteX71" fmla="*/ 2286162 w 2953547"/>
              <a:gd name="connsiteY71" fmla="*/ 315068 h 1424413"/>
              <a:gd name="connisteX72" fmla="*/ 2215677 w 2953547"/>
              <a:gd name="connsiteY72" fmla="*/ 272523 h 1424413"/>
              <a:gd name="connisteX73" fmla="*/ 2144557 w 2953547"/>
              <a:gd name="connsiteY73" fmla="*/ 243948 h 1424413"/>
              <a:gd name="connisteX74" fmla="*/ 2073437 w 2953547"/>
              <a:gd name="connsiteY74" fmla="*/ 243948 h 1424413"/>
              <a:gd name="connisteX75" fmla="*/ 2002317 w 2953547"/>
              <a:gd name="connsiteY75" fmla="*/ 229978 h 1424413"/>
              <a:gd name="connisteX76" fmla="*/ 1931197 w 2953547"/>
              <a:gd name="connsiteY76" fmla="*/ 216008 h 1424413"/>
              <a:gd name="connisteX77" fmla="*/ 1860712 w 2953547"/>
              <a:gd name="connsiteY77" fmla="*/ 201403 h 1424413"/>
              <a:gd name="connisteX78" fmla="*/ 1789592 w 2953547"/>
              <a:gd name="connsiteY78" fmla="*/ 216008 h 1424413"/>
              <a:gd name="connisteX79" fmla="*/ 1718472 w 2953547"/>
              <a:gd name="connsiteY79" fmla="*/ 216008 h 1424413"/>
              <a:gd name="connisteX80" fmla="*/ 1647352 w 2953547"/>
              <a:gd name="connsiteY80" fmla="*/ 229978 h 1424413"/>
              <a:gd name="connisteX81" fmla="*/ 1576232 w 2953547"/>
              <a:gd name="connsiteY81" fmla="*/ 243948 h 1424413"/>
              <a:gd name="connisteX82" fmla="*/ 1505747 w 2953547"/>
              <a:gd name="connsiteY82" fmla="*/ 229978 h 1424413"/>
              <a:gd name="connisteX83" fmla="*/ 1434627 w 2953547"/>
              <a:gd name="connsiteY83" fmla="*/ 229978 h 1424413"/>
              <a:gd name="connisteX84" fmla="*/ 1363507 w 2953547"/>
              <a:gd name="connsiteY84" fmla="*/ 243948 h 1424413"/>
              <a:gd name="connisteX85" fmla="*/ 1292387 w 2953547"/>
              <a:gd name="connsiteY85" fmla="*/ 243948 h 1424413"/>
              <a:gd name="connisteX86" fmla="*/ 1221267 w 2953547"/>
              <a:gd name="connsiteY86" fmla="*/ 272523 h 1424413"/>
              <a:gd name="connisteX87" fmla="*/ 1150782 w 2953547"/>
              <a:gd name="connsiteY87" fmla="*/ 286493 h 1424413"/>
              <a:gd name="connisteX88" fmla="*/ 1079662 w 2953547"/>
              <a:gd name="connsiteY88" fmla="*/ 301098 h 1424413"/>
              <a:gd name="connisteX89" fmla="*/ 1008542 w 2953547"/>
              <a:gd name="connsiteY89" fmla="*/ 315068 h 1424413"/>
              <a:gd name="connisteX90" fmla="*/ 937422 w 2953547"/>
              <a:gd name="connsiteY90" fmla="*/ 357613 h 1424413"/>
              <a:gd name="connisteX91" fmla="*/ 866302 w 2953547"/>
              <a:gd name="connsiteY91" fmla="*/ 343643 h 1424413"/>
              <a:gd name="connisteX92" fmla="*/ 795817 w 2953547"/>
              <a:gd name="connsiteY92" fmla="*/ 329038 h 1424413"/>
              <a:gd name="connisteX93" fmla="*/ 724697 w 2953547"/>
              <a:gd name="connsiteY93" fmla="*/ 301098 h 1424413"/>
              <a:gd name="connisteX94" fmla="*/ 653577 w 2953547"/>
              <a:gd name="connsiteY94" fmla="*/ 286493 h 1424413"/>
              <a:gd name="connisteX95" fmla="*/ 582457 w 2953547"/>
              <a:gd name="connsiteY95" fmla="*/ 272523 h 1424413"/>
              <a:gd name="connisteX96" fmla="*/ 568487 w 2953547"/>
              <a:gd name="connsiteY96" fmla="*/ 201403 h 1424413"/>
              <a:gd name="connisteX97" fmla="*/ 511337 w 2953547"/>
              <a:gd name="connsiteY97" fmla="*/ 130283 h 1424413"/>
              <a:gd name="connisteX98" fmla="*/ 440852 w 2953547"/>
              <a:gd name="connsiteY98" fmla="*/ 73768 h 1424413"/>
              <a:gd name="connisteX99" fmla="*/ 369732 w 2953547"/>
              <a:gd name="connsiteY99" fmla="*/ 59798 h 1424413"/>
              <a:gd name="connisteX100" fmla="*/ 298612 w 2953547"/>
              <a:gd name="connsiteY100" fmla="*/ 31223 h 1424413"/>
              <a:gd name="connisteX101" fmla="*/ 284642 w 2953547"/>
              <a:gd name="connsiteY101" fmla="*/ 2648 h 14244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</a:cxnLst>
            <a:rect l="l" t="t" r="r" b="b"/>
            <a:pathLst>
              <a:path w="2953548" h="1424413">
                <a:moveTo>
                  <a:pt x="284643" y="2648"/>
                </a:moveTo>
                <a:cubicBezTo>
                  <a:pt x="267498" y="14078"/>
                  <a:pt x="227493" y="56623"/>
                  <a:pt x="213523" y="87738"/>
                </a:cubicBezTo>
                <a:cubicBezTo>
                  <a:pt x="199553" y="118853"/>
                  <a:pt x="216698" y="130283"/>
                  <a:pt x="213523" y="158858"/>
                </a:cubicBezTo>
                <a:cubicBezTo>
                  <a:pt x="210348" y="187433"/>
                  <a:pt x="204633" y="201403"/>
                  <a:pt x="198918" y="229978"/>
                </a:cubicBezTo>
                <a:cubicBezTo>
                  <a:pt x="193203" y="258553"/>
                  <a:pt x="190663" y="272523"/>
                  <a:pt x="184948" y="301098"/>
                </a:cubicBezTo>
                <a:cubicBezTo>
                  <a:pt x="179233" y="329673"/>
                  <a:pt x="182408" y="343008"/>
                  <a:pt x="170978" y="371583"/>
                </a:cubicBezTo>
                <a:cubicBezTo>
                  <a:pt x="159548" y="400158"/>
                  <a:pt x="153833" y="414128"/>
                  <a:pt x="128433" y="442703"/>
                </a:cubicBezTo>
                <a:cubicBezTo>
                  <a:pt x="103033" y="471278"/>
                  <a:pt x="68108" y="485248"/>
                  <a:pt x="42708" y="513823"/>
                </a:cubicBezTo>
                <a:cubicBezTo>
                  <a:pt x="17308" y="542398"/>
                  <a:pt x="2703" y="556368"/>
                  <a:pt x="163" y="584943"/>
                </a:cubicBezTo>
                <a:cubicBezTo>
                  <a:pt x="-2377" y="613518"/>
                  <a:pt x="25563" y="624948"/>
                  <a:pt x="28738" y="656063"/>
                </a:cubicBezTo>
                <a:cubicBezTo>
                  <a:pt x="31913" y="687178"/>
                  <a:pt x="14768" y="710038"/>
                  <a:pt x="14768" y="741153"/>
                </a:cubicBezTo>
                <a:cubicBezTo>
                  <a:pt x="14768" y="772268"/>
                  <a:pt x="23023" y="783698"/>
                  <a:pt x="28738" y="812273"/>
                </a:cubicBezTo>
                <a:cubicBezTo>
                  <a:pt x="34453" y="840848"/>
                  <a:pt x="34453" y="854183"/>
                  <a:pt x="42708" y="882758"/>
                </a:cubicBezTo>
                <a:cubicBezTo>
                  <a:pt x="50963" y="911333"/>
                  <a:pt x="54138" y="925303"/>
                  <a:pt x="71283" y="953878"/>
                </a:cubicBezTo>
                <a:cubicBezTo>
                  <a:pt x="88428" y="982453"/>
                  <a:pt x="114463" y="996423"/>
                  <a:pt x="128433" y="1024998"/>
                </a:cubicBezTo>
                <a:cubicBezTo>
                  <a:pt x="142403" y="1053573"/>
                  <a:pt x="134148" y="1065003"/>
                  <a:pt x="142403" y="1096118"/>
                </a:cubicBezTo>
                <a:cubicBezTo>
                  <a:pt x="150658" y="1127233"/>
                  <a:pt x="159548" y="1150093"/>
                  <a:pt x="170978" y="1181208"/>
                </a:cubicBezTo>
                <a:cubicBezTo>
                  <a:pt x="182408" y="1212323"/>
                  <a:pt x="179233" y="1238358"/>
                  <a:pt x="198918" y="1252328"/>
                </a:cubicBezTo>
                <a:cubicBezTo>
                  <a:pt x="218603" y="1266298"/>
                  <a:pt x="241463" y="1238358"/>
                  <a:pt x="270038" y="1252328"/>
                </a:cubicBezTo>
                <a:cubicBezTo>
                  <a:pt x="298613" y="1266298"/>
                  <a:pt x="321473" y="1294873"/>
                  <a:pt x="341158" y="1323448"/>
                </a:cubicBezTo>
                <a:cubicBezTo>
                  <a:pt x="360843" y="1352023"/>
                  <a:pt x="350048" y="1376788"/>
                  <a:pt x="369733" y="1393933"/>
                </a:cubicBezTo>
                <a:cubicBezTo>
                  <a:pt x="389418" y="1411078"/>
                  <a:pt x="412278" y="1402823"/>
                  <a:pt x="440853" y="1408538"/>
                </a:cubicBezTo>
                <a:cubicBezTo>
                  <a:pt x="469428" y="1414253"/>
                  <a:pt x="482763" y="1419968"/>
                  <a:pt x="511338" y="1422508"/>
                </a:cubicBezTo>
                <a:cubicBezTo>
                  <a:pt x="539913" y="1425048"/>
                  <a:pt x="553883" y="1425048"/>
                  <a:pt x="582458" y="1422508"/>
                </a:cubicBezTo>
                <a:cubicBezTo>
                  <a:pt x="611033" y="1419968"/>
                  <a:pt x="625003" y="1416793"/>
                  <a:pt x="653578" y="1408538"/>
                </a:cubicBezTo>
                <a:cubicBezTo>
                  <a:pt x="682153" y="1400283"/>
                  <a:pt x="696123" y="1388218"/>
                  <a:pt x="724698" y="1379963"/>
                </a:cubicBezTo>
                <a:cubicBezTo>
                  <a:pt x="753273" y="1371708"/>
                  <a:pt x="767243" y="1371708"/>
                  <a:pt x="795818" y="1365993"/>
                </a:cubicBezTo>
                <a:cubicBezTo>
                  <a:pt x="824393" y="1360278"/>
                  <a:pt x="837728" y="1354563"/>
                  <a:pt x="866303" y="1351388"/>
                </a:cubicBezTo>
                <a:cubicBezTo>
                  <a:pt x="894878" y="1348213"/>
                  <a:pt x="908848" y="1351388"/>
                  <a:pt x="937423" y="1351388"/>
                </a:cubicBezTo>
                <a:cubicBezTo>
                  <a:pt x="965998" y="1351388"/>
                  <a:pt x="979968" y="1351388"/>
                  <a:pt x="1008543" y="1351388"/>
                </a:cubicBezTo>
                <a:cubicBezTo>
                  <a:pt x="1037118" y="1351388"/>
                  <a:pt x="1051088" y="1353928"/>
                  <a:pt x="1079663" y="1351388"/>
                </a:cubicBezTo>
                <a:cubicBezTo>
                  <a:pt x="1108238" y="1348848"/>
                  <a:pt x="1122208" y="1343133"/>
                  <a:pt x="1150783" y="1337418"/>
                </a:cubicBezTo>
                <a:cubicBezTo>
                  <a:pt x="1179358" y="1331703"/>
                  <a:pt x="1192693" y="1329163"/>
                  <a:pt x="1221268" y="1323448"/>
                </a:cubicBezTo>
                <a:cubicBezTo>
                  <a:pt x="1249843" y="1317733"/>
                  <a:pt x="1261273" y="1317098"/>
                  <a:pt x="1292388" y="1308843"/>
                </a:cubicBezTo>
                <a:cubicBezTo>
                  <a:pt x="1323503" y="1300588"/>
                  <a:pt x="1346363" y="1292333"/>
                  <a:pt x="1377478" y="1280903"/>
                </a:cubicBezTo>
                <a:cubicBezTo>
                  <a:pt x="1408593" y="1269473"/>
                  <a:pt x="1420023" y="1263758"/>
                  <a:pt x="1448598" y="1252328"/>
                </a:cubicBezTo>
                <a:cubicBezTo>
                  <a:pt x="1477173" y="1240898"/>
                  <a:pt x="1491143" y="1232008"/>
                  <a:pt x="1519718" y="1223753"/>
                </a:cubicBezTo>
                <a:cubicBezTo>
                  <a:pt x="1548293" y="1215498"/>
                  <a:pt x="1562263" y="1215498"/>
                  <a:pt x="1590838" y="1209783"/>
                </a:cubicBezTo>
                <a:cubicBezTo>
                  <a:pt x="1619413" y="1204068"/>
                  <a:pt x="1633383" y="1203433"/>
                  <a:pt x="1661958" y="1195178"/>
                </a:cubicBezTo>
                <a:cubicBezTo>
                  <a:pt x="1690533" y="1186923"/>
                  <a:pt x="1703868" y="1178668"/>
                  <a:pt x="1732443" y="1167238"/>
                </a:cubicBezTo>
                <a:cubicBezTo>
                  <a:pt x="1761018" y="1155808"/>
                  <a:pt x="1774988" y="1150093"/>
                  <a:pt x="1803563" y="1138663"/>
                </a:cubicBezTo>
                <a:cubicBezTo>
                  <a:pt x="1832138" y="1127233"/>
                  <a:pt x="1846108" y="1121518"/>
                  <a:pt x="1874683" y="1110088"/>
                </a:cubicBezTo>
                <a:cubicBezTo>
                  <a:pt x="1903258" y="1098658"/>
                  <a:pt x="1917228" y="1089768"/>
                  <a:pt x="1945803" y="1081513"/>
                </a:cubicBezTo>
                <a:cubicBezTo>
                  <a:pt x="1974378" y="1073258"/>
                  <a:pt x="1988348" y="1075798"/>
                  <a:pt x="2016923" y="1067543"/>
                </a:cubicBezTo>
                <a:cubicBezTo>
                  <a:pt x="2045498" y="1059288"/>
                  <a:pt x="2058833" y="1047223"/>
                  <a:pt x="2087408" y="1038968"/>
                </a:cubicBezTo>
                <a:cubicBezTo>
                  <a:pt x="2115983" y="1030713"/>
                  <a:pt x="2129953" y="1030713"/>
                  <a:pt x="2158528" y="1024998"/>
                </a:cubicBezTo>
                <a:cubicBezTo>
                  <a:pt x="2187103" y="1019283"/>
                  <a:pt x="2201073" y="1013568"/>
                  <a:pt x="2229648" y="1011028"/>
                </a:cubicBezTo>
                <a:cubicBezTo>
                  <a:pt x="2258223" y="1008488"/>
                  <a:pt x="2272193" y="1008488"/>
                  <a:pt x="2300768" y="1011028"/>
                </a:cubicBezTo>
                <a:cubicBezTo>
                  <a:pt x="2329343" y="1013568"/>
                  <a:pt x="2343313" y="1019283"/>
                  <a:pt x="2371888" y="1024998"/>
                </a:cubicBezTo>
                <a:cubicBezTo>
                  <a:pt x="2400463" y="1030713"/>
                  <a:pt x="2413798" y="1033253"/>
                  <a:pt x="2442373" y="1038968"/>
                </a:cubicBezTo>
                <a:cubicBezTo>
                  <a:pt x="2470948" y="1044683"/>
                  <a:pt x="2484918" y="1045318"/>
                  <a:pt x="2513493" y="1053573"/>
                </a:cubicBezTo>
                <a:cubicBezTo>
                  <a:pt x="2542068" y="1061828"/>
                  <a:pt x="2556038" y="1070083"/>
                  <a:pt x="2584613" y="1081513"/>
                </a:cubicBezTo>
                <a:cubicBezTo>
                  <a:pt x="2613188" y="1092943"/>
                  <a:pt x="2627158" y="1096118"/>
                  <a:pt x="2655733" y="1110088"/>
                </a:cubicBezTo>
                <a:cubicBezTo>
                  <a:pt x="2684308" y="1124058"/>
                  <a:pt x="2698278" y="1141203"/>
                  <a:pt x="2726853" y="1152633"/>
                </a:cubicBezTo>
                <a:cubicBezTo>
                  <a:pt x="2755428" y="1164063"/>
                  <a:pt x="2774478" y="1178668"/>
                  <a:pt x="2797338" y="1167238"/>
                </a:cubicBezTo>
                <a:cubicBezTo>
                  <a:pt x="2820198" y="1155808"/>
                  <a:pt x="2822738" y="1124693"/>
                  <a:pt x="2839883" y="1096118"/>
                </a:cubicBezTo>
                <a:cubicBezTo>
                  <a:pt x="2857028" y="1067543"/>
                  <a:pt x="2859568" y="1047858"/>
                  <a:pt x="2882428" y="1024998"/>
                </a:cubicBezTo>
                <a:cubicBezTo>
                  <a:pt x="2905288" y="1002138"/>
                  <a:pt x="2953548" y="996423"/>
                  <a:pt x="2953548" y="982453"/>
                </a:cubicBezTo>
                <a:cubicBezTo>
                  <a:pt x="2953548" y="968483"/>
                  <a:pt x="2911003" y="965308"/>
                  <a:pt x="2882428" y="953878"/>
                </a:cubicBezTo>
                <a:cubicBezTo>
                  <a:pt x="2853853" y="942448"/>
                  <a:pt x="2831628" y="945623"/>
                  <a:pt x="2811943" y="925938"/>
                </a:cubicBezTo>
                <a:cubicBezTo>
                  <a:pt x="2792258" y="906253"/>
                  <a:pt x="2803053" y="874503"/>
                  <a:pt x="2783368" y="854818"/>
                </a:cubicBezTo>
                <a:cubicBezTo>
                  <a:pt x="2763683" y="835133"/>
                  <a:pt x="2740823" y="840213"/>
                  <a:pt x="2712248" y="826243"/>
                </a:cubicBezTo>
                <a:cubicBezTo>
                  <a:pt x="2683673" y="812273"/>
                  <a:pt x="2658273" y="806558"/>
                  <a:pt x="2641128" y="783698"/>
                </a:cubicBezTo>
                <a:cubicBezTo>
                  <a:pt x="2623983" y="760838"/>
                  <a:pt x="2644303" y="737978"/>
                  <a:pt x="2627158" y="712578"/>
                </a:cubicBezTo>
                <a:cubicBezTo>
                  <a:pt x="2610013" y="687178"/>
                  <a:pt x="2578898" y="681463"/>
                  <a:pt x="2556038" y="656063"/>
                </a:cubicBezTo>
                <a:cubicBezTo>
                  <a:pt x="2533178" y="630663"/>
                  <a:pt x="2524923" y="613518"/>
                  <a:pt x="2513493" y="584943"/>
                </a:cubicBezTo>
                <a:cubicBezTo>
                  <a:pt x="2502063" y="556368"/>
                  <a:pt x="2496983" y="542398"/>
                  <a:pt x="2499523" y="513823"/>
                </a:cubicBezTo>
                <a:cubicBezTo>
                  <a:pt x="2502063" y="485248"/>
                  <a:pt x="2535718" y="468103"/>
                  <a:pt x="2527463" y="442703"/>
                </a:cubicBezTo>
                <a:cubicBezTo>
                  <a:pt x="2519208" y="417303"/>
                  <a:pt x="2485553" y="383013"/>
                  <a:pt x="2456978" y="386188"/>
                </a:cubicBezTo>
                <a:cubicBezTo>
                  <a:pt x="2428403" y="389363"/>
                  <a:pt x="2411258" y="457308"/>
                  <a:pt x="2385858" y="457308"/>
                </a:cubicBezTo>
                <a:cubicBezTo>
                  <a:pt x="2360458" y="457308"/>
                  <a:pt x="2348393" y="414763"/>
                  <a:pt x="2328708" y="386188"/>
                </a:cubicBezTo>
                <a:cubicBezTo>
                  <a:pt x="2309023" y="357613"/>
                  <a:pt x="2309023" y="337928"/>
                  <a:pt x="2286163" y="315068"/>
                </a:cubicBezTo>
                <a:cubicBezTo>
                  <a:pt x="2263303" y="292208"/>
                  <a:pt x="2244253" y="286493"/>
                  <a:pt x="2215678" y="272523"/>
                </a:cubicBezTo>
                <a:cubicBezTo>
                  <a:pt x="2187103" y="258553"/>
                  <a:pt x="2173133" y="249663"/>
                  <a:pt x="2144558" y="243948"/>
                </a:cubicBezTo>
                <a:cubicBezTo>
                  <a:pt x="2115983" y="238233"/>
                  <a:pt x="2102013" y="246488"/>
                  <a:pt x="2073438" y="243948"/>
                </a:cubicBezTo>
                <a:cubicBezTo>
                  <a:pt x="2044863" y="241408"/>
                  <a:pt x="2030893" y="235693"/>
                  <a:pt x="2002318" y="229978"/>
                </a:cubicBezTo>
                <a:cubicBezTo>
                  <a:pt x="1973743" y="224263"/>
                  <a:pt x="1959773" y="221723"/>
                  <a:pt x="1931198" y="216008"/>
                </a:cubicBezTo>
                <a:cubicBezTo>
                  <a:pt x="1902623" y="210293"/>
                  <a:pt x="1889288" y="201403"/>
                  <a:pt x="1860713" y="201403"/>
                </a:cubicBezTo>
                <a:cubicBezTo>
                  <a:pt x="1832138" y="201403"/>
                  <a:pt x="1818168" y="212833"/>
                  <a:pt x="1789593" y="216008"/>
                </a:cubicBezTo>
                <a:cubicBezTo>
                  <a:pt x="1761018" y="219183"/>
                  <a:pt x="1747048" y="213468"/>
                  <a:pt x="1718473" y="216008"/>
                </a:cubicBezTo>
                <a:cubicBezTo>
                  <a:pt x="1689898" y="218548"/>
                  <a:pt x="1675928" y="224263"/>
                  <a:pt x="1647353" y="229978"/>
                </a:cubicBezTo>
                <a:cubicBezTo>
                  <a:pt x="1618778" y="235693"/>
                  <a:pt x="1604808" y="243948"/>
                  <a:pt x="1576233" y="243948"/>
                </a:cubicBezTo>
                <a:cubicBezTo>
                  <a:pt x="1547658" y="243948"/>
                  <a:pt x="1534323" y="232518"/>
                  <a:pt x="1505748" y="229978"/>
                </a:cubicBezTo>
                <a:cubicBezTo>
                  <a:pt x="1477173" y="227438"/>
                  <a:pt x="1463203" y="227438"/>
                  <a:pt x="1434628" y="229978"/>
                </a:cubicBezTo>
                <a:cubicBezTo>
                  <a:pt x="1406053" y="232518"/>
                  <a:pt x="1392083" y="241408"/>
                  <a:pt x="1363508" y="243948"/>
                </a:cubicBezTo>
                <a:cubicBezTo>
                  <a:pt x="1334933" y="246488"/>
                  <a:pt x="1320963" y="238233"/>
                  <a:pt x="1292388" y="243948"/>
                </a:cubicBezTo>
                <a:cubicBezTo>
                  <a:pt x="1263813" y="249663"/>
                  <a:pt x="1249843" y="264268"/>
                  <a:pt x="1221268" y="272523"/>
                </a:cubicBezTo>
                <a:cubicBezTo>
                  <a:pt x="1192693" y="280778"/>
                  <a:pt x="1179358" y="280778"/>
                  <a:pt x="1150783" y="286493"/>
                </a:cubicBezTo>
                <a:cubicBezTo>
                  <a:pt x="1122208" y="292208"/>
                  <a:pt x="1108238" y="295383"/>
                  <a:pt x="1079663" y="301098"/>
                </a:cubicBezTo>
                <a:cubicBezTo>
                  <a:pt x="1051088" y="306813"/>
                  <a:pt x="1037118" y="303638"/>
                  <a:pt x="1008543" y="315068"/>
                </a:cubicBezTo>
                <a:cubicBezTo>
                  <a:pt x="979968" y="326498"/>
                  <a:pt x="965998" y="351898"/>
                  <a:pt x="937423" y="357613"/>
                </a:cubicBezTo>
                <a:cubicBezTo>
                  <a:pt x="908848" y="363328"/>
                  <a:pt x="894878" y="349358"/>
                  <a:pt x="866303" y="343643"/>
                </a:cubicBezTo>
                <a:cubicBezTo>
                  <a:pt x="837728" y="337928"/>
                  <a:pt x="824393" y="337293"/>
                  <a:pt x="795818" y="329038"/>
                </a:cubicBezTo>
                <a:cubicBezTo>
                  <a:pt x="767243" y="320783"/>
                  <a:pt x="753273" y="309353"/>
                  <a:pt x="724698" y="301098"/>
                </a:cubicBezTo>
                <a:cubicBezTo>
                  <a:pt x="696123" y="292843"/>
                  <a:pt x="682153" y="292208"/>
                  <a:pt x="653578" y="286493"/>
                </a:cubicBezTo>
                <a:cubicBezTo>
                  <a:pt x="625003" y="280778"/>
                  <a:pt x="599603" y="289668"/>
                  <a:pt x="582458" y="272523"/>
                </a:cubicBezTo>
                <a:cubicBezTo>
                  <a:pt x="565313" y="255378"/>
                  <a:pt x="582458" y="229978"/>
                  <a:pt x="568488" y="201403"/>
                </a:cubicBezTo>
                <a:cubicBezTo>
                  <a:pt x="554518" y="172828"/>
                  <a:pt x="536738" y="155683"/>
                  <a:pt x="511338" y="130283"/>
                </a:cubicBezTo>
                <a:cubicBezTo>
                  <a:pt x="485938" y="104883"/>
                  <a:pt x="469428" y="87738"/>
                  <a:pt x="440853" y="73768"/>
                </a:cubicBezTo>
                <a:cubicBezTo>
                  <a:pt x="412278" y="59798"/>
                  <a:pt x="398308" y="68053"/>
                  <a:pt x="369733" y="59798"/>
                </a:cubicBezTo>
                <a:cubicBezTo>
                  <a:pt x="341158" y="51543"/>
                  <a:pt x="315758" y="42653"/>
                  <a:pt x="298613" y="31223"/>
                </a:cubicBezTo>
                <a:cubicBezTo>
                  <a:pt x="281468" y="19793"/>
                  <a:pt x="301788" y="-8782"/>
                  <a:pt x="284643" y="2648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58415" y="1811655"/>
            <a:ext cx="2331720" cy="1083945"/>
          </a:xfrm>
          <a:custGeom>
            <a:avLst/>
            <a:gdLst>
              <a:gd name="connisteX0" fmla="*/ 143781 w 2331842"/>
              <a:gd name="connsiteY0" fmla="*/ 33020 h 1084124"/>
              <a:gd name="connisteX1" fmla="*/ 158386 w 2331842"/>
              <a:gd name="connsiteY1" fmla="*/ 104140 h 1084124"/>
              <a:gd name="connisteX2" fmla="*/ 158386 w 2331842"/>
              <a:gd name="connsiteY2" fmla="*/ 175260 h 1084124"/>
              <a:gd name="connisteX3" fmla="*/ 200931 w 2331842"/>
              <a:gd name="connsiteY3" fmla="*/ 246380 h 1084124"/>
              <a:gd name="connisteX4" fmla="*/ 214901 w 2331842"/>
              <a:gd name="connsiteY4" fmla="*/ 316865 h 1084124"/>
              <a:gd name="connisteX5" fmla="*/ 214901 w 2331842"/>
              <a:gd name="connsiteY5" fmla="*/ 387985 h 1084124"/>
              <a:gd name="connisteX6" fmla="*/ 200931 w 2331842"/>
              <a:gd name="connsiteY6" fmla="*/ 459105 h 1084124"/>
              <a:gd name="connisteX7" fmla="*/ 172356 w 2331842"/>
              <a:gd name="connsiteY7" fmla="*/ 530225 h 1084124"/>
              <a:gd name="connisteX8" fmla="*/ 101236 w 2331842"/>
              <a:gd name="connsiteY8" fmla="*/ 544195 h 1084124"/>
              <a:gd name="connisteX9" fmla="*/ 30116 w 2331842"/>
              <a:gd name="connsiteY9" fmla="*/ 601345 h 1084124"/>
              <a:gd name="connisteX10" fmla="*/ 2176 w 2331842"/>
              <a:gd name="connsiteY10" fmla="*/ 671830 h 1084124"/>
              <a:gd name="connisteX11" fmla="*/ 72661 w 2331842"/>
              <a:gd name="connsiteY11" fmla="*/ 715010 h 1084124"/>
              <a:gd name="connisteX12" fmla="*/ 143781 w 2331842"/>
              <a:gd name="connsiteY12" fmla="*/ 728980 h 1084124"/>
              <a:gd name="connisteX13" fmla="*/ 214901 w 2331842"/>
              <a:gd name="connsiteY13" fmla="*/ 771525 h 1084124"/>
              <a:gd name="connisteX14" fmla="*/ 271416 w 2331842"/>
              <a:gd name="connsiteY14" fmla="*/ 842645 h 1084124"/>
              <a:gd name="connisteX15" fmla="*/ 328566 w 2331842"/>
              <a:gd name="connsiteY15" fmla="*/ 913765 h 1084124"/>
              <a:gd name="connisteX16" fmla="*/ 399686 w 2331842"/>
              <a:gd name="connsiteY16" fmla="*/ 956310 h 1084124"/>
              <a:gd name="connisteX17" fmla="*/ 470171 w 2331842"/>
              <a:gd name="connsiteY17" fmla="*/ 970280 h 1084124"/>
              <a:gd name="connisteX18" fmla="*/ 541291 w 2331842"/>
              <a:gd name="connsiteY18" fmla="*/ 984250 h 1084124"/>
              <a:gd name="connisteX19" fmla="*/ 612411 w 2331842"/>
              <a:gd name="connsiteY19" fmla="*/ 998855 h 1084124"/>
              <a:gd name="connisteX20" fmla="*/ 683531 w 2331842"/>
              <a:gd name="connsiteY20" fmla="*/ 1012825 h 1084124"/>
              <a:gd name="connisteX21" fmla="*/ 754651 w 2331842"/>
              <a:gd name="connsiteY21" fmla="*/ 984250 h 1084124"/>
              <a:gd name="connisteX22" fmla="*/ 825136 w 2331842"/>
              <a:gd name="connsiteY22" fmla="*/ 970280 h 1084124"/>
              <a:gd name="connisteX23" fmla="*/ 896256 w 2331842"/>
              <a:gd name="connsiteY23" fmla="*/ 956310 h 1084124"/>
              <a:gd name="connisteX24" fmla="*/ 967376 w 2331842"/>
              <a:gd name="connsiteY24" fmla="*/ 941705 h 1084124"/>
              <a:gd name="connisteX25" fmla="*/ 1038496 w 2331842"/>
              <a:gd name="connsiteY25" fmla="*/ 913765 h 1084124"/>
              <a:gd name="connisteX26" fmla="*/ 1109616 w 2331842"/>
              <a:gd name="connsiteY26" fmla="*/ 899160 h 1084124"/>
              <a:gd name="connisteX27" fmla="*/ 1180101 w 2331842"/>
              <a:gd name="connsiteY27" fmla="*/ 899160 h 1084124"/>
              <a:gd name="connisteX28" fmla="*/ 1251221 w 2331842"/>
              <a:gd name="connsiteY28" fmla="*/ 899160 h 1084124"/>
              <a:gd name="connisteX29" fmla="*/ 1322341 w 2331842"/>
              <a:gd name="connsiteY29" fmla="*/ 899160 h 1084124"/>
              <a:gd name="connisteX30" fmla="*/ 1393461 w 2331842"/>
              <a:gd name="connsiteY30" fmla="*/ 885190 h 1084124"/>
              <a:gd name="connisteX31" fmla="*/ 1478551 w 2331842"/>
              <a:gd name="connsiteY31" fmla="*/ 885190 h 1084124"/>
              <a:gd name="connisteX32" fmla="*/ 1549671 w 2331842"/>
              <a:gd name="connsiteY32" fmla="*/ 871220 h 1084124"/>
              <a:gd name="connisteX33" fmla="*/ 1620791 w 2331842"/>
              <a:gd name="connsiteY33" fmla="*/ 871220 h 1084124"/>
              <a:gd name="connisteX34" fmla="*/ 1691276 w 2331842"/>
              <a:gd name="connsiteY34" fmla="*/ 899160 h 1084124"/>
              <a:gd name="connisteX35" fmla="*/ 1762396 w 2331842"/>
              <a:gd name="connsiteY35" fmla="*/ 899160 h 1084124"/>
              <a:gd name="connisteX36" fmla="*/ 1833516 w 2331842"/>
              <a:gd name="connsiteY36" fmla="*/ 913765 h 1084124"/>
              <a:gd name="connisteX37" fmla="*/ 1904636 w 2331842"/>
              <a:gd name="connsiteY37" fmla="*/ 941705 h 1084124"/>
              <a:gd name="connisteX38" fmla="*/ 1975756 w 2331842"/>
              <a:gd name="connsiteY38" fmla="*/ 970280 h 1084124"/>
              <a:gd name="connisteX39" fmla="*/ 2046241 w 2331842"/>
              <a:gd name="connsiteY39" fmla="*/ 1026795 h 1084124"/>
              <a:gd name="connisteX40" fmla="*/ 2117361 w 2331842"/>
              <a:gd name="connsiteY40" fmla="*/ 1083945 h 1084124"/>
              <a:gd name="connisteX41" fmla="*/ 2188481 w 2331842"/>
              <a:gd name="connsiteY41" fmla="*/ 1041400 h 1084124"/>
              <a:gd name="connisteX42" fmla="*/ 2259601 w 2331842"/>
              <a:gd name="connsiteY42" fmla="*/ 1055370 h 1084124"/>
              <a:gd name="connisteX43" fmla="*/ 2288176 w 2331842"/>
              <a:gd name="connsiteY43" fmla="*/ 984250 h 1084124"/>
              <a:gd name="connisteX44" fmla="*/ 2217056 w 2331842"/>
              <a:gd name="connsiteY44" fmla="*/ 927735 h 1084124"/>
              <a:gd name="connisteX45" fmla="*/ 2188481 w 2331842"/>
              <a:gd name="connsiteY45" fmla="*/ 856615 h 1084124"/>
              <a:gd name="connisteX46" fmla="*/ 2202451 w 2331842"/>
              <a:gd name="connsiteY46" fmla="*/ 785495 h 1084124"/>
              <a:gd name="connisteX47" fmla="*/ 2259601 w 2331842"/>
              <a:gd name="connsiteY47" fmla="*/ 715010 h 1084124"/>
              <a:gd name="connisteX48" fmla="*/ 2259601 w 2331842"/>
              <a:gd name="connsiteY48" fmla="*/ 643890 h 1084124"/>
              <a:gd name="connisteX49" fmla="*/ 2259601 w 2331842"/>
              <a:gd name="connsiteY49" fmla="*/ 572770 h 1084124"/>
              <a:gd name="connisteX50" fmla="*/ 2244996 w 2331842"/>
              <a:gd name="connsiteY50" fmla="*/ 501650 h 1084124"/>
              <a:gd name="connisteX51" fmla="*/ 2302146 w 2331842"/>
              <a:gd name="connsiteY51" fmla="*/ 430530 h 1084124"/>
              <a:gd name="connisteX52" fmla="*/ 2330721 w 2331842"/>
              <a:gd name="connsiteY52" fmla="*/ 360045 h 1084124"/>
              <a:gd name="connisteX53" fmla="*/ 2273571 w 2331842"/>
              <a:gd name="connsiteY53" fmla="*/ 288925 h 1084124"/>
              <a:gd name="connisteX54" fmla="*/ 2202451 w 2331842"/>
              <a:gd name="connsiteY54" fmla="*/ 231775 h 1084124"/>
              <a:gd name="connisteX55" fmla="*/ 2145936 w 2331842"/>
              <a:gd name="connsiteY55" fmla="*/ 160655 h 1084124"/>
              <a:gd name="connisteX56" fmla="*/ 2074816 w 2331842"/>
              <a:gd name="connsiteY56" fmla="*/ 118110 h 1084124"/>
              <a:gd name="connisteX57" fmla="*/ 2003696 w 2331842"/>
              <a:gd name="connsiteY57" fmla="*/ 104140 h 1084124"/>
              <a:gd name="connisteX58" fmla="*/ 1933211 w 2331842"/>
              <a:gd name="connsiteY58" fmla="*/ 118110 h 1084124"/>
              <a:gd name="connisteX59" fmla="*/ 1862091 w 2331842"/>
              <a:gd name="connsiteY59" fmla="*/ 146685 h 1084124"/>
              <a:gd name="connisteX60" fmla="*/ 1790971 w 2331842"/>
              <a:gd name="connsiteY60" fmla="*/ 146685 h 1084124"/>
              <a:gd name="connisteX61" fmla="*/ 1719851 w 2331842"/>
              <a:gd name="connsiteY61" fmla="*/ 160655 h 1084124"/>
              <a:gd name="connisteX62" fmla="*/ 1648731 w 2331842"/>
              <a:gd name="connsiteY62" fmla="*/ 160655 h 1084124"/>
              <a:gd name="connisteX63" fmla="*/ 1578246 w 2331842"/>
              <a:gd name="connsiteY63" fmla="*/ 90170 h 1084124"/>
              <a:gd name="connisteX64" fmla="*/ 1507126 w 2331842"/>
              <a:gd name="connsiteY64" fmla="*/ 33020 h 1084124"/>
              <a:gd name="connisteX65" fmla="*/ 1436006 w 2331842"/>
              <a:gd name="connsiteY65" fmla="*/ 5080 h 1084124"/>
              <a:gd name="connisteX66" fmla="*/ 1364886 w 2331842"/>
              <a:gd name="connsiteY66" fmla="*/ 19050 h 1084124"/>
              <a:gd name="connisteX67" fmla="*/ 1293766 w 2331842"/>
              <a:gd name="connsiteY67" fmla="*/ 47625 h 1084124"/>
              <a:gd name="connisteX68" fmla="*/ 1223281 w 2331842"/>
              <a:gd name="connsiteY68" fmla="*/ 61595 h 1084124"/>
              <a:gd name="connisteX69" fmla="*/ 1152161 w 2331842"/>
              <a:gd name="connsiteY69" fmla="*/ 61595 h 1084124"/>
              <a:gd name="connisteX70" fmla="*/ 1081041 w 2331842"/>
              <a:gd name="connsiteY70" fmla="*/ 61595 h 1084124"/>
              <a:gd name="connisteX71" fmla="*/ 1009921 w 2331842"/>
              <a:gd name="connsiteY71" fmla="*/ 61595 h 1084124"/>
              <a:gd name="connisteX72" fmla="*/ 938801 w 2331842"/>
              <a:gd name="connsiteY72" fmla="*/ 61595 h 1084124"/>
              <a:gd name="connisteX73" fmla="*/ 868316 w 2331842"/>
              <a:gd name="connsiteY73" fmla="*/ 47625 h 1084124"/>
              <a:gd name="connisteX74" fmla="*/ 797196 w 2331842"/>
              <a:gd name="connsiteY74" fmla="*/ 33020 h 1084124"/>
              <a:gd name="connisteX75" fmla="*/ 726076 w 2331842"/>
              <a:gd name="connsiteY75" fmla="*/ 33020 h 1084124"/>
              <a:gd name="connisteX76" fmla="*/ 654956 w 2331842"/>
              <a:gd name="connsiteY76" fmla="*/ 33020 h 1084124"/>
              <a:gd name="connisteX77" fmla="*/ 583836 w 2331842"/>
              <a:gd name="connsiteY77" fmla="*/ 5080 h 1084124"/>
              <a:gd name="connisteX78" fmla="*/ 513351 w 2331842"/>
              <a:gd name="connsiteY78" fmla="*/ 5080 h 1084124"/>
              <a:gd name="connisteX79" fmla="*/ 442231 w 2331842"/>
              <a:gd name="connsiteY79" fmla="*/ 19050 h 1084124"/>
              <a:gd name="connisteX80" fmla="*/ 371111 w 2331842"/>
              <a:gd name="connsiteY80" fmla="*/ 5080 h 1084124"/>
              <a:gd name="connisteX81" fmla="*/ 299991 w 2331842"/>
              <a:gd name="connsiteY81" fmla="*/ 5080 h 1084124"/>
              <a:gd name="connisteX82" fmla="*/ 228871 w 2331842"/>
              <a:gd name="connsiteY82" fmla="*/ 5080 h 1084124"/>
              <a:gd name="connisteX83" fmla="*/ 158386 w 2331842"/>
              <a:gd name="connsiteY83" fmla="*/ 5080 h 1084124"/>
              <a:gd name="connisteX84" fmla="*/ 87266 w 2331842"/>
              <a:gd name="connsiteY84" fmla="*/ 5080 h 1084124"/>
              <a:gd name="connisteX85" fmla="*/ 158386 w 2331842"/>
              <a:gd name="connsiteY85" fmla="*/ 61595 h 1084124"/>
              <a:gd name="connisteX86" fmla="*/ 143781 w 2331842"/>
              <a:gd name="connsiteY86" fmla="*/ 33020 h 10841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</a:cxnLst>
            <a:rect l="l" t="t" r="r" b="b"/>
            <a:pathLst>
              <a:path w="2331843" h="1084124">
                <a:moveTo>
                  <a:pt x="143782" y="33020"/>
                </a:moveTo>
                <a:cubicBezTo>
                  <a:pt x="143782" y="41275"/>
                  <a:pt x="155212" y="75565"/>
                  <a:pt x="158387" y="104140"/>
                </a:cubicBezTo>
                <a:cubicBezTo>
                  <a:pt x="161562" y="132715"/>
                  <a:pt x="150132" y="146685"/>
                  <a:pt x="158387" y="175260"/>
                </a:cubicBezTo>
                <a:cubicBezTo>
                  <a:pt x="166642" y="203835"/>
                  <a:pt x="189502" y="217805"/>
                  <a:pt x="200932" y="246380"/>
                </a:cubicBezTo>
                <a:cubicBezTo>
                  <a:pt x="212362" y="274955"/>
                  <a:pt x="212362" y="288290"/>
                  <a:pt x="214902" y="316865"/>
                </a:cubicBezTo>
                <a:cubicBezTo>
                  <a:pt x="217442" y="345440"/>
                  <a:pt x="217442" y="359410"/>
                  <a:pt x="214902" y="387985"/>
                </a:cubicBezTo>
                <a:cubicBezTo>
                  <a:pt x="212362" y="416560"/>
                  <a:pt x="209187" y="430530"/>
                  <a:pt x="200932" y="459105"/>
                </a:cubicBezTo>
                <a:cubicBezTo>
                  <a:pt x="192677" y="487680"/>
                  <a:pt x="192042" y="513080"/>
                  <a:pt x="172357" y="530225"/>
                </a:cubicBezTo>
                <a:cubicBezTo>
                  <a:pt x="152672" y="547370"/>
                  <a:pt x="129812" y="530225"/>
                  <a:pt x="101237" y="544195"/>
                </a:cubicBezTo>
                <a:cubicBezTo>
                  <a:pt x="72662" y="558165"/>
                  <a:pt x="49802" y="575945"/>
                  <a:pt x="30117" y="601345"/>
                </a:cubicBezTo>
                <a:cubicBezTo>
                  <a:pt x="10432" y="626745"/>
                  <a:pt x="-6078" y="648970"/>
                  <a:pt x="2177" y="671830"/>
                </a:cubicBezTo>
                <a:cubicBezTo>
                  <a:pt x="10432" y="694690"/>
                  <a:pt x="44087" y="703580"/>
                  <a:pt x="72662" y="715010"/>
                </a:cubicBezTo>
                <a:cubicBezTo>
                  <a:pt x="101237" y="726440"/>
                  <a:pt x="115207" y="717550"/>
                  <a:pt x="143782" y="728980"/>
                </a:cubicBezTo>
                <a:cubicBezTo>
                  <a:pt x="172357" y="740410"/>
                  <a:pt x="189502" y="748665"/>
                  <a:pt x="214902" y="771525"/>
                </a:cubicBezTo>
                <a:cubicBezTo>
                  <a:pt x="240302" y="794385"/>
                  <a:pt x="248557" y="814070"/>
                  <a:pt x="271417" y="842645"/>
                </a:cubicBezTo>
                <a:cubicBezTo>
                  <a:pt x="294277" y="871220"/>
                  <a:pt x="303167" y="890905"/>
                  <a:pt x="328567" y="913765"/>
                </a:cubicBezTo>
                <a:cubicBezTo>
                  <a:pt x="353967" y="936625"/>
                  <a:pt x="371112" y="944880"/>
                  <a:pt x="399687" y="956310"/>
                </a:cubicBezTo>
                <a:cubicBezTo>
                  <a:pt x="428262" y="967740"/>
                  <a:pt x="441597" y="964565"/>
                  <a:pt x="470172" y="970280"/>
                </a:cubicBezTo>
                <a:cubicBezTo>
                  <a:pt x="498747" y="975995"/>
                  <a:pt x="512717" y="978535"/>
                  <a:pt x="541292" y="984250"/>
                </a:cubicBezTo>
                <a:cubicBezTo>
                  <a:pt x="569867" y="989965"/>
                  <a:pt x="583837" y="993140"/>
                  <a:pt x="612412" y="998855"/>
                </a:cubicBezTo>
                <a:cubicBezTo>
                  <a:pt x="640987" y="1004570"/>
                  <a:pt x="654957" y="1016000"/>
                  <a:pt x="683532" y="1012825"/>
                </a:cubicBezTo>
                <a:cubicBezTo>
                  <a:pt x="712107" y="1009650"/>
                  <a:pt x="726077" y="992505"/>
                  <a:pt x="754652" y="984250"/>
                </a:cubicBezTo>
                <a:cubicBezTo>
                  <a:pt x="783227" y="975995"/>
                  <a:pt x="796562" y="975995"/>
                  <a:pt x="825137" y="970280"/>
                </a:cubicBezTo>
                <a:cubicBezTo>
                  <a:pt x="853712" y="964565"/>
                  <a:pt x="867682" y="962025"/>
                  <a:pt x="896257" y="956310"/>
                </a:cubicBezTo>
                <a:cubicBezTo>
                  <a:pt x="924832" y="950595"/>
                  <a:pt x="938802" y="949960"/>
                  <a:pt x="967377" y="941705"/>
                </a:cubicBezTo>
                <a:cubicBezTo>
                  <a:pt x="995952" y="933450"/>
                  <a:pt x="1009922" y="922020"/>
                  <a:pt x="1038497" y="913765"/>
                </a:cubicBezTo>
                <a:cubicBezTo>
                  <a:pt x="1067072" y="905510"/>
                  <a:pt x="1081042" y="902335"/>
                  <a:pt x="1109617" y="899160"/>
                </a:cubicBezTo>
                <a:cubicBezTo>
                  <a:pt x="1138192" y="895985"/>
                  <a:pt x="1151527" y="899160"/>
                  <a:pt x="1180102" y="899160"/>
                </a:cubicBezTo>
                <a:cubicBezTo>
                  <a:pt x="1208677" y="899160"/>
                  <a:pt x="1222647" y="899160"/>
                  <a:pt x="1251222" y="899160"/>
                </a:cubicBezTo>
                <a:cubicBezTo>
                  <a:pt x="1279797" y="899160"/>
                  <a:pt x="1293767" y="901700"/>
                  <a:pt x="1322342" y="899160"/>
                </a:cubicBezTo>
                <a:cubicBezTo>
                  <a:pt x="1350917" y="896620"/>
                  <a:pt x="1362347" y="887730"/>
                  <a:pt x="1393462" y="885190"/>
                </a:cubicBezTo>
                <a:cubicBezTo>
                  <a:pt x="1424577" y="882650"/>
                  <a:pt x="1447437" y="887730"/>
                  <a:pt x="1478552" y="885190"/>
                </a:cubicBezTo>
                <a:cubicBezTo>
                  <a:pt x="1509667" y="882650"/>
                  <a:pt x="1521097" y="873760"/>
                  <a:pt x="1549672" y="871220"/>
                </a:cubicBezTo>
                <a:cubicBezTo>
                  <a:pt x="1578247" y="868680"/>
                  <a:pt x="1592217" y="865505"/>
                  <a:pt x="1620792" y="871220"/>
                </a:cubicBezTo>
                <a:cubicBezTo>
                  <a:pt x="1649367" y="876935"/>
                  <a:pt x="1662702" y="893445"/>
                  <a:pt x="1691277" y="899160"/>
                </a:cubicBezTo>
                <a:cubicBezTo>
                  <a:pt x="1719852" y="904875"/>
                  <a:pt x="1733822" y="895985"/>
                  <a:pt x="1762397" y="899160"/>
                </a:cubicBezTo>
                <a:cubicBezTo>
                  <a:pt x="1790972" y="902335"/>
                  <a:pt x="1804942" y="905510"/>
                  <a:pt x="1833517" y="913765"/>
                </a:cubicBezTo>
                <a:cubicBezTo>
                  <a:pt x="1862092" y="922020"/>
                  <a:pt x="1876062" y="930275"/>
                  <a:pt x="1904637" y="941705"/>
                </a:cubicBezTo>
                <a:cubicBezTo>
                  <a:pt x="1933212" y="953135"/>
                  <a:pt x="1947182" y="953135"/>
                  <a:pt x="1975757" y="970280"/>
                </a:cubicBezTo>
                <a:cubicBezTo>
                  <a:pt x="2004332" y="987425"/>
                  <a:pt x="2017667" y="1003935"/>
                  <a:pt x="2046242" y="1026795"/>
                </a:cubicBezTo>
                <a:cubicBezTo>
                  <a:pt x="2074817" y="1049655"/>
                  <a:pt x="2088787" y="1080770"/>
                  <a:pt x="2117362" y="1083945"/>
                </a:cubicBezTo>
                <a:cubicBezTo>
                  <a:pt x="2145937" y="1087120"/>
                  <a:pt x="2159907" y="1047115"/>
                  <a:pt x="2188482" y="1041400"/>
                </a:cubicBezTo>
                <a:cubicBezTo>
                  <a:pt x="2217057" y="1035685"/>
                  <a:pt x="2239917" y="1066800"/>
                  <a:pt x="2259602" y="1055370"/>
                </a:cubicBezTo>
                <a:cubicBezTo>
                  <a:pt x="2279287" y="1043940"/>
                  <a:pt x="2296432" y="1009650"/>
                  <a:pt x="2288177" y="984250"/>
                </a:cubicBezTo>
                <a:cubicBezTo>
                  <a:pt x="2279922" y="958850"/>
                  <a:pt x="2236742" y="953135"/>
                  <a:pt x="2217057" y="927735"/>
                </a:cubicBezTo>
                <a:cubicBezTo>
                  <a:pt x="2197372" y="902335"/>
                  <a:pt x="2191657" y="885190"/>
                  <a:pt x="2188482" y="856615"/>
                </a:cubicBezTo>
                <a:cubicBezTo>
                  <a:pt x="2185307" y="828040"/>
                  <a:pt x="2188482" y="814070"/>
                  <a:pt x="2202452" y="785495"/>
                </a:cubicBezTo>
                <a:cubicBezTo>
                  <a:pt x="2216422" y="756920"/>
                  <a:pt x="2248172" y="743585"/>
                  <a:pt x="2259602" y="715010"/>
                </a:cubicBezTo>
                <a:cubicBezTo>
                  <a:pt x="2271032" y="686435"/>
                  <a:pt x="2259602" y="672465"/>
                  <a:pt x="2259602" y="643890"/>
                </a:cubicBezTo>
                <a:cubicBezTo>
                  <a:pt x="2259602" y="615315"/>
                  <a:pt x="2262777" y="601345"/>
                  <a:pt x="2259602" y="572770"/>
                </a:cubicBezTo>
                <a:cubicBezTo>
                  <a:pt x="2256427" y="544195"/>
                  <a:pt x="2236742" y="530225"/>
                  <a:pt x="2244997" y="501650"/>
                </a:cubicBezTo>
                <a:cubicBezTo>
                  <a:pt x="2253252" y="473075"/>
                  <a:pt x="2285002" y="459105"/>
                  <a:pt x="2302147" y="430530"/>
                </a:cubicBezTo>
                <a:cubicBezTo>
                  <a:pt x="2319292" y="401955"/>
                  <a:pt x="2336437" y="388620"/>
                  <a:pt x="2330722" y="360045"/>
                </a:cubicBezTo>
                <a:cubicBezTo>
                  <a:pt x="2325007" y="331470"/>
                  <a:pt x="2298972" y="314325"/>
                  <a:pt x="2273572" y="288925"/>
                </a:cubicBezTo>
                <a:cubicBezTo>
                  <a:pt x="2248172" y="263525"/>
                  <a:pt x="2227852" y="257175"/>
                  <a:pt x="2202452" y="231775"/>
                </a:cubicBezTo>
                <a:cubicBezTo>
                  <a:pt x="2177052" y="206375"/>
                  <a:pt x="2171337" y="183515"/>
                  <a:pt x="2145937" y="160655"/>
                </a:cubicBezTo>
                <a:cubicBezTo>
                  <a:pt x="2120537" y="137795"/>
                  <a:pt x="2103392" y="129540"/>
                  <a:pt x="2074817" y="118110"/>
                </a:cubicBezTo>
                <a:cubicBezTo>
                  <a:pt x="2046242" y="106680"/>
                  <a:pt x="2032272" y="104140"/>
                  <a:pt x="2003697" y="104140"/>
                </a:cubicBezTo>
                <a:cubicBezTo>
                  <a:pt x="1975122" y="104140"/>
                  <a:pt x="1961787" y="109855"/>
                  <a:pt x="1933212" y="118110"/>
                </a:cubicBezTo>
                <a:cubicBezTo>
                  <a:pt x="1904637" y="126365"/>
                  <a:pt x="1890667" y="140970"/>
                  <a:pt x="1862092" y="146685"/>
                </a:cubicBezTo>
                <a:cubicBezTo>
                  <a:pt x="1833517" y="152400"/>
                  <a:pt x="1819547" y="144145"/>
                  <a:pt x="1790972" y="146685"/>
                </a:cubicBezTo>
                <a:cubicBezTo>
                  <a:pt x="1762397" y="149225"/>
                  <a:pt x="1748427" y="158115"/>
                  <a:pt x="1719852" y="160655"/>
                </a:cubicBezTo>
                <a:cubicBezTo>
                  <a:pt x="1691277" y="163195"/>
                  <a:pt x="1677307" y="174625"/>
                  <a:pt x="1648732" y="160655"/>
                </a:cubicBezTo>
                <a:cubicBezTo>
                  <a:pt x="1620157" y="146685"/>
                  <a:pt x="1606822" y="115570"/>
                  <a:pt x="1578247" y="90170"/>
                </a:cubicBezTo>
                <a:cubicBezTo>
                  <a:pt x="1549672" y="64770"/>
                  <a:pt x="1535702" y="50165"/>
                  <a:pt x="1507127" y="33020"/>
                </a:cubicBezTo>
                <a:cubicBezTo>
                  <a:pt x="1478552" y="15875"/>
                  <a:pt x="1464582" y="7620"/>
                  <a:pt x="1436007" y="5080"/>
                </a:cubicBezTo>
                <a:cubicBezTo>
                  <a:pt x="1407432" y="2540"/>
                  <a:pt x="1393462" y="10795"/>
                  <a:pt x="1364887" y="19050"/>
                </a:cubicBezTo>
                <a:cubicBezTo>
                  <a:pt x="1336312" y="27305"/>
                  <a:pt x="1322342" y="39370"/>
                  <a:pt x="1293767" y="47625"/>
                </a:cubicBezTo>
                <a:cubicBezTo>
                  <a:pt x="1265192" y="55880"/>
                  <a:pt x="1251857" y="59055"/>
                  <a:pt x="1223282" y="61595"/>
                </a:cubicBezTo>
                <a:cubicBezTo>
                  <a:pt x="1194707" y="64135"/>
                  <a:pt x="1180737" y="61595"/>
                  <a:pt x="1152162" y="61595"/>
                </a:cubicBezTo>
                <a:cubicBezTo>
                  <a:pt x="1123587" y="61595"/>
                  <a:pt x="1109617" y="61595"/>
                  <a:pt x="1081042" y="61595"/>
                </a:cubicBezTo>
                <a:cubicBezTo>
                  <a:pt x="1052467" y="61595"/>
                  <a:pt x="1038497" y="61595"/>
                  <a:pt x="1009922" y="61595"/>
                </a:cubicBezTo>
                <a:cubicBezTo>
                  <a:pt x="981347" y="61595"/>
                  <a:pt x="967377" y="64135"/>
                  <a:pt x="938802" y="61595"/>
                </a:cubicBezTo>
                <a:cubicBezTo>
                  <a:pt x="910227" y="59055"/>
                  <a:pt x="896892" y="53340"/>
                  <a:pt x="868317" y="47625"/>
                </a:cubicBezTo>
                <a:cubicBezTo>
                  <a:pt x="839742" y="41910"/>
                  <a:pt x="825772" y="36195"/>
                  <a:pt x="797197" y="33020"/>
                </a:cubicBezTo>
                <a:cubicBezTo>
                  <a:pt x="768622" y="29845"/>
                  <a:pt x="754652" y="33020"/>
                  <a:pt x="726077" y="33020"/>
                </a:cubicBezTo>
                <a:cubicBezTo>
                  <a:pt x="697502" y="33020"/>
                  <a:pt x="683532" y="38735"/>
                  <a:pt x="654957" y="33020"/>
                </a:cubicBezTo>
                <a:cubicBezTo>
                  <a:pt x="626382" y="27305"/>
                  <a:pt x="612412" y="10795"/>
                  <a:pt x="583837" y="5080"/>
                </a:cubicBezTo>
                <a:cubicBezTo>
                  <a:pt x="555262" y="-635"/>
                  <a:pt x="541927" y="2540"/>
                  <a:pt x="513352" y="5080"/>
                </a:cubicBezTo>
                <a:cubicBezTo>
                  <a:pt x="484777" y="7620"/>
                  <a:pt x="470807" y="19050"/>
                  <a:pt x="442232" y="19050"/>
                </a:cubicBezTo>
                <a:cubicBezTo>
                  <a:pt x="413657" y="19050"/>
                  <a:pt x="399687" y="7620"/>
                  <a:pt x="371112" y="5080"/>
                </a:cubicBezTo>
                <a:cubicBezTo>
                  <a:pt x="342537" y="2540"/>
                  <a:pt x="328567" y="5080"/>
                  <a:pt x="299992" y="5080"/>
                </a:cubicBezTo>
                <a:cubicBezTo>
                  <a:pt x="271417" y="5080"/>
                  <a:pt x="257447" y="5080"/>
                  <a:pt x="228872" y="5080"/>
                </a:cubicBezTo>
                <a:cubicBezTo>
                  <a:pt x="200297" y="5080"/>
                  <a:pt x="186962" y="5080"/>
                  <a:pt x="158387" y="5080"/>
                </a:cubicBezTo>
                <a:cubicBezTo>
                  <a:pt x="129812" y="5080"/>
                  <a:pt x="87267" y="-6350"/>
                  <a:pt x="87267" y="5080"/>
                </a:cubicBezTo>
                <a:cubicBezTo>
                  <a:pt x="87267" y="16510"/>
                  <a:pt x="146957" y="55880"/>
                  <a:pt x="158387" y="61595"/>
                </a:cubicBezTo>
                <a:cubicBezTo>
                  <a:pt x="169817" y="67310"/>
                  <a:pt x="143782" y="24765"/>
                  <a:pt x="143782" y="33020"/>
                </a:cubicBez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03170" y="552450"/>
            <a:ext cx="2272665" cy="1434465"/>
          </a:xfrm>
          <a:custGeom>
            <a:avLst/>
            <a:gdLst>
              <a:gd name="connisteX0" fmla="*/ 71120 w 2272471"/>
              <a:gd name="connsiteY0" fmla="*/ 85725 h 1434465"/>
              <a:gd name="connisteX1" fmla="*/ 142240 w 2272471"/>
              <a:gd name="connsiteY1" fmla="*/ 99695 h 1434465"/>
              <a:gd name="connisteX2" fmla="*/ 213360 w 2272471"/>
              <a:gd name="connsiteY2" fmla="*/ 99695 h 1434465"/>
              <a:gd name="connisteX3" fmla="*/ 283845 w 2272471"/>
              <a:gd name="connsiteY3" fmla="*/ 99695 h 1434465"/>
              <a:gd name="connisteX4" fmla="*/ 354965 w 2272471"/>
              <a:gd name="connsiteY4" fmla="*/ 85725 h 1434465"/>
              <a:gd name="connisteX5" fmla="*/ 426085 w 2272471"/>
              <a:gd name="connsiteY5" fmla="*/ 85725 h 1434465"/>
              <a:gd name="connisteX6" fmla="*/ 497205 w 2272471"/>
              <a:gd name="connsiteY6" fmla="*/ 85725 h 1434465"/>
              <a:gd name="connisteX7" fmla="*/ 568325 w 2272471"/>
              <a:gd name="connsiteY7" fmla="*/ 85725 h 1434465"/>
              <a:gd name="connisteX8" fmla="*/ 638810 w 2272471"/>
              <a:gd name="connsiteY8" fmla="*/ 99695 h 1434465"/>
              <a:gd name="connisteX9" fmla="*/ 709930 w 2272471"/>
              <a:gd name="connsiteY9" fmla="*/ 99695 h 1434465"/>
              <a:gd name="connisteX10" fmla="*/ 781050 w 2272471"/>
              <a:gd name="connsiteY10" fmla="*/ 99695 h 1434465"/>
              <a:gd name="connisteX11" fmla="*/ 852170 w 2272471"/>
              <a:gd name="connsiteY11" fmla="*/ 85725 h 1434465"/>
              <a:gd name="connisteX12" fmla="*/ 923290 w 2272471"/>
              <a:gd name="connsiteY12" fmla="*/ 71120 h 1434465"/>
              <a:gd name="connisteX13" fmla="*/ 993775 w 2272471"/>
              <a:gd name="connsiteY13" fmla="*/ 85725 h 1434465"/>
              <a:gd name="connisteX14" fmla="*/ 1064895 w 2272471"/>
              <a:gd name="connsiteY14" fmla="*/ 85725 h 1434465"/>
              <a:gd name="connisteX15" fmla="*/ 1136015 w 2272471"/>
              <a:gd name="connsiteY15" fmla="*/ 85725 h 1434465"/>
              <a:gd name="connisteX16" fmla="*/ 1207135 w 2272471"/>
              <a:gd name="connsiteY16" fmla="*/ 85725 h 1434465"/>
              <a:gd name="connisteX17" fmla="*/ 1278255 w 2272471"/>
              <a:gd name="connsiteY17" fmla="*/ 85725 h 1434465"/>
              <a:gd name="connisteX18" fmla="*/ 1348740 w 2272471"/>
              <a:gd name="connsiteY18" fmla="*/ 99695 h 1434465"/>
              <a:gd name="connisteX19" fmla="*/ 1419860 w 2272471"/>
              <a:gd name="connsiteY19" fmla="*/ 85725 h 1434465"/>
              <a:gd name="connisteX20" fmla="*/ 1490980 w 2272471"/>
              <a:gd name="connsiteY20" fmla="*/ 128270 h 1434465"/>
              <a:gd name="connisteX21" fmla="*/ 1562100 w 2272471"/>
              <a:gd name="connsiteY21" fmla="*/ 113665 h 1434465"/>
              <a:gd name="connisteX22" fmla="*/ 1633220 w 2272471"/>
              <a:gd name="connsiteY22" fmla="*/ 57150 h 1434465"/>
              <a:gd name="connisteX23" fmla="*/ 1703705 w 2272471"/>
              <a:gd name="connsiteY23" fmla="*/ 28575 h 1434465"/>
              <a:gd name="connisteX24" fmla="*/ 1774825 w 2272471"/>
              <a:gd name="connsiteY24" fmla="*/ 0 h 1434465"/>
              <a:gd name="connisteX25" fmla="*/ 1845945 w 2272471"/>
              <a:gd name="connsiteY25" fmla="*/ 28575 h 1434465"/>
              <a:gd name="connisteX26" fmla="*/ 1917065 w 2272471"/>
              <a:gd name="connsiteY26" fmla="*/ 43180 h 1434465"/>
              <a:gd name="connisteX27" fmla="*/ 1931035 w 2272471"/>
              <a:gd name="connsiteY27" fmla="*/ 113665 h 1434465"/>
              <a:gd name="connisteX28" fmla="*/ 1888490 w 2272471"/>
              <a:gd name="connsiteY28" fmla="*/ 184785 h 1434465"/>
              <a:gd name="connisteX29" fmla="*/ 1874520 w 2272471"/>
              <a:gd name="connsiteY29" fmla="*/ 255905 h 1434465"/>
              <a:gd name="connisteX30" fmla="*/ 1859915 w 2272471"/>
              <a:gd name="connsiteY30" fmla="*/ 327025 h 1434465"/>
              <a:gd name="connisteX31" fmla="*/ 1931035 w 2272471"/>
              <a:gd name="connsiteY31" fmla="*/ 340995 h 1434465"/>
              <a:gd name="connisteX32" fmla="*/ 2002155 w 2272471"/>
              <a:gd name="connsiteY32" fmla="*/ 398145 h 1434465"/>
              <a:gd name="connisteX33" fmla="*/ 2073275 w 2272471"/>
              <a:gd name="connsiteY33" fmla="*/ 426085 h 1434465"/>
              <a:gd name="connisteX34" fmla="*/ 2129790 w 2272471"/>
              <a:gd name="connsiteY34" fmla="*/ 497205 h 1434465"/>
              <a:gd name="connisteX35" fmla="*/ 2158365 w 2272471"/>
              <a:gd name="connsiteY35" fmla="*/ 568325 h 1434465"/>
              <a:gd name="connisteX36" fmla="*/ 2172335 w 2272471"/>
              <a:gd name="connsiteY36" fmla="*/ 639445 h 1434465"/>
              <a:gd name="connisteX37" fmla="*/ 2172335 w 2272471"/>
              <a:gd name="connsiteY37" fmla="*/ 709930 h 1434465"/>
              <a:gd name="connisteX38" fmla="*/ 2158365 w 2272471"/>
              <a:gd name="connsiteY38" fmla="*/ 781050 h 1434465"/>
              <a:gd name="connisteX39" fmla="*/ 2158365 w 2272471"/>
              <a:gd name="connsiteY39" fmla="*/ 852170 h 1434465"/>
              <a:gd name="connisteX40" fmla="*/ 2087245 w 2272471"/>
              <a:gd name="connsiteY40" fmla="*/ 909320 h 1434465"/>
              <a:gd name="connisteX41" fmla="*/ 2101215 w 2272471"/>
              <a:gd name="connsiteY41" fmla="*/ 979805 h 1434465"/>
              <a:gd name="connisteX42" fmla="*/ 2172335 w 2272471"/>
              <a:gd name="connsiteY42" fmla="*/ 965835 h 1434465"/>
              <a:gd name="connisteX43" fmla="*/ 2243455 w 2272471"/>
              <a:gd name="connsiteY43" fmla="*/ 965835 h 1434465"/>
              <a:gd name="connisteX44" fmla="*/ 2272030 w 2272471"/>
              <a:gd name="connsiteY44" fmla="*/ 1036955 h 1434465"/>
              <a:gd name="connisteX45" fmla="*/ 2257425 w 2272471"/>
              <a:gd name="connsiteY45" fmla="*/ 1108075 h 1434465"/>
              <a:gd name="connisteX46" fmla="*/ 2229485 w 2272471"/>
              <a:gd name="connsiteY46" fmla="*/ 1178560 h 1434465"/>
              <a:gd name="connisteX47" fmla="*/ 2229485 w 2272471"/>
              <a:gd name="connsiteY47" fmla="*/ 1264285 h 1434465"/>
              <a:gd name="connisteX48" fmla="*/ 2229485 w 2272471"/>
              <a:gd name="connsiteY48" fmla="*/ 1334770 h 1434465"/>
              <a:gd name="connisteX49" fmla="*/ 2158365 w 2272471"/>
              <a:gd name="connsiteY49" fmla="*/ 1377315 h 1434465"/>
              <a:gd name="connisteX50" fmla="*/ 2087245 w 2272471"/>
              <a:gd name="connsiteY50" fmla="*/ 1391920 h 1434465"/>
              <a:gd name="connisteX51" fmla="*/ 2016125 w 2272471"/>
              <a:gd name="connsiteY51" fmla="*/ 1377315 h 1434465"/>
              <a:gd name="connisteX52" fmla="*/ 1945005 w 2272471"/>
              <a:gd name="connsiteY52" fmla="*/ 1391920 h 1434465"/>
              <a:gd name="connisteX53" fmla="*/ 1874520 w 2272471"/>
              <a:gd name="connsiteY53" fmla="*/ 1419860 h 1434465"/>
              <a:gd name="connisteX54" fmla="*/ 1803400 w 2272471"/>
              <a:gd name="connsiteY54" fmla="*/ 1434465 h 1434465"/>
              <a:gd name="connisteX55" fmla="*/ 1732280 w 2272471"/>
              <a:gd name="connsiteY55" fmla="*/ 1419860 h 1434465"/>
              <a:gd name="connisteX56" fmla="*/ 1661160 w 2272471"/>
              <a:gd name="connsiteY56" fmla="*/ 1363345 h 1434465"/>
              <a:gd name="connisteX57" fmla="*/ 1590040 w 2272471"/>
              <a:gd name="connsiteY57" fmla="*/ 1306830 h 1434465"/>
              <a:gd name="connisteX58" fmla="*/ 1519555 w 2272471"/>
              <a:gd name="connsiteY58" fmla="*/ 1278255 h 1434465"/>
              <a:gd name="connisteX59" fmla="*/ 1448435 w 2272471"/>
              <a:gd name="connsiteY59" fmla="*/ 1264285 h 1434465"/>
              <a:gd name="connisteX60" fmla="*/ 1377315 w 2272471"/>
              <a:gd name="connsiteY60" fmla="*/ 1320800 h 1434465"/>
              <a:gd name="connisteX61" fmla="*/ 1306195 w 2272471"/>
              <a:gd name="connsiteY61" fmla="*/ 1320800 h 1434465"/>
              <a:gd name="connisteX62" fmla="*/ 1235075 w 2272471"/>
              <a:gd name="connsiteY62" fmla="*/ 1306830 h 1434465"/>
              <a:gd name="connisteX63" fmla="*/ 1164590 w 2272471"/>
              <a:gd name="connsiteY63" fmla="*/ 1306830 h 1434465"/>
              <a:gd name="connisteX64" fmla="*/ 1093470 w 2272471"/>
              <a:gd name="connsiteY64" fmla="*/ 1306830 h 1434465"/>
              <a:gd name="connisteX65" fmla="*/ 1022350 w 2272471"/>
              <a:gd name="connsiteY65" fmla="*/ 1306830 h 1434465"/>
              <a:gd name="connisteX66" fmla="*/ 951230 w 2272471"/>
              <a:gd name="connsiteY66" fmla="*/ 1306830 h 1434465"/>
              <a:gd name="connisteX67" fmla="*/ 880110 w 2272471"/>
              <a:gd name="connsiteY67" fmla="*/ 1292225 h 1434465"/>
              <a:gd name="connisteX68" fmla="*/ 809625 w 2272471"/>
              <a:gd name="connsiteY68" fmla="*/ 1292225 h 1434465"/>
              <a:gd name="connisteX69" fmla="*/ 738505 w 2272471"/>
              <a:gd name="connsiteY69" fmla="*/ 1278255 h 1434465"/>
              <a:gd name="connisteX70" fmla="*/ 667385 w 2272471"/>
              <a:gd name="connsiteY70" fmla="*/ 1264285 h 1434465"/>
              <a:gd name="connisteX71" fmla="*/ 596265 w 2272471"/>
              <a:gd name="connsiteY71" fmla="*/ 1249680 h 1434465"/>
              <a:gd name="connisteX72" fmla="*/ 525145 w 2272471"/>
              <a:gd name="connsiteY72" fmla="*/ 1264285 h 1434465"/>
              <a:gd name="connisteX73" fmla="*/ 454660 w 2272471"/>
              <a:gd name="connsiteY73" fmla="*/ 1264285 h 1434465"/>
              <a:gd name="connisteX74" fmla="*/ 383540 w 2272471"/>
              <a:gd name="connsiteY74" fmla="*/ 1264285 h 1434465"/>
              <a:gd name="connisteX75" fmla="*/ 312420 w 2272471"/>
              <a:gd name="connsiteY75" fmla="*/ 1264285 h 1434465"/>
              <a:gd name="connisteX76" fmla="*/ 241300 w 2272471"/>
              <a:gd name="connsiteY76" fmla="*/ 1264285 h 1434465"/>
              <a:gd name="connisteX77" fmla="*/ 170180 w 2272471"/>
              <a:gd name="connsiteY77" fmla="*/ 1264285 h 1434465"/>
              <a:gd name="connisteX78" fmla="*/ 99695 w 2272471"/>
              <a:gd name="connsiteY78" fmla="*/ 1235710 h 1434465"/>
              <a:gd name="connisteX79" fmla="*/ 99695 w 2272471"/>
              <a:gd name="connsiteY79" fmla="*/ 1164590 h 1434465"/>
              <a:gd name="connisteX80" fmla="*/ 156210 w 2272471"/>
              <a:gd name="connsiteY80" fmla="*/ 1093470 h 1434465"/>
              <a:gd name="connisteX81" fmla="*/ 156210 w 2272471"/>
              <a:gd name="connsiteY81" fmla="*/ 1022350 h 1434465"/>
              <a:gd name="connisteX82" fmla="*/ 156210 w 2272471"/>
              <a:gd name="connsiteY82" fmla="*/ 951865 h 1434465"/>
              <a:gd name="connisteX83" fmla="*/ 113665 w 2272471"/>
              <a:gd name="connsiteY83" fmla="*/ 880745 h 1434465"/>
              <a:gd name="connisteX84" fmla="*/ 99695 w 2272471"/>
              <a:gd name="connsiteY84" fmla="*/ 809625 h 1434465"/>
              <a:gd name="connisteX85" fmla="*/ 142240 w 2272471"/>
              <a:gd name="connsiteY85" fmla="*/ 738505 h 1434465"/>
              <a:gd name="connisteX86" fmla="*/ 99695 w 2272471"/>
              <a:gd name="connsiteY86" fmla="*/ 667385 h 1434465"/>
              <a:gd name="connisteX87" fmla="*/ 85090 w 2272471"/>
              <a:gd name="connsiteY87" fmla="*/ 596900 h 1434465"/>
              <a:gd name="connisteX88" fmla="*/ 99695 w 2272471"/>
              <a:gd name="connsiteY88" fmla="*/ 525780 h 1434465"/>
              <a:gd name="connisteX89" fmla="*/ 85090 w 2272471"/>
              <a:gd name="connsiteY89" fmla="*/ 440690 h 1434465"/>
              <a:gd name="connisteX90" fmla="*/ 28575 w 2272471"/>
              <a:gd name="connsiteY90" fmla="*/ 369570 h 1434465"/>
              <a:gd name="connisteX91" fmla="*/ 0 w 2272471"/>
              <a:gd name="connsiteY91" fmla="*/ 298450 h 1434465"/>
              <a:gd name="connisteX92" fmla="*/ 28575 w 2272471"/>
              <a:gd name="connsiteY92" fmla="*/ 227330 h 1434465"/>
              <a:gd name="connisteX93" fmla="*/ 71120 w 2272471"/>
              <a:gd name="connsiteY93" fmla="*/ 156210 h 1434465"/>
              <a:gd name="connisteX94" fmla="*/ 57150 w 2272471"/>
              <a:gd name="connsiteY94" fmla="*/ 85725 h 14344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</a:cxnLst>
            <a:rect l="l" t="t" r="r" b="b"/>
            <a:pathLst>
              <a:path w="2272472" h="1434465">
                <a:moveTo>
                  <a:pt x="71120" y="85725"/>
                </a:moveTo>
                <a:cubicBezTo>
                  <a:pt x="83820" y="88265"/>
                  <a:pt x="113665" y="97155"/>
                  <a:pt x="142240" y="99695"/>
                </a:cubicBezTo>
                <a:cubicBezTo>
                  <a:pt x="170815" y="102235"/>
                  <a:pt x="184785" y="99695"/>
                  <a:pt x="213360" y="99695"/>
                </a:cubicBezTo>
                <a:cubicBezTo>
                  <a:pt x="241935" y="99695"/>
                  <a:pt x="255270" y="102235"/>
                  <a:pt x="283845" y="99695"/>
                </a:cubicBezTo>
                <a:cubicBezTo>
                  <a:pt x="312420" y="97155"/>
                  <a:pt x="326390" y="88265"/>
                  <a:pt x="354965" y="85725"/>
                </a:cubicBezTo>
                <a:cubicBezTo>
                  <a:pt x="383540" y="83185"/>
                  <a:pt x="397510" y="85725"/>
                  <a:pt x="426085" y="85725"/>
                </a:cubicBezTo>
                <a:cubicBezTo>
                  <a:pt x="454660" y="85725"/>
                  <a:pt x="468630" y="85725"/>
                  <a:pt x="497205" y="85725"/>
                </a:cubicBezTo>
                <a:cubicBezTo>
                  <a:pt x="525780" y="85725"/>
                  <a:pt x="539750" y="83185"/>
                  <a:pt x="568325" y="85725"/>
                </a:cubicBezTo>
                <a:cubicBezTo>
                  <a:pt x="596900" y="88265"/>
                  <a:pt x="610235" y="97155"/>
                  <a:pt x="638810" y="99695"/>
                </a:cubicBezTo>
                <a:cubicBezTo>
                  <a:pt x="667385" y="102235"/>
                  <a:pt x="681355" y="99695"/>
                  <a:pt x="709930" y="99695"/>
                </a:cubicBezTo>
                <a:cubicBezTo>
                  <a:pt x="738505" y="99695"/>
                  <a:pt x="752475" y="102235"/>
                  <a:pt x="781050" y="99695"/>
                </a:cubicBezTo>
                <a:cubicBezTo>
                  <a:pt x="809625" y="97155"/>
                  <a:pt x="823595" y="91440"/>
                  <a:pt x="852170" y="85725"/>
                </a:cubicBezTo>
                <a:cubicBezTo>
                  <a:pt x="880745" y="80010"/>
                  <a:pt x="894715" y="71120"/>
                  <a:pt x="923290" y="71120"/>
                </a:cubicBezTo>
                <a:cubicBezTo>
                  <a:pt x="951865" y="71120"/>
                  <a:pt x="965200" y="82550"/>
                  <a:pt x="993775" y="85725"/>
                </a:cubicBezTo>
                <a:cubicBezTo>
                  <a:pt x="1022350" y="88900"/>
                  <a:pt x="1036320" y="85725"/>
                  <a:pt x="1064895" y="85725"/>
                </a:cubicBezTo>
                <a:cubicBezTo>
                  <a:pt x="1093470" y="85725"/>
                  <a:pt x="1107440" y="85725"/>
                  <a:pt x="1136015" y="85725"/>
                </a:cubicBezTo>
                <a:cubicBezTo>
                  <a:pt x="1164590" y="85725"/>
                  <a:pt x="1178560" y="85725"/>
                  <a:pt x="1207135" y="85725"/>
                </a:cubicBezTo>
                <a:cubicBezTo>
                  <a:pt x="1235710" y="85725"/>
                  <a:pt x="1249680" y="83185"/>
                  <a:pt x="1278255" y="85725"/>
                </a:cubicBezTo>
                <a:cubicBezTo>
                  <a:pt x="1306830" y="88265"/>
                  <a:pt x="1320165" y="99695"/>
                  <a:pt x="1348740" y="99695"/>
                </a:cubicBezTo>
                <a:cubicBezTo>
                  <a:pt x="1377315" y="99695"/>
                  <a:pt x="1391285" y="80010"/>
                  <a:pt x="1419860" y="85725"/>
                </a:cubicBezTo>
                <a:cubicBezTo>
                  <a:pt x="1448435" y="91440"/>
                  <a:pt x="1462405" y="122555"/>
                  <a:pt x="1490980" y="128270"/>
                </a:cubicBezTo>
                <a:cubicBezTo>
                  <a:pt x="1519555" y="133985"/>
                  <a:pt x="1533525" y="127635"/>
                  <a:pt x="1562100" y="113665"/>
                </a:cubicBezTo>
                <a:cubicBezTo>
                  <a:pt x="1590675" y="99695"/>
                  <a:pt x="1604645" y="74295"/>
                  <a:pt x="1633220" y="57150"/>
                </a:cubicBezTo>
                <a:cubicBezTo>
                  <a:pt x="1661795" y="40005"/>
                  <a:pt x="1675130" y="40005"/>
                  <a:pt x="1703705" y="28575"/>
                </a:cubicBezTo>
                <a:cubicBezTo>
                  <a:pt x="1732280" y="17145"/>
                  <a:pt x="1746250" y="0"/>
                  <a:pt x="1774825" y="0"/>
                </a:cubicBezTo>
                <a:cubicBezTo>
                  <a:pt x="1803400" y="0"/>
                  <a:pt x="1817370" y="19685"/>
                  <a:pt x="1845945" y="28575"/>
                </a:cubicBezTo>
                <a:cubicBezTo>
                  <a:pt x="1874520" y="37465"/>
                  <a:pt x="1899920" y="26035"/>
                  <a:pt x="1917065" y="43180"/>
                </a:cubicBezTo>
                <a:cubicBezTo>
                  <a:pt x="1934210" y="60325"/>
                  <a:pt x="1936750" y="85090"/>
                  <a:pt x="1931035" y="113665"/>
                </a:cubicBezTo>
                <a:cubicBezTo>
                  <a:pt x="1925320" y="142240"/>
                  <a:pt x="1899920" y="156210"/>
                  <a:pt x="1888490" y="184785"/>
                </a:cubicBezTo>
                <a:cubicBezTo>
                  <a:pt x="1877060" y="213360"/>
                  <a:pt x="1880235" y="227330"/>
                  <a:pt x="1874520" y="255905"/>
                </a:cubicBezTo>
                <a:cubicBezTo>
                  <a:pt x="1868805" y="284480"/>
                  <a:pt x="1848485" y="309880"/>
                  <a:pt x="1859915" y="327025"/>
                </a:cubicBezTo>
                <a:cubicBezTo>
                  <a:pt x="1871345" y="344170"/>
                  <a:pt x="1902460" y="327025"/>
                  <a:pt x="1931035" y="340995"/>
                </a:cubicBezTo>
                <a:cubicBezTo>
                  <a:pt x="1959610" y="354965"/>
                  <a:pt x="1973580" y="381000"/>
                  <a:pt x="2002155" y="398145"/>
                </a:cubicBezTo>
                <a:cubicBezTo>
                  <a:pt x="2030730" y="415290"/>
                  <a:pt x="2047875" y="406400"/>
                  <a:pt x="2073275" y="426085"/>
                </a:cubicBezTo>
                <a:cubicBezTo>
                  <a:pt x="2098675" y="445770"/>
                  <a:pt x="2112645" y="468630"/>
                  <a:pt x="2129790" y="497205"/>
                </a:cubicBezTo>
                <a:cubicBezTo>
                  <a:pt x="2146935" y="525780"/>
                  <a:pt x="2150110" y="539750"/>
                  <a:pt x="2158365" y="568325"/>
                </a:cubicBezTo>
                <a:cubicBezTo>
                  <a:pt x="2166620" y="596900"/>
                  <a:pt x="2169795" y="610870"/>
                  <a:pt x="2172335" y="639445"/>
                </a:cubicBezTo>
                <a:cubicBezTo>
                  <a:pt x="2174875" y="668020"/>
                  <a:pt x="2174875" y="681355"/>
                  <a:pt x="2172335" y="709930"/>
                </a:cubicBezTo>
                <a:cubicBezTo>
                  <a:pt x="2169795" y="738505"/>
                  <a:pt x="2160905" y="752475"/>
                  <a:pt x="2158365" y="781050"/>
                </a:cubicBezTo>
                <a:cubicBezTo>
                  <a:pt x="2155825" y="809625"/>
                  <a:pt x="2172335" y="826770"/>
                  <a:pt x="2158365" y="852170"/>
                </a:cubicBezTo>
                <a:cubicBezTo>
                  <a:pt x="2144395" y="877570"/>
                  <a:pt x="2098675" y="883920"/>
                  <a:pt x="2087245" y="909320"/>
                </a:cubicBezTo>
                <a:cubicBezTo>
                  <a:pt x="2075815" y="934720"/>
                  <a:pt x="2084070" y="968375"/>
                  <a:pt x="2101215" y="979805"/>
                </a:cubicBezTo>
                <a:cubicBezTo>
                  <a:pt x="2118360" y="991235"/>
                  <a:pt x="2143760" y="968375"/>
                  <a:pt x="2172335" y="965835"/>
                </a:cubicBezTo>
                <a:cubicBezTo>
                  <a:pt x="2200910" y="963295"/>
                  <a:pt x="2223770" y="951865"/>
                  <a:pt x="2243455" y="965835"/>
                </a:cubicBezTo>
                <a:cubicBezTo>
                  <a:pt x="2263140" y="979805"/>
                  <a:pt x="2269490" y="1008380"/>
                  <a:pt x="2272030" y="1036955"/>
                </a:cubicBezTo>
                <a:cubicBezTo>
                  <a:pt x="2274570" y="1065530"/>
                  <a:pt x="2265680" y="1079500"/>
                  <a:pt x="2257425" y="1108075"/>
                </a:cubicBezTo>
                <a:cubicBezTo>
                  <a:pt x="2249170" y="1136650"/>
                  <a:pt x="2235200" y="1147445"/>
                  <a:pt x="2229485" y="1178560"/>
                </a:cubicBezTo>
                <a:cubicBezTo>
                  <a:pt x="2223770" y="1209675"/>
                  <a:pt x="2229485" y="1233170"/>
                  <a:pt x="2229485" y="1264285"/>
                </a:cubicBezTo>
                <a:cubicBezTo>
                  <a:pt x="2229485" y="1295400"/>
                  <a:pt x="2243455" y="1311910"/>
                  <a:pt x="2229485" y="1334770"/>
                </a:cubicBezTo>
                <a:cubicBezTo>
                  <a:pt x="2215515" y="1357630"/>
                  <a:pt x="2186940" y="1365885"/>
                  <a:pt x="2158365" y="1377315"/>
                </a:cubicBezTo>
                <a:cubicBezTo>
                  <a:pt x="2129790" y="1388745"/>
                  <a:pt x="2115820" y="1391920"/>
                  <a:pt x="2087245" y="1391920"/>
                </a:cubicBezTo>
                <a:cubicBezTo>
                  <a:pt x="2058670" y="1391920"/>
                  <a:pt x="2044700" y="1377315"/>
                  <a:pt x="2016125" y="1377315"/>
                </a:cubicBezTo>
                <a:cubicBezTo>
                  <a:pt x="1987550" y="1377315"/>
                  <a:pt x="1973580" y="1383665"/>
                  <a:pt x="1945005" y="1391920"/>
                </a:cubicBezTo>
                <a:cubicBezTo>
                  <a:pt x="1916430" y="1400175"/>
                  <a:pt x="1903095" y="1411605"/>
                  <a:pt x="1874520" y="1419860"/>
                </a:cubicBezTo>
                <a:cubicBezTo>
                  <a:pt x="1845945" y="1428115"/>
                  <a:pt x="1831975" y="1434465"/>
                  <a:pt x="1803400" y="1434465"/>
                </a:cubicBezTo>
                <a:cubicBezTo>
                  <a:pt x="1774825" y="1434465"/>
                  <a:pt x="1760855" y="1433830"/>
                  <a:pt x="1732280" y="1419860"/>
                </a:cubicBezTo>
                <a:cubicBezTo>
                  <a:pt x="1703705" y="1405890"/>
                  <a:pt x="1689735" y="1386205"/>
                  <a:pt x="1661160" y="1363345"/>
                </a:cubicBezTo>
                <a:cubicBezTo>
                  <a:pt x="1632585" y="1340485"/>
                  <a:pt x="1618615" y="1323975"/>
                  <a:pt x="1590040" y="1306830"/>
                </a:cubicBezTo>
                <a:cubicBezTo>
                  <a:pt x="1561465" y="1289685"/>
                  <a:pt x="1548130" y="1286510"/>
                  <a:pt x="1519555" y="1278255"/>
                </a:cubicBezTo>
                <a:cubicBezTo>
                  <a:pt x="1490980" y="1270000"/>
                  <a:pt x="1477010" y="1256030"/>
                  <a:pt x="1448435" y="1264285"/>
                </a:cubicBezTo>
                <a:cubicBezTo>
                  <a:pt x="1419860" y="1272540"/>
                  <a:pt x="1405890" y="1309370"/>
                  <a:pt x="1377315" y="1320800"/>
                </a:cubicBezTo>
                <a:cubicBezTo>
                  <a:pt x="1348740" y="1332230"/>
                  <a:pt x="1334770" y="1323340"/>
                  <a:pt x="1306195" y="1320800"/>
                </a:cubicBezTo>
                <a:cubicBezTo>
                  <a:pt x="1277620" y="1318260"/>
                  <a:pt x="1263650" y="1309370"/>
                  <a:pt x="1235075" y="1306830"/>
                </a:cubicBezTo>
                <a:cubicBezTo>
                  <a:pt x="1206500" y="1304290"/>
                  <a:pt x="1193165" y="1306830"/>
                  <a:pt x="1164590" y="1306830"/>
                </a:cubicBezTo>
                <a:cubicBezTo>
                  <a:pt x="1136015" y="1306830"/>
                  <a:pt x="1122045" y="1306830"/>
                  <a:pt x="1093470" y="1306830"/>
                </a:cubicBezTo>
                <a:cubicBezTo>
                  <a:pt x="1064895" y="1306830"/>
                  <a:pt x="1050925" y="1306830"/>
                  <a:pt x="1022350" y="1306830"/>
                </a:cubicBezTo>
                <a:cubicBezTo>
                  <a:pt x="993775" y="1306830"/>
                  <a:pt x="979805" y="1310005"/>
                  <a:pt x="951230" y="1306830"/>
                </a:cubicBezTo>
                <a:cubicBezTo>
                  <a:pt x="922655" y="1303655"/>
                  <a:pt x="908685" y="1295400"/>
                  <a:pt x="880110" y="1292225"/>
                </a:cubicBezTo>
                <a:cubicBezTo>
                  <a:pt x="851535" y="1289050"/>
                  <a:pt x="838200" y="1294765"/>
                  <a:pt x="809625" y="1292225"/>
                </a:cubicBezTo>
                <a:cubicBezTo>
                  <a:pt x="781050" y="1289685"/>
                  <a:pt x="767080" y="1283970"/>
                  <a:pt x="738505" y="1278255"/>
                </a:cubicBezTo>
                <a:cubicBezTo>
                  <a:pt x="709930" y="1272540"/>
                  <a:pt x="695960" y="1270000"/>
                  <a:pt x="667385" y="1264285"/>
                </a:cubicBezTo>
                <a:cubicBezTo>
                  <a:pt x="638810" y="1258570"/>
                  <a:pt x="624840" y="1249680"/>
                  <a:pt x="596265" y="1249680"/>
                </a:cubicBezTo>
                <a:cubicBezTo>
                  <a:pt x="567690" y="1249680"/>
                  <a:pt x="553720" y="1261110"/>
                  <a:pt x="525145" y="1264285"/>
                </a:cubicBezTo>
                <a:cubicBezTo>
                  <a:pt x="496570" y="1267460"/>
                  <a:pt x="483235" y="1264285"/>
                  <a:pt x="454660" y="1264285"/>
                </a:cubicBezTo>
                <a:cubicBezTo>
                  <a:pt x="426085" y="1264285"/>
                  <a:pt x="412115" y="1264285"/>
                  <a:pt x="383540" y="1264285"/>
                </a:cubicBezTo>
                <a:cubicBezTo>
                  <a:pt x="354965" y="1264285"/>
                  <a:pt x="340995" y="1264285"/>
                  <a:pt x="312420" y="1264285"/>
                </a:cubicBezTo>
                <a:cubicBezTo>
                  <a:pt x="283845" y="1264285"/>
                  <a:pt x="269875" y="1264285"/>
                  <a:pt x="241300" y="1264285"/>
                </a:cubicBezTo>
                <a:cubicBezTo>
                  <a:pt x="212725" y="1264285"/>
                  <a:pt x="198755" y="1270000"/>
                  <a:pt x="170180" y="1264285"/>
                </a:cubicBezTo>
                <a:cubicBezTo>
                  <a:pt x="141605" y="1258570"/>
                  <a:pt x="113665" y="1255395"/>
                  <a:pt x="99695" y="1235710"/>
                </a:cubicBezTo>
                <a:cubicBezTo>
                  <a:pt x="85725" y="1216025"/>
                  <a:pt x="88265" y="1193165"/>
                  <a:pt x="99695" y="1164590"/>
                </a:cubicBezTo>
                <a:cubicBezTo>
                  <a:pt x="111125" y="1136015"/>
                  <a:pt x="144780" y="1122045"/>
                  <a:pt x="156210" y="1093470"/>
                </a:cubicBezTo>
                <a:cubicBezTo>
                  <a:pt x="167640" y="1064895"/>
                  <a:pt x="156210" y="1050925"/>
                  <a:pt x="156210" y="1022350"/>
                </a:cubicBezTo>
                <a:cubicBezTo>
                  <a:pt x="156210" y="993775"/>
                  <a:pt x="164465" y="980440"/>
                  <a:pt x="156210" y="951865"/>
                </a:cubicBezTo>
                <a:cubicBezTo>
                  <a:pt x="147955" y="923290"/>
                  <a:pt x="125095" y="909320"/>
                  <a:pt x="113665" y="880745"/>
                </a:cubicBezTo>
                <a:cubicBezTo>
                  <a:pt x="102235" y="852170"/>
                  <a:pt x="93980" y="838200"/>
                  <a:pt x="99695" y="809625"/>
                </a:cubicBezTo>
                <a:cubicBezTo>
                  <a:pt x="105410" y="781050"/>
                  <a:pt x="142240" y="767080"/>
                  <a:pt x="142240" y="738505"/>
                </a:cubicBezTo>
                <a:cubicBezTo>
                  <a:pt x="142240" y="709930"/>
                  <a:pt x="111125" y="695960"/>
                  <a:pt x="99695" y="667385"/>
                </a:cubicBezTo>
                <a:cubicBezTo>
                  <a:pt x="88265" y="638810"/>
                  <a:pt x="85090" y="625475"/>
                  <a:pt x="85090" y="596900"/>
                </a:cubicBezTo>
                <a:cubicBezTo>
                  <a:pt x="85090" y="568325"/>
                  <a:pt x="99695" y="556895"/>
                  <a:pt x="99695" y="525780"/>
                </a:cubicBezTo>
                <a:cubicBezTo>
                  <a:pt x="99695" y="494665"/>
                  <a:pt x="99060" y="471805"/>
                  <a:pt x="85090" y="440690"/>
                </a:cubicBezTo>
                <a:cubicBezTo>
                  <a:pt x="71120" y="409575"/>
                  <a:pt x="45720" y="398145"/>
                  <a:pt x="28575" y="369570"/>
                </a:cubicBezTo>
                <a:cubicBezTo>
                  <a:pt x="11430" y="340995"/>
                  <a:pt x="0" y="327025"/>
                  <a:pt x="0" y="298450"/>
                </a:cubicBezTo>
                <a:cubicBezTo>
                  <a:pt x="0" y="269875"/>
                  <a:pt x="14605" y="255905"/>
                  <a:pt x="28575" y="227330"/>
                </a:cubicBezTo>
                <a:cubicBezTo>
                  <a:pt x="42545" y="198755"/>
                  <a:pt x="65405" y="184785"/>
                  <a:pt x="71120" y="156210"/>
                </a:cubicBezTo>
                <a:cubicBezTo>
                  <a:pt x="76835" y="127635"/>
                  <a:pt x="60960" y="98425"/>
                  <a:pt x="57150" y="85725"/>
                </a:cubicBezTo>
              </a:path>
            </a:pathLst>
          </a:custGeom>
          <a:solidFill>
            <a:srgbClr val="FF6D01">
              <a:alpha val="30000"/>
            </a:srgbClr>
          </a:solidFill>
          <a:ln>
            <a:solidFill>
              <a:srgbClr val="FF6D0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835"/>
                    <a:gridCol w="1432390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i="0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NE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835"/>
                    <a:gridCol w="1432390"/>
                    <a:gridCol w="1943150"/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39 %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Calibri"/>
                            </a:rPr>
                            <a:t>NE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NE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1607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Department of </a:t>
            </a: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Meteorology and Climate Science</a:t>
            </a:r>
            <a:r>
              <a:rPr lang="en-US" alt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, </a:t>
            </a:r>
            <a:r>
              <a:rPr 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KNUST</a:t>
            </a:r>
            <a:r>
              <a:rPr lang="en-US" altLang="en-GB" sz="2000" b="1" dirty="0">
                <a:solidFill>
                  <a:srgbClr val="274E13"/>
                </a:solidFill>
                <a:latin typeface="Times New Roman" panose="02020603050405020304" charset="0"/>
                <a:ea typeface="Impact" panose="020B0806030902050204"/>
                <a:cs typeface="Times New Roman" panose="02020603050405020304" charset="0"/>
                <a:sym typeface="Impact" panose="020B0806030902050204"/>
              </a:rPr>
              <a:t>.</a:t>
            </a:r>
            <a:endParaRPr sz="2000" b="1" dirty="0">
              <a:solidFill>
                <a:srgbClr val="274E13"/>
              </a:solidFill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74E13"/>
              </a:solidFill>
              <a:latin typeface="Times New Roman" panose="02020603050405020304" charset="0"/>
              <a:ea typeface="Impact" panose="020B0806030902050204"/>
              <a:cs typeface="Times New Roman" panose="02020603050405020304" charset="0"/>
              <a:sym typeface="Impact" panose="020B080603090205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274E13"/>
              </a:solidFill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102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105" name="Google Shape;105;p1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05:58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06:14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12701" y="1059076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7425"/>
          <a:ext cx="978043" cy="1549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/home/eric/Desktop/FORECAST/h.tiffh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518285" y="4616450"/>
            <a:ext cx="3991610" cy="2012315"/>
          </a:xfrm>
          <a:prstGeom prst="rect">
            <a:avLst/>
          </a:prstGeom>
        </p:spPr>
      </p:pic>
      <p:pic>
        <p:nvPicPr>
          <p:cNvPr id="13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558560" y="66771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3625995" y="81947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729375" y="137192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4060335" y="131604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855105" y="183230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4158125" y="193072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795415" y="229331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3607580" y="220822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433465" y="280067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4050175" y="268891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2757315" y="3382337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4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3786015" y="3276927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Presentation</Application>
  <PresentationFormat>Widescreen</PresentationFormat>
  <Paragraphs>158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Times New Roman</vt:lpstr>
      <vt:lpstr>MS Mincho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731</cp:revision>
  <dcterms:created xsi:type="dcterms:W3CDTF">2022-12-24T09:13:12Z</dcterms:created>
  <dcterms:modified xsi:type="dcterms:W3CDTF">2022-12-24T09:13:12Z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