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FFF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1959610" y="3624580"/>
            <a:ext cx="2172335" cy="941705"/>
          </a:xfrm>
          <a:custGeom>
            <a:avLst/>
            <a:gdLst>
              <a:gd name="connisteX0" fmla="*/ 182056 w 2172146"/>
              <a:gd name="connsiteY0" fmla="*/ 18311 h 941748"/>
              <a:gd name="connisteX1" fmla="*/ 254446 w 2172146"/>
              <a:gd name="connsiteY1" fmla="*/ 18311 h 941748"/>
              <a:gd name="connisteX2" fmla="*/ 326836 w 2172146"/>
              <a:gd name="connsiteY2" fmla="*/ 54506 h 941748"/>
              <a:gd name="connisteX3" fmla="*/ 399226 w 2172146"/>
              <a:gd name="connsiteY3" fmla="*/ 54506 h 941748"/>
              <a:gd name="connisteX4" fmla="*/ 471616 w 2172146"/>
              <a:gd name="connsiteY4" fmla="*/ 54506 h 941748"/>
              <a:gd name="connisteX5" fmla="*/ 544006 w 2172146"/>
              <a:gd name="connsiteY5" fmla="*/ 54506 h 941748"/>
              <a:gd name="connisteX6" fmla="*/ 616396 w 2172146"/>
              <a:gd name="connsiteY6" fmla="*/ 54506 h 941748"/>
              <a:gd name="connisteX7" fmla="*/ 688786 w 2172146"/>
              <a:gd name="connsiteY7" fmla="*/ 90701 h 941748"/>
              <a:gd name="connisteX8" fmla="*/ 761176 w 2172146"/>
              <a:gd name="connsiteY8" fmla="*/ 90701 h 941748"/>
              <a:gd name="connisteX9" fmla="*/ 833566 w 2172146"/>
              <a:gd name="connsiteY9" fmla="*/ 109116 h 941748"/>
              <a:gd name="connisteX10" fmla="*/ 905956 w 2172146"/>
              <a:gd name="connsiteY10" fmla="*/ 126896 h 941748"/>
              <a:gd name="connisteX11" fmla="*/ 978346 w 2172146"/>
              <a:gd name="connsiteY11" fmla="*/ 126896 h 941748"/>
              <a:gd name="connisteX12" fmla="*/ 1050101 w 2172146"/>
              <a:gd name="connsiteY12" fmla="*/ 126896 h 941748"/>
              <a:gd name="connisteX13" fmla="*/ 1122491 w 2172146"/>
              <a:gd name="connsiteY13" fmla="*/ 145311 h 941748"/>
              <a:gd name="connisteX14" fmla="*/ 1194881 w 2172146"/>
              <a:gd name="connsiteY14" fmla="*/ 145311 h 941748"/>
              <a:gd name="connisteX15" fmla="*/ 1231076 w 2172146"/>
              <a:gd name="connsiteY15" fmla="*/ 217701 h 941748"/>
              <a:gd name="connisteX16" fmla="*/ 1303466 w 2172146"/>
              <a:gd name="connsiteY16" fmla="*/ 253896 h 941748"/>
              <a:gd name="connisteX17" fmla="*/ 1375856 w 2172146"/>
              <a:gd name="connsiteY17" fmla="*/ 307871 h 941748"/>
              <a:gd name="connisteX18" fmla="*/ 1448246 w 2172146"/>
              <a:gd name="connsiteY18" fmla="*/ 326286 h 941748"/>
              <a:gd name="connisteX19" fmla="*/ 1520636 w 2172146"/>
              <a:gd name="connsiteY19" fmla="*/ 307871 h 941748"/>
              <a:gd name="connisteX20" fmla="*/ 1593026 w 2172146"/>
              <a:gd name="connsiteY20" fmla="*/ 290091 h 941748"/>
              <a:gd name="connisteX21" fmla="*/ 1665416 w 2172146"/>
              <a:gd name="connsiteY21" fmla="*/ 253896 h 941748"/>
              <a:gd name="connisteX22" fmla="*/ 1737806 w 2172146"/>
              <a:gd name="connsiteY22" fmla="*/ 235481 h 941748"/>
              <a:gd name="connisteX23" fmla="*/ 1810196 w 2172146"/>
              <a:gd name="connsiteY23" fmla="*/ 271676 h 941748"/>
              <a:gd name="connisteX24" fmla="*/ 1882586 w 2172146"/>
              <a:gd name="connsiteY24" fmla="*/ 290091 h 941748"/>
              <a:gd name="connisteX25" fmla="*/ 1954976 w 2172146"/>
              <a:gd name="connsiteY25" fmla="*/ 271676 h 941748"/>
              <a:gd name="connisteX26" fmla="*/ 2027366 w 2172146"/>
              <a:gd name="connsiteY26" fmla="*/ 271676 h 941748"/>
              <a:gd name="connisteX27" fmla="*/ 2099756 w 2172146"/>
              <a:gd name="connsiteY27" fmla="*/ 271676 h 941748"/>
              <a:gd name="connisteX28" fmla="*/ 2172146 w 2172146"/>
              <a:gd name="connsiteY28" fmla="*/ 271676 h 941748"/>
              <a:gd name="connisteX29" fmla="*/ 2099756 w 2172146"/>
              <a:gd name="connsiteY29" fmla="*/ 307871 h 941748"/>
              <a:gd name="connisteX30" fmla="*/ 2027366 w 2172146"/>
              <a:gd name="connsiteY30" fmla="*/ 344066 h 941748"/>
              <a:gd name="connisteX31" fmla="*/ 1954976 w 2172146"/>
              <a:gd name="connsiteY31" fmla="*/ 380261 h 941748"/>
              <a:gd name="connisteX32" fmla="*/ 1882586 w 2172146"/>
              <a:gd name="connsiteY32" fmla="*/ 416456 h 941748"/>
              <a:gd name="connisteX33" fmla="*/ 1810196 w 2172146"/>
              <a:gd name="connsiteY33" fmla="*/ 434871 h 941748"/>
              <a:gd name="connisteX34" fmla="*/ 1737806 w 2172146"/>
              <a:gd name="connsiteY34" fmla="*/ 471066 h 941748"/>
              <a:gd name="connisteX35" fmla="*/ 1665416 w 2172146"/>
              <a:gd name="connsiteY35" fmla="*/ 507261 h 941748"/>
              <a:gd name="connisteX36" fmla="*/ 1593026 w 2172146"/>
              <a:gd name="connsiteY36" fmla="*/ 525041 h 941748"/>
              <a:gd name="connisteX37" fmla="*/ 1520636 w 2172146"/>
              <a:gd name="connsiteY37" fmla="*/ 561236 h 941748"/>
              <a:gd name="connisteX38" fmla="*/ 1448246 w 2172146"/>
              <a:gd name="connsiteY38" fmla="*/ 579016 h 941748"/>
              <a:gd name="connisteX39" fmla="*/ 1375856 w 2172146"/>
              <a:gd name="connsiteY39" fmla="*/ 597431 h 941748"/>
              <a:gd name="connisteX40" fmla="*/ 1303466 w 2172146"/>
              <a:gd name="connsiteY40" fmla="*/ 633626 h 941748"/>
              <a:gd name="connisteX41" fmla="*/ 1231076 w 2172146"/>
              <a:gd name="connsiteY41" fmla="*/ 651406 h 941748"/>
              <a:gd name="connisteX42" fmla="*/ 1158686 w 2172146"/>
              <a:gd name="connsiteY42" fmla="*/ 651406 h 941748"/>
              <a:gd name="connisteX43" fmla="*/ 1086296 w 2172146"/>
              <a:gd name="connsiteY43" fmla="*/ 669821 h 941748"/>
              <a:gd name="connisteX44" fmla="*/ 1014541 w 2172146"/>
              <a:gd name="connsiteY44" fmla="*/ 687601 h 941748"/>
              <a:gd name="connisteX45" fmla="*/ 942151 w 2172146"/>
              <a:gd name="connsiteY45" fmla="*/ 706016 h 941748"/>
              <a:gd name="connisteX46" fmla="*/ 869761 w 2172146"/>
              <a:gd name="connsiteY46" fmla="*/ 723796 h 941748"/>
              <a:gd name="connisteX47" fmla="*/ 797371 w 2172146"/>
              <a:gd name="connsiteY47" fmla="*/ 742211 h 941748"/>
              <a:gd name="connisteX48" fmla="*/ 724981 w 2172146"/>
              <a:gd name="connsiteY48" fmla="*/ 778406 h 941748"/>
              <a:gd name="connisteX49" fmla="*/ 652591 w 2172146"/>
              <a:gd name="connsiteY49" fmla="*/ 832381 h 941748"/>
              <a:gd name="connisteX50" fmla="*/ 580201 w 2172146"/>
              <a:gd name="connsiteY50" fmla="*/ 868576 h 941748"/>
              <a:gd name="connisteX51" fmla="*/ 507811 w 2172146"/>
              <a:gd name="connsiteY51" fmla="*/ 886991 h 941748"/>
              <a:gd name="connisteX52" fmla="*/ 435421 w 2172146"/>
              <a:gd name="connsiteY52" fmla="*/ 923186 h 941748"/>
              <a:gd name="connisteX53" fmla="*/ 363031 w 2172146"/>
              <a:gd name="connsiteY53" fmla="*/ 940966 h 941748"/>
              <a:gd name="connisteX54" fmla="*/ 290641 w 2172146"/>
              <a:gd name="connsiteY54" fmla="*/ 904771 h 941748"/>
              <a:gd name="connisteX55" fmla="*/ 218251 w 2172146"/>
              <a:gd name="connsiteY55" fmla="*/ 850796 h 941748"/>
              <a:gd name="connisteX56" fmla="*/ 145861 w 2172146"/>
              <a:gd name="connsiteY56" fmla="*/ 868576 h 941748"/>
              <a:gd name="connisteX57" fmla="*/ 73471 w 2172146"/>
              <a:gd name="connsiteY57" fmla="*/ 850796 h 941748"/>
              <a:gd name="connisteX58" fmla="*/ 1081 w 2172146"/>
              <a:gd name="connsiteY58" fmla="*/ 814601 h 941748"/>
              <a:gd name="connisteX59" fmla="*/ 37276 w 2172146"/>
              <a:gd name="connsiteY59" fmla="*/ 742211 h 941748"/>
              <a:gd name="connisteX60" fmla="*/ 73471 w 2172146"/>
              <a:gd name="connsiteY60" fmla="*/ 669821 h 941748"/>
              <a:gd name="connisteX61" fmla="*/ 73471 w 2172146"/>
              <a:gd name="connsiteY61" fmla="*/ 597431 h 941748"/>
              <a:gd name="connisteX62" fmla="*/ 73471 w 2172146"/>
              <a:gd name="connsiteY62" fmla="*/ 525041 h 941748"/>
              <a:gd name="connisteX63" fmla="*/ 145861 w 2172146"/>
              <a:gd name="connsiteY63" fmla="*/ 452651 h 941748"/>
              <a:gd name="connisteX64" fmla="*/ 182056 w 2172146"/>
              <a:gd name="connsiteY64" fmla="*/ 380261 h 941748"/>
              <a:gd name="connisteX65" fmla="*/ 200471 w 2172146"/>
              <a:gd name="connsiteY65" fmla="*/ 307871 h 941748"/>
              <a:gd name="connisteX66" fmla="*/ 218251 w 2172146"/>
              <a:gd name="connsiteY66" fmla="*/ 235481 h 941748"/>
              <a:gd name="connisteX67" fmla="*/ 200471 w 2172146"/>
              <a:gd name="connsiteY67" fmla="*/ 163091 h 941748"/>
              <a:gd name="connisteX68" fmla="*/ 128081 w 2172146"/>
              <a:gd name="connsiteY68" fmla="*/ 109116 h 941748"/>
              <a:gd name="connisteX69" fmla="*/ 128081 w 2172146"/>
              <a:gd name="connsiteY69" fmla="*/ 36726 h 941748"/>
              <a:gd name="connisteX70" fmla="*/ 200471 w 2172146"/>
              <a:gd name="connsiteY70" fmla="*/ 531 h 941748"/>
              <a:gd name="connisteX71" fmla="*/ 182056 w 2172146"/>
              <a:gd name="connsiteY71" fmla="*/ 18311 h 94174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2172147" h="941748">
                <a:moveTo>
                  <a:pt x="182057" y="18312"/>
                </a:moveTo>
                <a:cubicBezTo>
                  <a:pt x="192852" y="22122"/>
                  <a:pt x="225237" y="11327"/>
                  <a:pt x="254447" y="18312"/>
                </a:cubicBezTo>
                <a:cubicBezTo>
                  <a:pt x="283657" y="25297"/>
                  <a:pt x="297627" y="47522"/>
                  <a:pt x="326837" y="54507"/>
                </a:cubicBezTo>
                <a:cubicBezTo>
                  <a:pt x="356047" y="61492"/>
                  <a:pt x="370017" y="54507"/>
                  <a:pt x="399227" y="54507"/>
                </a:cubicBezTo>
                <a:cubicBezTo>
                  <a:pt x="428437" y="54507"/>
                  <a:pt x="442407" y="54507"/>
                  <a:pt x="471617" y="54507"/>
                </a:cubicBezTo>
                <a:cubicBezTo>
                  <a:pt x="500827" y="54507"/>
                  <a:pt x="514797" y="54507"/>
                  <a:pt x="544007" y="54507"/>
                </a:cubicBezTo>
                <a:cubicBezTo>
                  <a:pt x="573217" y="54507"/>
                  <a:pt x="587187" y="47522"/>
                  <a:pt x="616397" y="54507"/>
                </a:cubicBezTo>
                <a:cubicBezTo>
                  <a:pt x="645607" y="61492"/>
                  <a:pt x="659577" y="83717"/>
                  <a:pt x="688787" y="90702"/>
                </a:cubicBezTo>
                <a:cubicBezTo>
                  <a:pt x="717997" y="97687"/>
                  <a:pt x="731967" y="86892"/>
                  <a:pt x="761177" y="90702"/>
                </a:cubicBezTo>
                <a:cubicBezTo>
                  <a:pt x="790387" y="94512"/>
                  <a:pt x="804357" y="102132"/>
                  <a:pt x="833567" y="109117"/>
                </a:cubicBezTo>
                <a:cubicBezTo>
                  <a:pt x="862777" y="116102"/>
                  <a:pt x="876747" y="123087"/>
                  <a:pt x="905957" y="126897"/>
                </a:cubicBezTo>
                <a:cubicBezTo>
                  <a:pt x="935167" y="130707"/>
                  <a:pt x="949772" y="126897"/>
                  <a:pt x="978347" y="126897"/>
                </a:cubicBezTo>
                <a:cubicBezTo>
                  <a:pt x="1006922" y="126897"/>
                  <a:pt x="1021527" y="123087"/>
                  <a:pt x="1050102" y="126897"/>
                </a:cubicBezTo>
                <a:cubicBezTo>
                  <a:pt x="1078677" y="130707"/>
                  <a:pt x="1093282" y="141502"/>
                  <a:pt x="1122492" y="145312"/>
                </a:cubicBezTo>
                <a:cubicBezTo>
                  <a:pt x="1151702" y="149122"/>
                  <a:pt x="1173292" y="130707"/>
                  <a:pt x="1194882" y="145312"/>
                </a:cubicBezTo>
                <a:cubicBezTo>
                  <a:pt x="1216472" y="159917"/>
                  <a:pt x="1209487" y="196112"/>
                  <a:pt x="1231077" y="217702"/>
                </a:cubicBezTo>
                <a:cubicBezTo>
                  <a:pt x="1252667" y="239292"/>
                  <a:pt x="1274257" y="236117"/>
                  <a:pt x="1303467" y="253897"/>
                </a:cubicBezTo>
                <a:cubicBezTo>
                  <a:pt x="1332677" y="271677"/>
                  <a:pt x="1346647" y="293267"/>
                  <a:pt x="1375857" y="307872"/>
                </a:cubicBezTo>
                <a:cubicBezTo>
                  <a:pt x="1405067" y="322477"/>
                  <a:pt x="1419037" y="326287"/>
                  <a:pt x="1448247" y="326287"/>
                </a:cubicBezTo>
                <a:cubicBezTo>
                  <a:pt x="1477457" y="326287"/>
                  <a:pt x="1491427" y="314857"/>
                  <a:pt x="1520637" y="307872"/>
                </a:cubicBezTo>
                <a:cubicBezTo>
                  <a:pt x="1549847" y="300887"/>
                  <a:pt x="1563817" y="300887"/>
                  <a:pt x="1593027" y="290092"/>
                </a:cubicBezTo>
                <a:cubicBezTo>
                  <a:pt x="1622237" y="279297"/>
                  <a:pt x="1636207" y="264692"/>
                  <a:pt x="1665417" y="253897"/>
                </a:cubicBezTo>
                <a:cubicBezTo>
                  <a:pt x="1694627" y="243102"/>
                  <a:pt x="1708597" y="231672"/>
                  <a:pt x="1737807" y="235482"/>
                </a:cubicBezTo>
                <a:cubicBezTo>
                  <a:pt x="1767017" y="239292"/>
                  <a:pt x="1780987" y="260882"/>
                  <a:pt x="1810197" y="271677"/>
                </a:cubicBezTo>
                <a:cubicBezTo>
                  <a:pt x="1839407" y="282472"/>
                  <a:pt x="1853377" y="290092"/>
                  <a:pt x="1882587" y="290092"/>
                </a:cubicBezTo>
                <a:cubicBezTo>
                  <a:pt x="1911797" y="290092"/>
                  <a:pt x="1925767" y="275487"/>
                  <a:pt x="1954977" y="271677"/>
                </a:cubicBezTo>
                <a:cubicBezTo>
                  <a:pt x="1984187" y="267867"/>
                  <a:pt x="1998157" y="271677"/>
                  <a:pt x="2027367" y="271677"/>
                </a:cubicBezTo>
                <a:cubicBezTo>
                  <a:pt x="2056577" y="271677"/>
                  <a:pt x="2070547" y="271677"/>
                  <a:pt x="2099757" y="271677"/>
                </a:cubicBezTo>
                <a:cubicBezTo>
                  <a:pt x="2128967" y="271677"/>
                  <a:pt x="2172147" y="264692"/>
                  <a:pt x="2172147" y="271677"/>
                </a:cubicBezTo>
                <a:cubicBezTo>
                  <a:pt x="2172147" y="278662"/>
                  <a:pt x="2128967" y="293267"/>
                  <a:pt x="2099757" y="307872"/>
                </a:cubicBezTo>
                <a:cubicBezTo>
                  <a:pt x="2070547" y="322477"/>
                  <a:pt x="2056577" y="329462"/>
                  <a:pt x="2027367" y="344067"/>
                </a:cubicBezTo>
                <a:cubicBezTo>
                  <a:pt x="1998157" y="358672"/>
                  <a:pt x="1984187" y="365657"/>
                  <a:pt x="1954977" y="380262"/>
                </a:cubicBezTo>
                <a:cubicBezTo>
                  <a:pt x="1925767" y="394867"/>
                  <a:pt x="1911797" y="405662"/>
                  <a:pt x="1882587" y="416457"/>
                </a:cubicBezTo>
                <a:cubicBezTo>
                  <a:pt x="1853377" y="427252"/>
                  <a:pt x="1839407" y="424077"/>
                  <a:pt x="1810197" y="434872"/>
                </a:cubicBezTo>
                <a:cubicBezTo>
                  <a:pt x="1780987" y="445667"/>
                  <a:pt x="1767017" y="456462"/>
                  <a:pt x="1737807" y="471067"/>
                </a:cubicBezTo>
                <a:cubicBezTo>
                  <a:pt x="1708597" y="485672"/>
                  <a:pt x="1694627" y="496467"/>
                  <a:pt x="1665417" y="507262"/>
                </a:cubicBezTo>
                <a:cubicBezTo>
                  <a:pt x="1636207" y="518057"/>
                  <a:pt x="1622237" y="514247"/>
                  <a:pt x="1593027" y="525042"/>
                </a:cubicBezTo>
                <a:cubicBezTo>
                  <a:pt x="1563817" y="535837"/>
                  <a:pt x="1549847" y="550442"/>
                  <a:pt x="1520637" y="561237"/>
                </a:cubicBezTo>
                <a:cubicBezTo>
                  <a:pt x="1491427" y="572032"/>
                  <a:pt x="1477457" y="572032"/>
                  <a:pt x="1448247" y="579017"/>
                </a:cubicBezTo>
                <a:cubicBezTo>
                  <a:pt x="1419037" y="586002"/>
                  <a:pt x="1405067" y="586637"/>
                  <a:pt x="1375857" y="597432"/>
                </a:cubicBezTo>
                <a:cubicBezTo>
                  <a:pt x="1346647" y="608227"/>
                  <a:pt x="1332677" y="622832"/>
                  <a:pt x="1303467" y="633627"/>
                </a:cubicBezTo>
                <a:cubicBezTo>
                  <a:pt x="1274257" y="644422"/>
                  <a:pt x="1260287" y="647597"/>
                  <a:pt x="1231077" y="651407"/>
                </a:cubicBezTo>
                <a:cubicBezTo>
                  <a:pt x="1201867" y="655217"/>
                  <a:pt x="1187897" y="647597"/>
                  <a:pt x="1158687" y="651407"/>
                </a:cubicBezTo>
                <a:cubicBezTo>
                  <a:pt x="1129477" y="655217"/>
                  <a:pt x="1114872" y="662837"/>
                  <a:pt x="1086297" y="669822"/>
                </a:cubicBezTo>
                <a:cubicBezTo>
                  <a:pt x="1057722" y="676807"/>
                  <a:pt x="1043117" y="680617"/>
                  <a:pt x="1014542" y="687602"/>
                </a:cubicBezTo>
                <a:cubicBezTo>
                  <a:pt x="985967" y="694587"/>
                  <a:pt x="971362" y="699032"/>
                  <a:pt x="942152" y="706017"/>
                </a:cubicBezTo>
                <a:cubicBezTo>
                  <a:pt x="912942" y="713002"/>
                  <a:pt x="898972" y="716812"/>
                  <a:pt x="869762" y="723797"/>
                </a:cubicBezTo>
                <a:cubicBezTo>
                  <a:pt x="840552" y="730782"/>
                  <a:pt x="826582" y="731417"/>
                  <a:pt x="797372" y="742212"/>
                </a:cubicBezTo>
                <a:cubicBezTo>
                  <a:pt x="768162" y="753007"/>
                  <a:pt x="754192" y="760627"/>
                  <a:pt x="724982" y="778407"/>
                </a:cubicBezTo>
                <a:cubicBezTo>
                  <a:pt x="695772" y="796187"/>
                  <a:pt x="681802" y="814602"/>
                  <a:pt x="652592" y="832382"/>
                </a:cubicBezTo>
                <a:cubicBezTo>
                  <a:pt x="623382" y="850162"/>
                  <a:pt x="609412" y="857782"/>
                  <a:pt x="580202" y="868577"/>
                </a:cubicBezTo>
                <a:cubicBezTo>
                  <a:pt x="550992" y="879372"/>
                  <a:pt x="537022" y="876197"/>
                  <a:pt x="507812" y="886992"/>
                </a:cubicBezTo>
                <a:cubicBezTo>
                  <a:pt x="478602" y="897787"/>
                  <a:pt x="464632" y="912392"/>
                  <a:pt x="435422" y="923187"/>
                </a:cubicBezTo>
                <a:cubicBezTo>
                  <a:pt x="406212" y="933982"/>
                  <a:pt x="392242" y="944777"/>
                  <a:pt x="363032" y="940967"/>
                </a:cubicBezTo>
                <a:cubicBezTo>
                  <a:pt x="333822" y="937157"/>
                  <a:pt x="319852" y="922552"/>
                  <a:pt x="290642" y="904772"/>
                </a:cubicBezTo>
                <a:cubicBezTo>
                  <a:pt x="261432" y="886992"/>
                  <a:pt x="247462" y="857782"/>
                  <a:pt x="218252" y="850797"/>
                </a:cubicBezTo>
                <a:cubicBezTo>
                  <a:pt x="189042" y="843812"/>
                  <a:pt x="175072" y="868577"/>
                  <a:pt x="145862" y="868577"/>
                </a:cubicBezTo>
                <a:cubicBezTo>
                  <a:pt x="116652" y="868577"/>
                  <a:pt x="102682" y="861592"/>
                  <a:pt x="73472" y="850797"/>
                </a:cubicBezTo>
                <a:cubicBezTo>
                  <a:pt x="44262" y="840002"/>
                  <a:pt x="8067" y="836192"/>
                  <a:pt x="1082" y="814602"/>
                </a:cubicBezTo>
                <a:cubicBezTo>
                  <a:pt x="-5903" y="793012"/>
                  <a:pt x="22672" y="771422"/>
                  <a:pt x="37277" y="742212"/>
                </a:cubicBezTo>
                <a:cubicBezTo>
                  <a:pt x="51882" y="713002"/>
                  <a:pt x="66487" y="699032"/>
                  <a:pt x="73472" y="669822"/>
                </a:cubicBezTo>
                <a:cubicBezTo>
                  <a:pt x="80457" y="640612"/>
                  <a:pt x="73472" y="626642"/>
                  <a:pt x="73472" y="597432"/>
                </a:cubicBezTo>
                <a:cubicBezTo>
                  <a:pt x="73472" y="568222"/>
                  <a:pt x="58867" y="554252"/>
                  <a:pt x="73472" y="525042"/>
                </a:cubicBezTo>
                <a:cubicBezTo>
                  <a:pt x="88077" y="495832"/>
                  <a:pt x="124272" y="481862"/>
                  <a:pt x="145862" y="452652"/>
                </a:cubicBezTo>
                <a:cubicBezTo>
                  <a:pt x="167452" y="423442"/>
                  <a:pt x="171262" y="409472"/>
                  <a:pt x="182057" y="380262"/>
                </a:cubicBezTo>
                <a:cubicBezTo>
                  <a:pt x="192852" y="351052"/>
                  <a:pt x="193487" y="337082"/>
                  <a:pt x="200472" y="307872"/>
                </a:cubicBezTo>
                <a:cubicBezTo>
                  <a:pt x="207457" y="278662"/>
                  <a:pt x="218252" y="264692"/>
                  <a:pt x="218252" y="235482"/>
                </a:cubicBezTo>
                <a:cubicBezTo>
                  <a:pt x="218252" y="206272"/>
                  <a:pt x="218252" y="188492"/>
                  <a:pt x="200472" y="163092"/>
                </a:cubicBezTo>
                <a:cubicBezTo>
                  <a:pt x="182692" y="137692"/>
                  <a:pt x="142687" y="134517"/>
                  <a:pt x="128082" y="109117"/>
                </a:cubicBezTo>
                <a:cubicBezTo>
                  <a:pt x="113477" y="83717"/>
                  <a:pt x="113477" y="58317"/>
                  <a:pt x="128082" y="36727"/>
                </a:cubicBezTo>
                <a:cubicBezTo>
                  <a:pt x="142687" y="15137"/>
                  <a:pt x="189677" y="4342"/>
                  <a:pt x="200472" y="532"/>
                </a:cubicBezTo>
                <a:cubicBezTo>
                  <a:pt x="211267" y="-3278"/>
                  <a:pt x="171262" y="14502"/>
                  <a:pt x="182057" y="18312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47850" y="2195830"/>
            <a:ext cx="3098165" cy="1718945"/>
          </a:xfrm>
          <a:custGeom>
            <a:avLst/>
            <a:gdLst>
              <a:gd name="connisteX0" fmla="*/ 2645097 w 3097852"/>
              <a:gd name="connsiteY0" fmla="*/ 0 h 1718945"/>
              <a:gd name="connisteX1" fmla="*/ 2591122 w 3097852"/>
              <a:gd name="connsiteY1" fmla="*/ 72390 h 1718945"/>
              <a:gd name="connisteX2" fmla="*/ 2554927 w 3097852"/>
              <a:gd name="connsiteY2" fmla="*/ 144780 h 1718945"/>
              <a:gd name="connisteX3" fmla="*/ 2482537 w 3097852"/>
              <a:gd name="connsiteY3" fmla="*/ 180975 h 1718945"/>
              <a:gd name="connisteX4" fmla="*/ 2428562 w 3097852"/>
              <a:gd name="connsiteY4" fmla="*/ 253365 h 1718945"/>
              <a:gd name="connisteX5" fmla="*/ 2356172 w 3097852"/>
              <a:gd name="connsiteY5" fmla="*/ 289560 h 1718945"/>
              <a:gd name="connisteX6" fmla="*/ 2283782 w 3097852"/>
              <a:gd name="connsiteY6" fmla="*/ 307975 h 1718945"/>
              <a:gd name="connisteX7" fmla="*/ 2211392 w 3097852"/>
              <a:gd name="connsiteY7" fmla="*/ 307975 h 1718945"/>
              <a:gd name="connisteX8" fmla="*/ 2139002 w 3097852"/>
              <a:gd name="connsiteY8" fmla="*/ 344170 h 1718945"/>
              <a:gd name="connisteX9" fmla="*/ 2066612 w 3097852"/>
              <a:gd name="connsiteY9" fmla="*/ 361950 h 1718945"/>
              <a:gd name="connisteX10" fmla="*/ 1994222 w 3097852"/>
              <a:gd name="connsiteY10" fmla="*/ 416560 h 1718945"/>
              <a:gd name="connisteX11" fmla="*/ 1939612 w 3097852"/>
              <a:gd name="connsiteY11" fmla="*/ 488950 h 1718945"/>
              <a:gd name="connisteX12" fmla="*/ 1885637 w 3097852"/>
              <a:gd name="connsiteY12" fmla="*/ 561340 h 1718945"/>
              <a:gd name="connisteX13" fmla="*/ 1958027 w 3097852"/>
              <a:gd name="connsiteY13" fmla="*/ 470535 h 1718945"/>
              <a:gd name="connisteX14" fmla="*/ 1885637 w 3097852"/>
              <a:gd name="connsiteY14" fmla="*/ 597535 h 1718945"/>
              <a:gd name="connisteX15" fmla="*/ 1813247 w 3097852"/>
              <a:gd name="connsiteY15" fmla="*/ 615315 h 1718945"/>
              <a:gd name="connisteX16" fmla="*/ 1740857 w 3097852"/>
              <a:gd name="connsiteY16" fmla="*/ 615315 h 1718945"/>
              <a:gd name="connisteX17" fmla="*/ 1668467 w 3097852"/>
              <a:gd name="connsiteY17" fmla="*/ 615315 h 1718945"/>
              <a:gd name="connisteX18" fmla="*/ 1596077 w 3097852"/>
              <a:gd name="connsiteY18" fmla="*/ 615315 h 1718945"/>
              <a:gd name="connisteX19" fmla="*/ 1523687 w 3097852"/>
              <a:gd name="connsiteY19" fmla="*/ 615315 h 1718945"/>
              <a:gd name="connisteX20" fmla="*/ 1451297 w 3097852"/>
              <a:gd name="connsiteY20" fmla="*/ 615315 h 1718945"/>
              <a:gd name="connisteX21" fmla="*/ 1378907 w 3097852"/>
              <a:gd name="connsiteY21" fmla="*/ 615315 h 1718945"/>
              <a:gd name="connisteX22" fmla="*/ 1306517 w 3097852"/>
              <a:gd name="connsiteY22" fmla="*/ 561340 h 1718945"/>
              <a:gd name="connisteX23" fmla="*/ 1234127 w 3097852"/>
              <a:gd name="connsiteY23" fmla="*/ 633730 h 1718945"/>
              <a:gd name="connisteX24" fmla="*/ 1161737 w 3097852"/>
              <a:gd name="connsiteY24" fmla="*/ 687705 h 1718945"/>
              <a:gd name="connisteX25" fmla="*/ 1180152 w 3097852"/>
              <a:gd name="connsiteY25" fmla="*/ 760095 h 1718945"/>
              <a:gd name="connisteX26" fmla="*/ 1252542 w 3097852"/>
              <a:gd name="connsiteY26" fmla="*/ 723900 h 1718945"/>
              <a:gd name="connisteX27" fmla="*/ 1180152 w 3097852"/>
              <a:gd name="connsiteY27" fmla="*/ 687705 h 1718945"/>
              <a:gd name="connisteX28" fmla="*/ 1197932 w 3097852"/>
              <a:gd name="connsiteY28" fmla="*/ 814070 h 1718945"/>
              <a:gd name="connisteX29" fmla="*/ 1126177 w 3097852"/>
              <a:gd name="connsiteY29" fmla="*/ 796290 h 1718945"/>
              <a:gd name="connisteX30" fmla="*/ 1053787 w 3097852"/>
              <a:gd name="connsiteY30" fmla="*/ 777875 h 1718945"/>
              <a:gd name="connisteX31" fmla="*/ 981397 w 3097852"/>
              <a:gd name="connsiteY31" fmla="*/ 741680 h 1718945"/>
              <a:gd name="connisteX32" fmla="*/ 926787 w 3097852"/>
              <a:gd name="connsiteY32" fmla="*/ 669290 h 1718945"/>
              <a:gd name="connisteX33" fmla="*/ 854397 w 3097852"/>
              <a:gd name="connsiteY33" fmla="*/ 633730 h 1718945"/>
              <a:gd name="connisteX34" fmla="*/ 782007 w 3097852"/>
              <a:gd name="connsiteY34" fmla="*/ 615315 h 1718945"/>
              <a:gd name="connisteX35" fmla="*/ 709617 w 3097852"/>
              <a:gd name="connsiteY35" fmla="*/ 597535 h 1718945"/>
              <a:gd name="connisteX36" fmla="*/ 637227 w 3097852"/>
              <a:gd name="connsiteY36" fmla="*/ 597535 h 1718945"/>
              <a:gd name="connisteX37" fmla="*/ 564837 w 3097852"/>
              <a:gd name="connsiteY37" fmla="*/ 615315 h 1718945"/>
              <a:gd name="connisteX38" fmla="*/ 492447 w 3097852"/>
              <a:gd name="connsiteY38" fmla="*/ 633730 h 1718945"/>
              <a:gd name="connisteX39" fmla="*/ 420692 w 3097852"/>
              <a:gd name="connsiteY39" fmla="*/ 633730 h 1718945"/>
              <a:gd name="connisteX40" fmla="*/ 348302 w 3097852"/>
              <a:gd name="connsiteY40" fmla="*/ 633730 h 1718945"/>
              <a:gd name="connisteX41" fmla="*/ 275912 w 3097852"/>
              <a:gd name="connsiteY41" fmla="*/ 615315 h 1718945"/>
              <a:gd name="connisteX42" fmla="*/ 203522 w 3097852"/>
              <a:gd name="connsiteY42" fmla="*/ 561340 h 1718945"/>
              <a:gd name="connisteX43" fmla="*/ 131132 w 3097852"/>
              <a:gd name="connsiteY43" fmla="*/ 561340 h 1718945"/>
              <a:gd name="connisteX44" fmla="*/ 76522 w 3097852"/>
              <a:gd name="connsiteY44" fmla="*/ 633730 h 1718945"/>
              <a:gd name="connisteX45" fmla="*/ 40327 w 3097852"/>
              <a:gd name="connsiteY45" fmla="*/ 705485 h 1718945"/>
              <a:gd name="connisteX46" fmla="*/ 4132 w 3097852"/>
              <a:gd name="connsiteY46" fmla="*/ 777875 h 1718945"/>
              <a:gd name="connisteX47" fmla="*/ 4132 w 3097852"/>
              <a:gd name="connsiteY47" fmla="*/ 850265 h 1718945"/>
              <a:gd name="connisteX48" fmla="*/ 22547 w 3097852"/>
              <a:gd name="connsiteY48" fmla="*/ 922655 h 1718945"/>
              <a:gd name="connisteX49" fmla="*/ 22547 w 3097852"/>
              <a:gd name="connsiteY49" fmla="*/ 995045 h 1718945"/>
              <a:gd name="connisteX50" fmla="*/ 22547 w 3097852"/>
              <a:gd name="connsiteY50" fmla="*/ 1067435 h 1718945"/>
              <a:gd name="connisteX51" fmla="*/ 76522 w 3097852"/>
              <a:gd name="connsiteY51" fmla="*/ 1139825 h 1718945"/>
              <a:gd name="connisteX52" fmla="*/ 148912 w 3097852"/>
              <a:gd name="connsiteY52" fmla="*/ 1176020 h 1718945"/>
              <a:gd name="connisteX53" fmla="*/ 221302 w 3097852"/>
              <a:gd name="connsiteY53" fmla="*/ 1194435 h 1718945"/>
              <a:gd name="connisteX54" fmla="*/ 275912 w 3097852"/>
              <a:gd name="connsiteY54" fmla="*/ 1266825 h 1718945"/>
              <a:gd name="connisteX55" fmla="*/ 275912 w 3097852"/>
              <a:gd name="connsiteY55" fmla="*/ 1338580 h 1718945"/>
              <a:gd name="connisteX56" fmla="*/ 257497 w 3097852"/>
              <a:gd name="connsiteY56" fmla="*/ 1410970 h 1718945"/>
              <a:gd name="connisteX57" fmla="*/ 329887 w 3097852"/>
              <a:gd name="connsiteY57" fmla="*/ 1447165 h 1718945"/>
              <a:gd name="connisteX58" fmla="*/ 402277 w 3097852"/>
              <a:gd name="connsiteY58" fmla="*/ 1447165 h 1718945"/>
              <a:gd name="connisteX59" fmla="*/ 474667 w 3097852"/>
              <a:gd name="connsiteY59" fmla="*/ 1465580 h 1718945"/>
              <a:gd name="connisteX60" fmla="*/ 547057 w 3097852"/>
              <a:gd name="connsiteY60" fmla="*/ 1483360 h 1718945"/>
              <a:gd name="connisteX61" fmla="*/ 637227 w 3097852"/>
              <a:gd name="connsiteY61" fmla="*/ 1465580 h 1718945"/>
              <a:gd name="connisteX62" fmla="*/ 709617 w 3097852"/>
              <a:gd name="connsiteY62" fmla="*/ 1465580 h 1718945"/>
              <a:gd name="connisteX63" fmla="*/ 782007 w 3097852"/>
              <a:gd name="connsiteY63" fmla="*/ 1483360 h 1718945"/>
              <a:gd name="connisteX64" fmla="*/ 854397 w 3097852"/>
              <a:gd name="connsiteY64" fmla="*/ 1501775 h 1718945"/>
              <a:gd name="connisteX65" fmla="*/ 926787 w 3097852"/>
              <a:gd name="connsiteY65" fmla="*/ 1519555 h 1718945"/>
              <a:gd name="connisteX66" fmla="*/ 999177 w 3097852"/>
              <a:gd name="connsiteY66" fmla="*/ 1519555 h 1718945"/>
              <a:gd name="connisteX67" fmla="*/ 1071567 w 3097852"/>
              <a:gd name="connsiteY67" fmla="*/ 1537970 h 1718945"/>
              <a:gd name="connisteX68" fmla="*/ 1143957 w 3097852"/>
              <a:gd name="connsiteY68" fmla="*/ 1537970 h 1718945"/>
              <a:gd name="connisteX69" fmla="*/ 1216347 w 3097852"/>
              <a:gd name="connsiteY69" fmla="*/ 1537970 h 1718945"/>
              <a:gd name="connisteX70" fmla="*/ 1288737 w 3097852"/>
              <a:gd name="connsiteY70" fmla="*/ 1537970 h 1718945"/>
              <a:gd name="connisteX71" fmla="*/ 1342712 w 3097852"/>
              <a:gd name="connsiteY71" fmla="*/ 1610360 h 1718945"/>
              <a:gd name="connisteX72" fmla="*/ 1415102 w 3097852"/>
              <a:gd name="connsiteY72" fmla="*/ 1664335 h 1718945"/>
              <a:gd name="connisteX73" fmla="*/ 1487492 w 3097852"/>
              <a:gd name="connsiteY73" fmla="*/ 1700530 h 1718945"/>
              <a:gd name="connisteX74" fmla="*/ 1559882 w 3097852"/>
              <a:gd name="connsiteY74" fmla="*/ 1718945 h 1718945"/>
              <a:gd name="connisteX75" fmla="*/ 1632272 w 3097852"/>
              <a:gd name="connsiteY75" fmla="*/ 1700530 h 1718945"/>
              <a:gd name="connisteX76" fmla="*/ 1704662 w 3097852"/>
              <a:gd name="connsiteY76" fmla="*/ 1664335 h 1718945"/>
              <a:gd name="connisteX77" fmla="*/ 1777052 w 3097852"/>
              <a:gd name="connsiteY77" fmla="*/ 1646555 h 1718945"/>
              <a:gd name="connisteX78" fmla="*/ 1849442 w 3097852"/>
              <a:gd name="connsiteY78" fmla="*/ 1646555 h 1718945"/>
              <a:gd name="connisteX79" fmla="*/ 1921832 w 3097852"/>
              <a:gd name="connsiteY79" fmla="*/ 1682750 h 1718945"/>
              <a:gd name="connisteX80" fmla="*/ 1994222 w 3097852"/>
              <a:gd name="connsiteY80" fmla="*/ 1682750 h 1718945"/>
              <a:gd name="connisteX81" fmla="*/ 2066612 w 3097852"/>
              <a:gd name="connsiteY81" fmla="*/ 1664335 h 1718945"/>
              <a:gd name="connisteX82" fmla="*/ 2139002 w 3097852"/>
              <a:gd name="connsiteY82" fmla="*/ 1664335 h 1718945"/>
              <a:gd name="connisteX83" fmla="*/ 2211392 w 3097852"/>
              <a:gd name="connsiteY83" fmla="*/ 1682750 h 1718945"/>
              <a:gd name="connisteX84" fmla="*/ 2283782 w 3097852"/>
              <a:gd name="connsiteY84" fmla="*/ 1682750 h 1718945"/>
              <a:gd name="connisteX85" fmla="*/ 2356172 w 3097852"/>
              <a:gd name="connsiteY85" fmla="*/ 1682750 h 1718945"/>
              <a:gd name="connisteX86" fmla="*/ 2428562 w 3097852"/>
              <a:gd name="connsiteY86" fmla="*/ 1682750 h 1718945"/>
              <a:gd name="connisteX87" fmla="*/ 2500317 w 3097852"/>
              <a:gd name="connsiteY87" fmla="*/ 1682750 h 1718945"/>
              <a:gd name="connisteX88" fmla="*/ 2572707 w 3097852"/>
              <a:gd name="connsiteY88" fmla="*/ 1682750 h 1718945"/>
              <a:gd name="connisteX89" fmla="*/ 2645097 w 3097852"/>
              <a:gd name="connsiteY89" fmla="*/ 1682750 h 1718945"/>
              <a:gd name="connisteX90" fmla="*/ 2717487 w 3097852"/>
              <a:gd name="connsiteY90" fmla="*/ 1700530 h 1718945"/>
              <a:gd name="connisteX91" fmla="*/ 2789877 w 3097852"/>
              <a:gd name="connsiteY91" fmla="*/ 1700530 h 1718945"/>
              <a:gd name="connisteX92" fmla="*/ 2862267 w 3097852"/>
              <a:gd name="connsiteY92" fmla="*/ 1682750 h 1718945"/>
              <a:gd name="connisteX93" fmla="*/ 2880682 w 3097852"/>
              <a:gd name="connsiteY93" fmla="*/ 1610360 h 1718945"/>
              <a:gd name="connisteX94" fmla="*/ 2953072 w 3097852"/>
              <a:gd name="connsiteY94" fmla="*/ 1574165 h 1718945"/>
              <a:gd name="connisteX95" fmla="*/ 3025462 w 3097852"/>
              <a:gd name="connsiteY95" fmla="*/ 1519555 h 1718945"/>
              <a:gd name="connisteX96" fmla="*/ 3097852 w 3097852"/>
              <a:gd name="connsiteY96" fmla="*/ 1465580 h 1718945"/>
              <a:gd name="connisteX97" fmla="*/ 3025462 w 3097852"/>
              <a:gd name="connsiteY97" fmla="*/ 1429385 h 1718945"/>
              <a:gd name="connisteX98" fmla="*/ 2953072 w 3097852"/>
              <a:gd name="connsiteY98" fmla="*/ 1374775 h 1718945"/>
              <a:gd name="connisteX99" fmla="*/ 2880682 w 3097852"/>
              <a:gd name="connsiteY99" fmla="*/ 1338580 h 1718945"/>
              <a:gd name="connisteX100" fmla="*/ 2808292 w 3097852"/>
              <a:gd name="connsiteY100" fmla="*/ 1320800 h 1718945"/>
              <a:gd name="connisteX101" fmla="*/ 2735902 w 3097852"/>
              <a:gd name="connsiteY101" fmla="*/ 1266825 h 1718945"/>
              <a:gd name="connisteX102" fmla="*/ 2663512 w 3097852"/>
              <a:gd name="connsiteY102" fmla="*/ 1212215 h 1718945"/>
              <a:gd name="connisteX103" fmla="*/ 2663512 w 3097852"/>
              <a:gd name="connsiteY103" fmla="*/ 1139825 h 1718945"/>
              <a:gd name="connisteX104" fmla="*/ 2608902 w 3097852"/>
              <a:gd name="connsiteY104" fmla="*/ 1067435 h 1718945"/>
              <a:gd name="connisteX105" fmla="*/ 2536512 w 3097852"/>
              <a:gd name="connsiteY105" fmla="*/ 1031240 h 1718945"/>
              <a:gd name="connisteX106" fmla="*/ 2518732 w 3097852"/>
              <a:gd name="connsiteY106" fmla="*/ 958850 h 1718945"/>
              <a:gd name="connisteX107" fmla="*/ 2554927 w 3097852"/>
              <a:gd name="connsiteY107" fmla="*/ 886460 h 1718945"/>
              <a:gd name="connisteX108" fmla="*/ 2591122 w 3097852"/>
              <a:gd name="connsiteY108" fmla="*/ 814070 h 1718945"/>
              <a:gd name="connisteX109" fmla="*/ 2627317 w 3097852"/>
              <a:gd name="connsiteY109" fmla="*/ 723900 h 1718945"/>
              <a:gd name="connisteX110" fmla="*/ 2572707 w 3097852"/>
              <a:gd name="connsiteY110" fmla="*/ 651510 h 1718945"/>
              <a:gd name="connisteX111" fmla="*/ 2500317 w 3097852"/>
              <a:gd name="connsiteY111" fmla="*/ 597535 h 1718945"/>
              <a:gd name="connisteX112" fmla="*/ 2518732 w 3097852"/>
              <a:gd name="connsiteY112" fmla="*/ 525145 h 1718945"/>
              <a:gd name="connisteX113" fmla="*/ 2572707 w 3097852"/>
              <a:gd name="connsiteY113" fmla="*/ 452755 h 1718945"/>
              <a:gd name="connisteX114" fmla="*/ 2591122 w 3097852"/>
              <a:gd name="connsiteY114" fmla="*/ 380365 h 1718945"/>
              <a:gd name="connisteX115" fmla="*/ 2591122 w 3097852"/>
              <a:gd name="connsiteY115" fmla="*/ 307975 h 1718945"/>
              <a:gd name="connisteX116" fmla="*/ 2591122 w 3097852"/>
              <a:gd name="connsiteY116" fmla="*/ 235585 h 1718945"/>
              <a:gd name="connisteX117" fmla="*/ 2572707 w 3097852"/>
              <a:gd name="connsiteY117" fmla="*/ 163195 h 17189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</a:cxnLst>
            <a:rect l="l" t="t" r="r" b="b"/>
            <a:pathLst>
              <a:path w="3097852" h="1718945">
                <a:moveTo>
                  <a:pt x="2645097" y="0"/>
                </a:moveTo>
                <a:cubicBezTo>
                  <a:pt x="2634937" y="13335"/>
                  <a:pt x="2608902" y="43180"/>
                  <a:pt x="2591122" y="72390"/>
                </a:cubicBezTo>
                <a:cubicBezTo>
                  <a:pt x="2573342" y="101600"/>
                  <a:pt x="2576517" y="123190"/>
                  <a:pt x="2554927" y="144780"/>
                </a:cubicBezTo>
                <a:cubicBezTo>
                  <a:pt x="2533337" y="166370"/>
                  <a:pt x="2507937" y="159385"/>
                  <a:pt x="2482537" y="180975"/>
                </a:cubicBezTo>
                <a:cubicBezTo>
                  <a:pt x="2457137" y="202565"/>
                  <a:pt x="2453962" y="231775"/>
                  <a:pt x="2428562" y="253365"/>
                </a:cubicBezTo>
                <a:cubicBezTo>
                  <a:pt x="2403162" y="274955"/>
                  <a:pt x="2385382" y="278765"/>
                  <a:pt x="2356172" y="289560"/>
                </a:cubicBezTo>
                <a:cubicBezTo>
                  <a:pt x="2326962" y="300355"/>
                  <a:pt x="2312992" y="304165"/>
                  <a:pt x="2283782" y="307975"/>
                </a:cubicBezTo>
                <a:cubicBezTo>
                  <a:pt x="2254572" y="311785"/>
                  <a:pt x="2240602" y="300990"/>
                  <a:pt x="2211392" y="307975"/>
                </a:cubicBezTo>
                <a:cubicBezTo>
                  <a:pt x="2182182" y="314960"/>
                  <a:pt x="2168212" y="333375"/>
                  <a:pt x="2139002" y="344170"/>
                </a:cubicBezTo>
                <a:cubicBezTo>
                  <a:pt x="2109792" y="354965"/>
                  <a:pt x="2095822" y="347345"/>
                  <a:pt x="2066612" y="361950"/>
                </a:cubicBezTo>
                <a:cubicBezTo>
                  <a:pt x="2037402" y="376555"/>
                  <a:pt x="2019622" y="391160"/>
                  <a:pt x="1994222" y="416560"/>
                </a:cubicBezTo>
                <a:cubicBezTo>
                  <a:pt x="1968822" y="441960"/>
                  <a:pt x="1961202" y="459740"/>
                  <a:pt x="1939612" y="488950"/>
                </a:cubicBezTo>
                <a:cubicBezTo>
                  <a:pt x="1918022" y="518160"/>
                  <a:pt x="1881827" y="565150"/>
                  <a:pt x="1885637" y="561340"/>
                </a:cubicBezTo>
                <a:cubicBezTo>
                  <a:pt x="1889447" y="557530"/>
                  <a:pt x="1958027" y="463550"/>
                  <a:pt x="1958027" y="470535"/>
                </a:cubicBezTo>
                <a:cubicBezTo>
                  <a:pt x="1958027" y="477520"/>
                  <a:pt x="1914847" y="568325"/>
                  <a:pt x="1885637" y="597535"/>
                </a:cubicBezTo>
                <a:cubicBezTo>
                  <a:pt x="1856427" y="626745"/>
                  <a:pt x="1842457" y="611505"/>
                  <a:pt x="1813247" y="615315"/>
                </a:cubicBezTo>
                <a:cubicBezTo>
                  <a:pt x="1784037" y="619125"/>
                  <a:pt x="1770067" y="615315"/>
                  <a:pt x="1740857" y="615315"/>
                </a:cubicBezTo>
                <a:cubicBezTo>
                  <a:pt x="1711647" y="615315"/>
                  <a:pt x="1697677" y="615315"/>
                  <a:pt x="1668467" y="615315"/>
                </a:cubicBezTo>
                <a:cubicBezTo>
                  <a:pt x="1639257" y="615315"/>
                  <a:pt x="1625287" y="615315"/>
                  <a:pt x="1596077" y="615315"/>
                </a:cubicBezTo>
                <a:cubicBezTo>
                  <a:pt x="1566867" y="615315"/>
                  <a:pt x="1552897" y="615315"/>
                  <a:pt x="1523687" y="615315"/>
                </a:cubicBezTo>
                <a:cubicBezTo>
                  <a:pt x="1494477" y="615315"/>
                  <a:pt x="1480507" y="615315"/>
                  <a:pt x="1451297" y="615315"/>
                </a:cubicBezTo>
                <a:cubicBezTo>
                  <a:pt x="1422087" y="615315"/>
                  <a:pt x="1408117" y="626110"/>
                  <a:pt x="1378907" y="615315"/>
                </a:cubicBezTo>
                <a:cubicBezTo>
                  <a:pt x="1349697" y="604520"/>
                  <a:pt x="1335727" y="557530"/>
                  <a:pt x="1306517" y="561340"/>
                </a:cubicBezTo>
                <a:cubicBezTo>
                  <a:pt x="1277307" y="565150"/>
                  <a:pt x="1263337" y="608330"/>
                  <a:pt x="1234127" y="633730"/>
                </a:cubicBezTo>
                <a:cubicBezTo>
                  <a:pt x="1204917" y="659130"/>
                  <a:pt x="1172532" y="662305"/>
                  <a:pt x="1161737" y="687705"/>
                </a:cubicBezTo>
                <a:cubicBezTo>
                  <a:pt x="1150942" y="713105"/>
                  <a:pt x="1161737" y="753110"/>
                  <a:pt x="1180152" y="760095"/>
                </a:cubicBezTo>
                <a:cubicBezTo>
                  <a:pt x="1198567" y="767080"/>
                  <a:pt x="1252542" y="738505"/>
                  <a:pt x="1252542" y="723900"/>
                </a:cubicBezTo>
                <a:cubicBezTo>
                  <a:pt x="1252542" y="709295"/>
                  <a:pt x="1190947" y="669925"/>
                  <a:pt x="1180152" y="687705"/>
                </a:cubicBezTo>
                <a:cubicBezTo>
                  <a:pt x="1169357" y="705485"/>
                  <a:pt x="1208727" y="792480"/>
                  <a:pt x="1197932" y="814070"/>
                </a:cubicBezTo>
                <a:cubicBezTo>
                  <a:pt x="1187137" y="835660"/>
                  <a:pt x="1154752" y="803275"/>
                  <a:pt x="1126177" y="796290"/>
                </a:cubicBezTo>
                <a:cubicBezTo>
                  <a:pt x="1097602" y="789305"/>
                  <a:pt x="1082997" y="788670"/>
                  <a:pt x="1053787" y="777875"/>
                </a:cubicBezTo>
                <a:cubicBezTo>
                  <a:pt x="1024577" y="767080"/>
                  <a:pt x="1006797" y="763270"/>
                  <a:pt x="981397" y="741680"/>
                </a:cubicBezTo>
                <a:cubicBezTo>
                  <a:pt x="955997" y="720090"/>
                  <a:pt x="952187" y="690880"/>
                  <a:pt x="926787" y="669290"/>
                </a:cubicBezTo>
                <a:cubicBezTo>
                  <a:pt x="901387" y="647700"/>
                  <a:pt x="883607" y="644525"/>
                  <a:pt x="854397" y="633730"/>
                </a:cubicBezTo>
                <a:cubicBezTo>
                  <a:pt x="825187" y="622935"/>
                  <a:pt x="811217" y="622300"/>
                  <a:pt x="782007" y="615315"/>
                </a:cubicBezTo>
                <a:cubicBezTo>
                  <a:pt x="752797" y="608330"/>
                  <a:pt x="738827" y="601345"/>
                  <a:pt x="709617" y="597535"/>
                </a:cubicBezTo>
                <a:cubicBezTo>
                  <a:pt x="680407" y="593725"/>
                  <a:pt x="666437" y="593725"/>
                  <a:pt x="637227" y="597535"/>
                </a:cubicBezTo>
                <a:cubicBezTo>
                  <a:pt x="608017" y="601345"/>
                  <a:pt x="594047" y="608330"/>
                  <a:pt x="564837" y="615315"/>
                </a:cubicBezTo>
                <a:cubicBezTo>
                  <a:pt x="535627" y="622300"/>
                  <a:pt x="521022" y="629920"/>
                  <a:pt x="492447" y="633730"/>
                </a:cubicBezTo>
                <a:cubicBezTo>
                  <a:pt x="463872" y="637540"/>
                  <a:pt x="449267" y="633730"/>
                  <a:pt x="420692" y="633730"/>
                </a:cubicBezTo>
                <a:cubicBezTo>
                  <a:pt x="392117" y="633730"/>
                  <a:pt x="377512" y="637540"/>
                  <a:pt x="348302" y="633730"/>
                </a:cubicBezTo>
                <a:cubicBezTo>
                  <a:pt x="319092" y="629920"/>
                  <a:pt x="305122" y="629920"/>
                  <a:pt x="275912" y="615315"/>
                </a:cubicBezTo>
                <a:cubicBezTo>
                  <a:pt x="246702" y="600710"/>
                  <a:pt x="232732" y="572135"/>
                  <a:pt x="203522" y="561340"/>
                </a:cubicBezTo>
                <a:cubicBezTo>
                  <a:pt x="174312" y="550545"/>
                  <a:pt x="156532" y="546735"/>
                  <a:pt x="131132" y="561340"/>
                </a:cubicBezTo>
                <a:cubicBezTo>
                  <a:pt x="105732" y="575945"/>
                  <a:pt x="94937" y="605155"/>
                  <a:pt x="76522" y="633730"/>
                </a:cubicBezTo>
                <a:cubicBezTo>
                  <a:pt x="58107" y="662305"/>
                  <a:pt x="54932" y="676910"/>
                  <a:pt x="40327" y="705485"/>
                </a:cubicBezTo>
                <a:cubicBezTo>
                  <a:pt x="25722" y="734060"/>
                  <a:pt x="11117" y="748665"/>
                  <a:pt x="4132" y="777875"/>
                </a:cubicBezTo>
                <a:cubicBezTo>
                  <a:pt x="-2853" y="807085"/>
                  <a:pt x="322" y="821055"/>
                  <a:pt x="4132" y="850265"/>
                </a:cubicBezTo>
                <a:cubicBezTo>
                  <a:pt x="7942" y="879475"/>
                  <a:pt x="18737" y="893445"/>
                  <a:pt x="22547" y="922655"/>
                </a:cubicBezTo>
                <a:cubicBezTo>
                  <a:pt x="26357" y="951865"/>
                  <a:pt x="22547" y="965835"/>
                  <a:pt x="22547" y="995045"/>
                </a:cubicBezTo>
                <a:cubicBezTo>
                  <a:pt x="22547" y="1024255"/>
                  <a:pt x="11752" y="1038225"/>
                  <a:pt x="22547" y="1067435"/>
                </a:cubicBezTo>
                <a:cubicBezTo>
                  <a:pt x="33342" y="1096645"/>
                  <a:pt x="51122" y="1118235"/>
                  <a:pt x="76522" y="1139825"/>
                </a:cubicBezTo>
                <a:cubicBezTo>
                  <a:pt x="101922" y="1161415"/>
                  <a:pt x="119702" y="1165225"/>
                  <a:pt x="148912" y="1176020"/>
                </a:cubicBezTo>
                <a:cubicBezTo>
                  <a:pt x="178122" y="1186815"/>
                  <a:pt x="195902" y="1176020"/>
                  <a:pt x="221302" y="1194435"/>
                </a:cubicBezTo>
                <a:cubicBezTo>
                  <a:pt x="246702" y="1212850"/>
                  <a:pt x="265117" y="1238250"/>
                  <a:pt x="275912" y="1266825"/>
                </a:cubicBezTo>
                <a:cubicBezTo>
                  <a:pt x="286707" y="1295400"/>
                  <a:pt x="279722" y="1310005"/>
                  <a:pt x="275912" y="1338580"/>
                </a:cubicBezTo>
                <a:cubicBezTo>
                  <a:pt x="272102" y="1367155"/>
                  <a:pt x="246702" y="1389380"/>
                  <a:pt x="257497" y="1410970"/>
                </a:cubicBezTo>
                <a:cubicBezTo>
                  <a:pt x="268292" y="1432560"/>
                  <a:pt x="300677" y="1440180"/>
                  <a:pt x="329887" y="1447165"/>
                </a:cubicBezTo>
                <a:cubicBezTo>
                  <a:pt x="359097" y="1454150"/>
                  <a:pt x="373067" y="1443355"/>
                  <a:pt x="402277" y="1447165"/>
                </a:cubicBezTo>
                <a:cubicBezTo>
                  <a:pt x="431487" y="1450975"/>
                  <a:pt x="445457" y="1458595"/>
                  <a:pt x="474667" y="1465580"/>
                </a:cubicBezTo>
                <a:cubicBezTo>
                  <a:pt x="503877" y="1472565"/>
                  <a:pt x="514672" y="1483360"/>
                  <a:pt x="547057" y="1483360"/>
                </a:cubicBezTo>
                <a:cubicBezTo>
                  <a:pt x="579442" y="1483360"/>
                  <a:pt x="604842" y="1469390"/>
                  <a:pt x="637227" y="1465580"/>
                </a:cubicBezTo>
                <a:cubicBezTo>
                  <a:pt x="669612" y="1461770"/>
                  <a:pt x="680407" y="1461770"/>
                  <a:pt x="709617" y="1465580"/>
                </a:cubicBezTo>
                <a:cubicBezTo>
                  <a:pt x="738827" y="1469390"/>
                  <a:pt x="752797" y="1476375"/>
                  <a:pt x="782007" y="1483360"/>
                </a:cubicBezTo>
                <a:cubicBezTo>
                  <a:pt x="811217" y="1490345"/>
                  <a:pt x="825187" y="1494790"/>
                  <a:pt x="854397" y="1501775"/>
                </a:cubicBezTo>
                <a:cubicBezTo>
                  <a:pt x="883607" y="1508760"/>
                  <a:pt x="897577" y="1515745"/>
                  <a:pt x="926787" y="1519555"/>
                </a:cubicBezTo>
                <a:cubicBezTo>
                  <a:pt x="955997" y="1523365"/>
                  <a:pt x="969967" y="1515745"/>
                  <a:pt x="999177" y="1519555"/>
                </a:cubicBezTo>
                <a:cubicBezTo>
                  <a:pt x="1028387" y="1523365"/>
                  <a:pt x="1042357" y="1534160"/>
                  <a:pt x="1071567" y="1537970"/>
                </a:cubicBezTo>
                <a:cubicBezTo>
                  <a:pt x="1100777" y="1541780"/>
                  <a:pt x="1114747" y="1537970"/>
                  <a:pt x="1143957" y="1537970"/>
                </a:cubicBezTo>
                <a:cubicBezTo>
                  <a:pt x="1173167" y="1537970"/>
                  <a:pt x="1187137" y="1537970"/>
                  <a:pt x="1216347" y="1537970"/>
                </a:cubicBezTo>
                <a:cubicBezTo>
                  <a:pt x="1245557" y="1537970"/>
                  <a:pt x="1263337" y="1523365"/>
                  <a:pt x="1288737" y="1537970"/>
                </a:cubicBezTo>
                <a:cubicBezTo>
                  <a:pt x="1314137" y="1552575"/>
                  <a:pt x="1317312" y="1584960"/>
                  <a:pt x="1342712" y="1610360"/>
                </a:cubicBezTo>
                <a:cubicBezTo>
                  <a:pt x="1368112" y="1635760"/>
                  <a:pt x="1385892" y="1646555"/>
                  <a:pt x="1415102" y="1664335"/>
                </a:cubicBezTo>
                <a:cubicBezTo>
                  <a:pt x="1444312" y="1682115"/>
                  <a:pt x="1458282" y="1689735"/>
                  <a:pt x="1487492" y="1700530"/>
                </a:cubicBezTo>
                <a:cubicBezTo>
                  <a:pt x="1516702" y="1711325"/>
                  <a:pt x="1530672" y="1718945"/>
                  <a:pt x="1559882" y="1718945"/>
                </a:cubicBezTo>
                <a:cubicBezTo>
                  <a:pt x="1589092" y="1718945"/>
                  <a:pt x="1603062" y="1711325"/>
                  <a:pt x="1632272" y="1700530"/>
                </a:cubicBezTo>
                <a:cubicBezTo>
                  <a:pt x="1661482" y="1689735"/>
                  <a:pt x="1675452" y="1675130"/>
                  <a:pt x="1704662" y="1664335"/>
                </a:cubicBezTo>
                <a:cubicBezTo>
                  <a:pt x="1733872" y="1653540"/>
                  <a:pt x="1747842" y="1650365"/>
                  <a:pt x="1777052" y="1646555"/>
                </a:cubicBezTo>
                <a:cubicBezTo>
                  <a:pt x="1806262" y="1642745"/>
                  <a:pt x="1820232" y="1639570"/>
                  <a:pt x="1849442" y="1646555"/>
                </a:cubicBezTo>
                <a:cubicBezTo>
                  <a:pt x="1878652" y="1653540"/>
                  <a:pt x="1892622" y="1675765"/>
                  <a:pt x="1921832" y="1682750"/>
                </a:cubicBezTo>
                <a:cubicBezTo>
                  <a:pt x="1951042" y="1689735"/>
                  <a:pt x="1965012" y="1686560"/>
                  <a:pt x="1994222" y="1682750"/>
                </a:cubicBezTo>
                <a:cubicBezTo>
                  <a:pt x="2023432" y="1678940"/>
                  <a:pt x="2037402" y="1668145"/>
                  <a:pt x="2066612" y="1664335"/>
                </a:cubicBezTo>
                <a:cubicBezTo>
                  <a:pt x="2095822" y="1660525"/>
                  <a:pt x="2109792" y="1660525"/>
                  <a:pt x="2139002" y="1664335"/>
                </a:cubicBezTo>
                <a:cubicBezTo>
                  <a:pt x="2168212" y="1668145"/>
                  <a:pt x="2182182" y="1678940"/>
                  <a:pt x="2211392" y="1682750"/>
                </a:cubicBezTo>
                <a:cubicBezTo>
                  <a:pt x="2240602" y="1686560"/>
                  <a:pt x="2254572" y="1682750"/>
                  <a:pt x="2283782" y="1682750"/>
                </a:cubicBezTo>
                <a:cubicBezTo>
                  <a:pt x="2312992" y="1682750"/>
                  <a:pt x="2326962" y="1682750"/>
                  <a:pt x="2356172" y="1682750"/>
                </a:cubicBezTo>
                <a:cubicBezTo>
                  <a:pt x="2385382" y="1682750"/>
                  <a:pt x="2399987" y="1682750"/>
                  <a:pt x="2428562" y="1682750"/>
                </a:cubicBezTo>
                <a:cubicBezTo>
                  <a:pt x="2457137" y="1682750"/>
                  <a:pt x="2471742" y="1682750"/>
                  <a:pt x="2500317" y="1682750"/>
                </a:cubicBezTo>
                <a:cubicBezTo>
                  <a:pt x="2528892" y="1682750"/>
                  <a:pt x="2543497" y="1682750"/>
                  <a:pt x="2572707" y="1682750"/>
                </a:cubicBezTo>
                <a:cubicBezTo>
                  <a:pt x="2601917" y="1682750"/>
                  <a:pt x="2615887" y="1678940"/>
                  <a:pt x="2645097" y="1682750"/>
                </a:cubicBezTo>
                <a:cubicBezTo>
                  <a:pt x="2674307" y="1686560"/>
                  <a:pt x="2688277" y="1696720"/>
                  <a:pt x="2717487" y="1700530"/>
                </a:cubicBezTo>
                <a:cubicBezTo>
                  <a:pt x="2746697" y="1704340"/>
                  <a:pt x="2760667" y="1704340"/>
                  <a:pt x="2789877" y="1700530"/>
                </a:cubicBezTo>
                <a:cubicBezTo>
                  <a:pt x="2819087" y="1696720"/>
                  <a:pt x="2843852" y="1700530"/>
                  <a:pt x="2862267" y="1682750"/>
                </a:cubicBezTo>
                <a:cubicBezTo>
                  <a:pt x="2880682" y="1664970"/>
                  <a:pt x="2862267" y="1631950"/>
                  <a:pt x="2880682" y="1610360"/>
                </a:cubicBezTo>
                <a:cubicBezTo>
                  <a:pt x="2899097" y="1588770"/>
                  <a:pt x="2923862" y="1592580"/>
                  <a:pt x="2953072" y="1574165"/>
                </a:cubicBezTo>
                <a:cubicBezTo>
                  <a:pt x="2982282" y="1555750"/>
                  <a:pt x="2996252" y="1541145"/>
                  <a:pt x="3025462" y="1519555"/>
                </a:cubicBezTo>
                <a:cubicBezTo>
                  <a:pt x="3054672" y="1497965"/>
                  <a:pt x="3097852" y="1483360"/>
                  <a:pt x="3097852" y="1465580"/>
                </a:cubicBezTo>
                <a:cubicBezTo>
                  <a:pt x="3097852" y="1447800"/>
                  <a:pt x="3054672" y="1447800"/>
                  <a:pt x="3025462" y="1429385"/>
                </a:cubicBezTo>
                <a:cubicBezTo>
                  <a:pt x="2996252" y="1410970"/>
                  <a:pt x="2982282" y="1393190"/>
                  <a:pt x="2953072" y="1374775"/>
                </a:cubicBezTo>
                <a:cubicBezTo>
                  <a:pt x="2923862" y="1356360"/>
                  <a:pt x="2909892" y="1349375"/>
                  <a:pt x="2880682" y="1338580"/>
                </a:cubicBezTo>
                <a:cubicBezTo>
                  <a:pt x="2851472" y="1327785"/>
                  <a:pt x="2837502" y="1335405"/>
                  <a:pt x="2808292" y="1320800"/>
                </a:cubicBezTo>
                <a:cubicBezTo>
                  <a:pt x="2779082" y="1306195"/>
                  <a:pt x="2765112" y="1288415"/>
                  <a:pt x="2735902" y="1266825"/>
                </a:cubicBezTo>
                <a:cubicBezTo>
                  <a:pt x="2706692" y="1245235"/>
                  <a:pt x="2678117" y="1237615"/>
                  <a:pt x="2663512" y="1212215"/>
                </a:cubicBezTo>
                <a:cubicBezTo>
                  <a:pt x="2648907" y="1186815"/>
                  <a:pt x="2674307" y="1169035"/>
                  <a:pt x="2663512" y="1139825"/>
                </a:cubicBezTo>
                <a:cubicBezTo>
                  <a:pt x="2652717" y="1110615"/>
                  <a:pt x="2634302" y="1089025"/>
                  <a:pt x="2608902" y="1067435"/>
                </a:cubicBezTo>
                <a:cubicBezTo>
                  <a:pt x="2583502" y="1045845"/>
                  <a:pt x="2554292" y="1052830"/>
                  <a:pt x="2536512" y="1031240"/>
                </a:cubicBezTo>
                <a:cubicBezTo>
                  <a:pt x="2518732" y="1009650"/>
                  <a:pt x="2514922" y="988060"/>
                  <a:pt x="2518732" y="958850"/>
                </a:cubicBezTo>
                <a:cubicBezTo>
                  <a:pt x="2522542" y="929640"/>
                  <a:pt x="2540322" y="915670"/>
                  <a:pt x="2554927" y="886460"/>
                </a:cubicBezTo>
                <a:cubicBezTo>
                  <a:pt x="2569532" y="857250"/>
                  <a:pt x="2576517" y="846455"/>
                  <a:pt x="2591122" y="814070"/>
                </a:cubicBezTo>
                <a:cubicBezTo>
                  <a:pt x="2605727" y="781685"/>
                  <a:pt x="2631127" y="756285"/>
                  <a:pt x="2627317" y="723900"/>
                </a:cubicBezTo>
                <a:cubicBezTo>
                  <a:pt x="2623507" y="691515"/>
                  <a:pt x="2598107" y="676910"/>
                  <a:pt x="2572707" y="651510"/>
                </a:cubicBezTo>
                <a:cubicBezTo>
                  <a:pt x="2547307" y="626110"/>
                  <a:pt x="2511112" y="622935"/>
                  <a:pt x="2500317" y="597535"/>
                </a:cubicBezTo>
                <a:cubicBezTo>
                  <a:pt x="2489522" y="572135"/>
                  <a:pt x="2504127" y="554355"/>
                  <a:pt x="2518732" y="525145"/>
                </a:cubicBezTo>
                <a:cubicBezTo>
                  <a:pt x="2533337" y="495935"/>
                  <a:pt x="2558102" y="481965"/>
                  <a:pt x="2572707" y="452755"/>
                </a:cubicBezTo>
                <a:cubicBezTo>
                  <a:pt x="2587312" y="423545"/>
                  <a:pt x="2587312" y="409575"/>
                  <a:pt x="2591122" y="380365"/>
                </a:cubicBezTo>
                <a:cubicBezTo>
                  <a:pt x="2594932" y="351155"/>
                  <a:pt x="2591122" y="337185"/>
                  <a:pt x="2591122" y="307975"/>
                </a:cubicBezTo>
                <a:cubicBezTo>
                  <a:pt x="2591122" y="278765"/>
                  <a:pt x="2594932" y="264795"/>
                  <a:pt x="2591122" y="235585"/>
                </a:cubicBezTo>
                <a:cubicBezTo>
                  <a:pt x="2587312" y="206375"/>
                  <a:pt x="2576517" y="176530"/>
                  <a:pt x="2572707" y="163195"/>
                </a:cubicBezTo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54175" y="423545"/>
            <a:ext cx="2689860" cy="1421130"/>
          </a:xfrm>
          <a:custGeom>
            <a:avLst/>
            <a:gdLst>
              <a:gd name="connisteX0" fmla="*/ 105659 w 2690109"/>
              <a:gd name="connsiteY0" fmla="*/ 115148 h 1421343"/>
              <a:gd name="connisteX1" fmla="*/ 176779 w 2690109"/>
              <a:gd name="connsiteY1" fmla="*/ 129118 h 1421343"/>
              <a:gd name="connisteX2" fmla="*/ 247899 w 2690109"/>
              <a:gd name="connsiteY2" fmla="*/ 115148 h 1421343"/>
              <a:gd name="connisteX3" fmla="*/ 319019 w 2690109"/>
              <a:gd name="connsiteY3" fmla="*/ 129118 h 1421343"/>
              <a:gd name="connisteX4" fmla="*/ 390139 w 2690109"/>
              <a:gd name="connsiteY4" fmla="*/ 129118 h 1421343"/>
              <a:gd name="connisteX5" fmla="*/ 460624 w 2690109"/>
              <a:gd name="connsiteY5" fmla="*/ 129118 h 1421343"/>
              <a:gd name="connisteX6" fmla="*/ 531744 w 2690109"/>
              <a:gd name="connsiteY6" fmla="*/ 115148 h 1421343"/>
              <a:gd name="connisteX7" fmla="*/ 602864 w 2690109"/>
              <a:gd name="connsiteY7" fmla="*/ 115148 h 1421343"/>
              <a:gd name="connisteX8" fmla="*/ 673984 w 2690109"/>
              <a:gd name="connsiteY8" fmla="*/ 129118 h 1421343"/>
              <a:gd name="connisteX9" fmla="*/ 745104 w 2690109"/>
              <a:gd name="connsiteY9" fmla="*/ 115148 h 1421343"/>
              <a:gd name="connisteX10" fmla="*/ 815589 w 2690109"/>
              <a:gd name="connsiteY10" fmla="*/ 115148 h 1421343"/>
              <a:gd name="connisteX11" fmla="*/ 886709 w 2690109"/>
              <a:gd name="connsiteY11" fmla="*/ 115148 h 1421343"/>
              <a:gd name="connisteX12" fmla="*/ 957829 w 2690109"/>
              <a:gd name="connsiteY12" fmla="*/ 115148 h 1421343"/>
              <a:gd name="connisteX13" fmla="*/ 1028949 w 2690109"/>
              <a:gd name="connsiteY13" fmla="*/ 115148 h 1421343"/>
              <a:gd name="connisteX14" fmla="*/ 1100069 w 2690109"/>
              <a:gd name="connsiteY14" fmla="*/ 101178 h 1421343"/>
              <a:gd name="connisteX15" fmla="*/ 1170554 w 2690109"/>
              <a:gd name="connsiteY15" fmla="*/ 101178 h 1421343"/>
              <a:gd name="connisteX16" fmla="*/ 1241674 w 2690109"/>
              <a:gd name="connsiteY16" fmla="*/ 115148 h 1421343"/>
              <a:gd name="connisteX17" fmla="*/ 1312794 w 2690109"/>
              <a:gd name="connsiteY17" fmla="*/ 115148 h 1421343"/>
              <a:gd name="connisteX18" fmla="*/ 1383914 w 2690109"/>
              <a:gd name="connsiteY18" fmla="*/ 115148 h 1421343"/>
              <a:gd name="connisteX19" fmla="*/ 1455034 w 2690109"/>
              <a:gd name="connsiteY19" fmla="*/ 86573 h 1421343"/>
              <a:gd name="connisteX20" fmla="*/ 1525519 w 2690109"/>
              <a:gd name="connsiteY20" fmla="*/ 86573 h 1421343"/>
              <a:gd name="connisteX21" fmla="*/ 1596639 w 2690109"/>
              <a:gd name="connsiteY21" fmla="*/ 115148 h 1421343"/>
              <a:gd name="connisteX22" fmla="*/ 1667759 w 2690109"/>
              <a:gd name="connsiteY22" fmla="*/ 115148 h 1421343"/>
              <a:gd name="connisteX23" fmla="*/ 1738879 w 2690109"/>
              <a:gd name="connsiteY23" fmla="*/ 115148 h 1421343"/>
              <a:gd name="connisteX24" fmla="*/ 1809999 w 2690109"/>
              <a:gd name="connsiteY24" fmla="*/ 143723 h 1421343"/>
              <a:gd name="connisteX25" fmla="*/ 1880484 w 2690109"/>
              <a:gd name="connsiteY25" fmla="*/ 129118 h 1421343"/>
              <a:gd name="connisteX26" fmla="*/ 1951604 w 2690109"/>
              <a:gd name="connsiteY26" fmla="*/ 101178 h 1421343"/>
              <a:gd name="connisteX27" fmla="*/ 2022724 w 2690109"/>
              <a:gd name="connsiteY27" fmla="*/ 44028 h 1421343"/>
              <a:gd name="connisteX28" fmla="*/ 2093844 w 2690109"/>
              <a:gd name="connsiteY28" fmla="*/ 1483 h 1421343"/>
              <a:gd name="connisteX29" fmla="*/ 2164964 w 2690109"/>
              <a:gd name="connsiteY29" fmla="*/ 16088 h 1421343"/>
              <a:gd name="connisteX30" fmla="*/ 2235449 w 2690109"/>
              <a:gd name="connsiteY30" fmla="*/ 44028 h 1421343"/>
              <a:gd name="connisteX31" fmla="*/ 2306569 w 2690109"/>
              <a:gd name="connsiteY31" fmla="*/ 58633 h 1421343"/>
              <a:gd name="connisteX32" fmla="*/ 2306569 w 2690109"/>
              <a:gd name="connsiteY32" fmla="*/ 129118 h 1421343"/>
              <a:gd name="connisteX33" fmla="*/ 2264024 w 2690109"/>
              <a:gd name="connsiteY33" fmla="*/ 200238 h 1421343"/>
              <a:gd name="connisteX34" fmla="*/ 2235449 w 2690109"/>
              <a:gd name="connsiteY34" fmla="*/ 271358 h 1421343"/>
              <a:gd name="connisteX35" fmla="*/ 2306569 w 2690109"/>
              <a:gd name="connsiteY35" fmla="*/ 328508 h 1421343"/>
              <a:gd name="connisteX36" fmla="*/ 2377689 w 2690109"/>
              <a:gd name="connsiteY36" fmla="*/ 371053 h 1421343"/>
              <a:gd name="connisteX37" fmla="*/ 2448809 w 2690109"/>
              <a:gd name="connsiteY37" fmla="*/ 441538 h 1421343"/>
              <a:gd name="connisteX38" fmla="*/ 2519929 w 2690109"/>
              <a:gd name="connsiteY38" fmla="*/ 484083 h 1421343"/>
              <a:gd name="connisteX39" fmla="*/ 2590414 w 2690109"/>
              <a:gd name="connsiteY39" fmla="*/ 527263 h 1421343"/>
              <a:gd name="connisteX40" fmla="*/ 2605019 w 2690109"/>
              <a:gd name="connsiteY40" fmla="*/ 597748 h 1421343"/>
              <a:gd name="connisteX41" fmla="*/ 2605019 w 2690109"/>
              <a:gd name="connsiteY41" fmla="*/ 668868 h 1421343"/>
              <a:gd name="connisteX42" fmla="*/ 2605019 w 2690109"/>
              <a:gd name="connsiteY42" fmla="*/ 739988 h 1421343"/>
              <a:gd name="connisteX43" fmla="*/ 2605019 w 2690109"/>
              <a:gd name="connsiteY43" fmla="*/ 811108 h 1421343"/>
              <a:gd name="connisteX44" fmla="*/ 2590414 w 2690109"/>
              <a:gd name="connsiteY44" fmla="*/ 882228 h 1421343"/>
              <a:gd name="connisteX45" fmla="*/ 2519929 w 2690109"/>
              <a:gd name="connsiteY45" fmla="*/ 938743 h 1421343"/>
              <a:gd name="connisteX46" fmla="*/ 2590414 w 2690109"/>
              <a:gd name="connsiteY46" fmla="*/ 981288 h 1421343"/>
              <a:gd name="connisteX47" fmla="*/ 2519929 w 2690109"/>
              <a:gd name="connsiteY47" fmla="*/ 1023833 h 1421343"/>
              <a:gd name="connisteX48" fmla="*/ 2547869 w 2690109"/>
              <a:gd name="connsiteY48" fmla="*/ 1094953 h 1421343"/>
              <a:gd name="connisteX49" fmla="*/ 2618989 w 2690109"/>
              <a:gd name="connsiteY49" fmla="*/ 1094953 h 1421343"/>
              <a:gd name="connisteX50" fmla="*/ 2690109 w 2690109"/>
              <a:gd name="connsiteY50" fmla="*/ 1094953 h 1421343"/>
              <a:gd name="connisteX51" fmla="*/ 2618989 w 2690109"/>
              <a:gd name="connsiteY51" fmla="*/ 1123528 h 1421343"/>
              <a:gd name="connisteX52" fmla="*/ 2547869 w 2690109"/>
              <a:gd name="connsiteY52" fmla="*/ 1137498 h 1421343"/>
              <a:gd name="connisteX53" fmla="*/ 2477384 w 2690109"/>
              <a:gd name="connsiteY53" fmla="*/ 1166073 h 1421343"/>
              <a:gd name="connisteX54" fmla="*/ 2406264 w 2690109"/>
              <a:gd name="connsiteY54" fmla="*/ 1208618 h 1421343"/>
              <a:gd name="connisteX55" fmla="*/ 2349114 w 2690109"/>
              <a:gd name="connsiteY55" fmla="*/ 1279738 h 1421343"/>
              <a:gd name="connisteX56" fmla="*/ 2264024 w 2690109"/>
              <a:gd name="connsiteY56" fmla="*/ 1307678 h 1421343"/>
              <a:gd name="connisteX57" fmla="*/ 2192904 w 2690109"/>
              <a:gd name="connsiteY57" fmla="*/ 1322283 h 1421343"/>
              <a:gd name="connisteX58" fmla="*/ 2122419 w 2690109"/>
              <a:gd name="connsiteY58" fmla="*/ 1322283 h 1421343"/>
              <a:gd name="connisteX59" fmla="*/ 2051299 w 2690109"/>
              <a:gd name="connsiteY59" fmla="*/ 1336253 h 1421343"/>
              <a:gd name="connisteX60" fmla="*/ 1980179 w 2690109"/>
              <a:gd name="connsiteY60" fmla="*/ 1364828 h 1421343"/>
              <a:gd name="connisteX61" fmla="*/ 1909059 w 2690109"/>
              <a:gd name="connsiteY61" fmla="*/ 1378798 h 1421343"/>
              <a:gd name="connisteX62" fmla="*/ 1837939 w 2690109"/>
              <a:gd name="connsiteY62" fmla="*/ 1393403 h 1421343"/>
              <a:gd name="connisteX63" fmla="*/ 1767454 w 2690109"/>
              <a:gd name="connsiteY63" fmla="*/ 1378798 h 1421343"/>
              <a:gd name="connisteX64" fmla="*/ 1696334 w 2690109"/>
              <a:gd name="connsiteY64" fmla="*/ 1378798 h 1421343"/>
              <a:gd name="connisteX65" fmla="*/ 1625214 w 2690109"/>
              <a:gd name="connsiteY65" fmla="*/ 1364828 h 1421343"/>
              <a:gd name="connisteX66" fmla="*/ 1554094 w 2690109"/>
              <a:gd name="connsiteY66" fmla="*/ 1350223 h 1421343"/>
              <a:gd name="connisteX67" fmla="*/ 1482974 w 2690109"/>
              <a:gd name="connsiteY67" fmla="*/ 1350223 h 1421343"/>
              <a:gd name="connisteX68" fmla="*/ 1412489 w 2690109"/>
              <a:gd name="connsiteY68" fmla="*/ 1350223 h 1421343"/>
              <a:gd name="connisteX69" fmla="*/ 1341369 w 2690109"/>
              <a:gd name="connsiteY69" fmla="*/ 1350223 h 1421343"/>
              <a:gd name="connisteX70" fmla="*/ 1270249 w 2690109"/>
              <a:gd name="connsiteY70" fmla="*/ 1350223 h 1421343"/>
              <a:gd name="connisteX71" fmla="*/ 1199129 w 2690109"/>
              <a:gd name="connsiteY71" fmla="*/ 1364828 h 1421343"/>
              <a:gd name="connisteX72" fmla="*/ 1128009 w 2690109"/>
              <a:gd name="connsiteY72" fmla="*/ 1378798 h 1421343"/>
              <a:gd name="connisteX73" fmla="*/ 1057524 w 2690109"/>
              <a:gd name="connsiteY73" fmla="*/ 1378798 h 1421343"/>
              <a:gd name="connisteX74" fmla="*/ 986404 w 2690109"/>
              <a:gd name="connsiteY74" fmla="*/ 1378798 h 1421343"/>
              <a:gd name="connisteX75" fmla="*/ 915284 w 2690109"/>
              <a:gd name="connsiteY75" fmla="*/ 1378798 h 1421343"/>
              <a:gd name="connisteX76" fmla="*/ 844164 w 2690109"/>
              <a:gd name="connsiteY76" fmla="*/ 1407373 h 1421343"/>
              <a:gd name="connisteX77" fmla="*/ 773044 w 2690109"/>
              <a:gd name="connsiteY77" fmla="*/ 1407373 h 1421343"/>
              <a:gd name="connisteX78" fmla="*/ 702559 w 2690109"/>
              <a:gd name="connsiteY78" fmla="*/ 1421343 h 1421343"/>
              <a:gd name="connisteX79" fmla="*/ 631439 w 2690109"/>
              <a:gd name="connsiteY79" fmla="*/ 1407373 h 1421343"/>
              <a:gd name="connisteX80" fmla="*/ 560319 w 2690109"/>
              <a:gd name="connsiteY80" fmla="*/ 1378798 h 1421343"/>
              <a:gd name="connisteX81" fmla="*/ 489199 w 2690109"/>
              <a:gd name="connsiteY81" fmla="*/ 1364828 h 1421343"/>
              <a:gd name="connisteX82" fmla="*/ 418079 w 2690109"/>
              <a:gd name="connsiteY82" fmla="*/ 1350223 h 1421343"/>
              <a:gd name="connisteX83" fmla="*/ 347594 w 2690109"/>
              <a:gd name="connsiteY83" fmla="*/ 1322283 h 1421343"/>
              <a:gd name="connisteX84" fmla="*/ 304414 w 2690109"/>
              <a:gd name="connsiteY84" fmla="*/ 1251163 h 1421343"/>
              <a:gd name="connisteX85" fmla="*/ 247899 w 2690109"/>
              <a:gd name="connsiteY85" fmla="*/ 1180043 h 1421343"/>
              <a:gd name="connisteX86" fmla="*/ 219324 w 2690109"/>
              <a:gd name="connsiteY86" fmla="*/ 1108923 h 1421343"/>
              <a:gd name="connisteX87" fmla="*/ 148204 w 2690109"/>
              <a:gd name="connsiteY87" fmla="*/ 1052408 h 1421343"/>
              <a:gd name="connisteX88" fmla="*/ 134234 w 2690109"/>
              <a:gd name="connsiteY88" fmla="*/ 981288 h 1421343"/>
              <a:gd name="connisteX89" fmla="*/ 91689 w 2690109"/>
              <a:gd name="connsiteY89" fmla="*/ 910168 h 1421343"/>
              <a:gd name="connisteX90" fmla="*/ 148204 w 2690109"/>
              <a:gd name="connsiteY90" fmla="*/ 839048 h 1421343"/>
              <a:gd name="connisteX91" fmla="*/ 148204 w 2690109"/>
              <a:gd name="connsiteY91" fmla="*/ 768563 h 1421343"/>
              <a:gd name="connisteX92" fmla="*/ 120264 w 2690109"/>
              <a:gd name="connsiteY92" fmla="*/ 697443 h 1421343"/>
              <a:gd name="connisteX93" fmla="*/ 91689 w 2690109"/>
              <a:gd name="connsiteY93" fmla="*/ 626323 h 1421343"/>
              <a:gd name="connisteX94" fmla="*/ 148204 w 2690109"/>
              <a:gd name="connsiteY94" fmla="*/ 555203 h 1421343"/>
              <a:gd name="connisteX95" fmla="*/ 77719 w 2690109"/>
              <a:gd name="connsiteY95" fmla="*/ 541233 h 1421343"/>
              <a:gd name="connisteX96" fmla="*/ 91689 w 2690109"/>
              <a:gd name="connsiteY96" fmla="*/ 470113 h 1421343"/>
              <a:gd name="connisteX97" fmla="*/ 35174 w 2690109"/>
              <a:gd name="connsiteY97" fmla="*/ 398993 h 1421343"/>
              <a:gd name="connisteX98" fmla="*/ 6599 w 2690109"/>
              <a:gd name="connsiteY98" fmla="*/ 328508 h 1421343"/>
              <a:gd name="connisteX99" fmla="*/ 6599 w 2690109"/>
              <a:gd name="connsiteY99" fmla="*/ 257388 h 1421343"/>
              <a:gd name="connisteX100" fmla="*/ 63114 w 2690109"/>
              <a:gd name="connsiteY100" fmla="*/ 186268 h 1421343"/>
              <a:gd name="connisteX101" fmla="*/ 105659 w 2690109"/>
              <a:gd name="connsiteY101" fmla="*/ 115148 h 1421343"/>
              <a:gd name="connisteX102" fmla="*/ 176779 w 2690109"/>
              <a:gd name="connsiteY102" fmla="*/ 115148 h 1421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</a:cxnLst>
            <a:rect l="l" t="t" r="r" b="b"/>
            <a:pathLst>
              <a:path w="2690109" h="1421344">
                <a:moveTo>
                  <a:pt x="105659" y="115149"/>
                </a:moveTo>
                <a:cubicBezTo>
                  <a:pt x="118359" y="118324"/>
                  <a:pt x="148204" y="129119"/>
                  <a:pt x="176779" y="129119"/>
                </a:cubicBezTo>
                <a:cubicBezTo>
                  <a:pt x="205354" y="129119"/>
                  <a:pt x="219324" y="115149"/>
                  <a:pt x="247899" y="115149"/>
                </a:cubicBezTo>
                <a:cubicBezTo>
                  <a:pt x="276474" y="115149"/>
                  <a:pt x="290444" y="126579"/>
                  <a:pt x="319019" y="129119"/>
                </a:cubicBezTo>
                <a:cubicBezTo>
                  <a:pt x="347594" y="131659"/>
                  <a:pt x="361564" y="129119"/>
                  <a:pt x="390139" y="129119"/>
                </a:cubicBezTo>
                <a:cubicBezTo>
                  <a:pt x="418714" y="129119"/>
                  <a:pt x="432049" y="131659"/>
                  <a:pt x="460624" y="129119"/>
                </a:cubicBezTo>
                <a:cubicBezTo>
                  <a:pt x="489199" y="126579"/>
                  <a:pt x="503169" y="117689"/>
                  <a:pt x="531744" y="115149"/>
                </a:cubicBezTo>
                <a:cubicBezTo>
                  <a:pt x="560319" y="112609"/>
                  <a:pt x="574289" y="112609"/>
                  <a:pt x="602864" y="115149"/>
                </a:cubicBezTo>
                <a:cubicBezTo>
                  <a:pt x="631439" y="117689"/>
                  <a:pt x="645409" y="129119"/>
                  <a:pt x="673984" y="129119"/>
                </a:cubicBezTo>
                <a:cubicBezTo>
                  <a:pt x="702559" y="129119"/>
                  <a:pt x="716529" y="117689"/>
                  <a:pt x="745104" y="115149"/>
                </a:cubicBezTo>
                <a:cubicBezTo>
                  <a:pt x="773679" y="112609"/>
                  <a:pt x="787014" y="115149"/>
                  <a:pt x="815589" y="115149"/>
                </a:cubicBezTo>
                <a:cubicBezTo>
                  <a:pt x="844164" y="115149"/>
                  <a:pt x="858134" y="115149"/>
                  <a:pt x="886709" y="115149"/>
                </a:cubicBezTo>
                <a:cubicBezTo>
                  <a:pt x="915284" y="115149"/>
                  <a:pt x="929254" y="115149"/>
                  <a:pt x="957829" y="115149"/>
                </a:cubicBezTo>
                <a:cubicBezTo>
                  <a:pt x="986404" y="115149"/>
                  <a:pt x="1000374" y="117689"/>
                  <a:pt x="1028949" y="115149"/>
                </a:cubicBezTo>
                <a:cubicBezTo>
                  <a:pt x="1057524" y="112609"/>
                  <a:pt x="1071494" y="103719"/>
                  <a:pt x="1100069" y="101179"/>
                </a:cubicBezTo>
                <a:cubicBezTo>
                  <a:pt x="1128644" y="98639"/>
                  <a:pt x="1141979" y="98639"/>
                  <a:pt x="1170554" y="101179"/>
                </a:cubicBezTo>
                <a:cubicBezTo>
                  <a:pt x="1199129" y="103719"/>
                  <a:pt x="1213099" y="112609"/>
                  <a:pt x="1241674" y="115149"/>
                </a:cubicBezTo>
                <a:cubicBezTo>
                  <a:pt x="1270249" y="117689"/>
                  <a:pt x="1284219" y="115149"/>
                  <a:pt x="1312794" y="115149"/>
                </a:cubicBezTo>
                <a:cubicBezTo>
                  <a:pt x="1341369" y="115149"/>
                  <a:pt x="1355339" y="120864"/>
                  <a:pt x="1383914" y="115149"/>
                </a:cubicBezTo>
                <a:cubicBezTo>
                  <a:pt x="1412489" y="109434"/>
                  <a:pt x="1426459" y="92289"/>
                  <a:pt x="1455034" y="86574"/>
                </a:cubicBezTo>
                <a:cubicBezTo>
                  <a:pt x="1483609" y="80859"/>
                  <a:pt x="1496944" y="80859"/>
                  <a:pt x="1525519" y="86574"/>
                </a:cubicBezTo>
                <a:cubicBezTo>
                  <a:pt x="1554094" y="92289"/>
                  <a:pt x="1568064" y="109434"/>
                  <a:pt x="1596639" y="115149"/>
                </a:cubicBezTo>
                <a:cubicBezTo>
                  <a:pt x="1625214" y="120864"/>
                  <a:pt x="1639184" y="115149"/>
                  <a:pt x="1667759" y="115149"/>
                </a:cubicBezTo>
                <a:cubicBezTo>
                  <a:pt x="1696334" y="115149"/>
                  <a:pt x="1710304" y="109434"/>
                  <a:pt x="1738879" y="115149"/>
                </a:cubicBezTo>
                <a:cubicBezTo>
                  <a:pt x="1767454" y="120864"/>
                  <a:pt x="1781424" y="141184"/>
                  <a:pt x="1809999" y="143724"/>
                </a:cubicBezTo>
                <a:cubicBezTo>
                  <a:pt x="1838574" y="146264"/>
                  <a:pt x="1851909" y="137374"/>
                  <a:pt x="1880484" y="129119"/>
                </a:cubicBezTo>
                <a:cubicBezTo>
                  <a:pt x="1909059" y="120864"/>
                  <a:pt x="1923029" y="118324"/>
                  <a:pt x="1951604" y="101179"/>
                </a:cubicBezTo>
                <a:cubicBezTo>
                  <a:pt x="1980179" y="84034"/>
                  <a:pt x="1994149" y="63714"/>
                  <a:pt x="2022724" y="44029"/>
                </a:cubicBezTo>
                <a:cubicBezTo>
                  <a:pt x="2051299" y="24344"/>
                  <a:pt x="2065269" y="7199"/>
                  <a:pt x="2093844" y="1484"/>
                </a:cubicBezTo>
                <a:cubicBezTo>
                  <a:pt x="2122419" y="-4231"/>
                  <a:pt x="2136389" y="7834"/>
                  <a:pt x="2164964" y="16089"/>
                </a:cubicBezTo>
                <a:cubicBezTo>
                  <a:pt x="2193539" y="24344"/>
                  <a:pt x="2206874" y="35774"/>
                  <a:pt x="2235449" y="44029"/>
                </a:cubicBezTo>
                <a:cubicBezTo>
                  <a:pt x="2264024" y="52284"/>
                  <a:pt x="2292599" y="41489"/>
                  <a:pt x="2306569" y="58634"/>
                </a:cubicBezTo>
                <a:cubicBezTo>
                  <a:pt x="2320539" y="75779"/>
                  <a:pt x="2314824" y="100544"/>
                  <a:pt x="2306569" y="129119"/>
                </a:cubicBezTo>
                <a:cubicBezTo>
                  <a:pt x="2298314" y="157694"/>
                  <a:pt x="2277994" y="171664"/>
                  <a:pt x="2264024" y="200239"/>
                </a:cubicBezTo>
                <a:cubicBezTo>
                  <a:pt x="2250054" y="228814"/>
                  <a:pt x="2227194" y="245959"/>
                  <a:pt x="2235449" y="271359"/>
                </a:cubicBezTo>
                <a:cubicBezTo>
                  <a:pt x="2243704" y="296759"/>
                  <a:pt x="2277994" y="308824"/>
                  <a:pt x="2306569" y="328509"/>
                </a:cubicBezTo>
                <a:cubicBezTo>
                  <a:pt x="2335144" y="348194"/>
                  <a:pt x="2349114" y="348194"/>
                  <a:pt x="2377689" y="371054"/>
                </a:cubicBezTo>
                <a:cubicBezTo>
                  <a:pt x="2406264" y="393914"/>
                  <a:pt x="2420234" y="418679"/>
                  <a:pt x="2448809" y="441539"/>
                </a:cubicBezTo>
                <a:cubicBezTo>
                  <a:pt x="2477384" y="464399"/>
                  <a:pt x="2491354" y="466939"/>
                  <a:pt x="2519929" y="484084"/>
                </a:cubicBezTo>
                <a:cubicBezTo>
                  <a:pt x="2548504" y="501229"/>
                  <a:pt x="2573269" y="504404"/>
                  <a:pt x="2590414" y="527264"/>
                </a:cubicBezTo>
                <a:cubicBezTo>
                  <a:pt x="2607559" y="550124"/>
                  <a:pt x="2601844" y="569174"/>
                  <a:pt x="2605019" y="597749"/>
                </a:cubicBezTo>
                <a:cubicBezTo>
                  <a:pt x="2608194" y="626324"/>
                  <a:pt x="2605019" y="640294"/>
                  <a:pt x="2605019" y="668869"/>
                </a:cubicBezTo>
                <a:cubicBezTo>
                  <a:pt x="2605019" y="697444"/>
                  <a:pt x="2605019" y="711414"/>
                  <a:pt x="2605019" y="739989"/>
                </a:cubicBezTo>
                <a:cubicBezTo>
                  <a:pt x="2605019" y="768564"/>
                  <a:pt x="2608194" y="782534"/>
                  <a:pt x="2605019" y="811109"/>
                </a:cubicBezTo>
                <a:cubicBezTo>
                  <a:pt x="2601844" y="839684"/>
                  <a:pt x="2607559" y="856829"/>
                  <a:pt x="2590414" y="882229"/>
                </a:cubicBezTo>
                <a:cubicBezTo>
                  <a:pt x="2573269" y="907629"/>
                  <a:pt x="2519929" y="919059"/>
                  <a:pt x="2519929" y="938744"/>
                </a:cubicBezTo>
                <a:cubicBezTo>
                  <a:pt x="2519929" y="958429"/>
                  <a:pt x="2590414" y="964144"/>
                  <a:pt x="2590414" y="981289"/>
                </a:cubicBezTo>
                <a:cubicBezTo>
                  <a:pt x="2590414" y="998434"/>
                  <a:pt x="2528184" y="1000974"/>
                  <a:pt x="2519929" y="1023834"/>
                </a:cubicBezTo>
                <a:cubicBezTo>
                  <a:pt x="2511674" y="1046694"/>
                  <a:pt x="2528184" y="1080984"/>
                  <a:pt x="2547869" y="1094954"/>
                </a:cubicBezTo>
                <a:cubicBezTo>
                  <a:pt x="2567554" y="1108924"/>
                  <a:pt x="2590414" y="1094954"/>
                  <a:pt x="2618989" y="1094954"/>
                </a:cubicBezTo>
                <a:cubicBezTo>
                  <a:pt x="2647564" y="1094954"/>
                  <a:pt x="2690109" y="1089239"/>
                  <a:pt x="2690109" y="1094954"/>
                </a:cubicBezTo>
                <a:cubicBezTo>
                  <a:pt x="2690109" y="1100669"/>
                  <a:pt x="2647564" y="1115274"/>
                  <a:pt x="2618989" y="1123529"/>
                </a:cubicBezTo>
                <a:cubicBezTo>
                  <a:pt x="2590414" y="1131784"/>
                  <a:pt x="2576444" y="1129244"/>
                  <a:pt x="2547869" y="1137499"/>
                </a:cubicBezTo>
                <a:cubicBezTo>
                  <a:pt x="2519294" y="1145754"/>
                  <a:pt x="2505959" y="1152104"/>
                  <a:pt x="2477384" y="1166074"/>
                </a:cubicBezTo>
                <a:cubicBezTo>
                  <a:pt x="2448809" y="1180044"/>
                  <a:pt x="2431664" y="1185759"/>
                  <a:pt x="2406264" y="1208619"/>
                </a:cubicBezTo>
                <a:cubicBezTo>
                  <a:pt x="2380864" y="1231479"/>
                  <a:pt x="2377689" y="1260054"/>
                  <a:pt x="2349114" y="1279739"/>
                </a:cubicBezTo>
                <a:cubicBezTo>
                  <a:pt x="2320539" y="1299424"/>
                  <a:pt x="2295139" y="1299424"/>
                  <a:pt x="2264024" y="1307679"/>
                </a:cubicBezTo>
                <a:cubicBezTo>
                  <a:pt x="2232909" y="1315934"/>
                  <a:pt x="2221479" y="1319109"/>
                  <a:pt x="2192904" y="1322284"/>
                </a:cubicBezTo>
                <a:cubicBezTo>
                  <a:pt x="2164329" y="1325459"/>
                  <a:pt x="2150994" y="1319744"/>
                  <a:pt x="2122419" y="1322284"/>
                </a:cubicBezTo>
                <a:cubicBezTo>
                  <a:pt x="2093844" y="1324824"/>
                  <a:pt x="2079874" y="1327999"/>
                  <a:pt x="2051299" y="1336254"/>
                </a:cubicBezTo>
                <a:cubicBezTo>
                  <a:pt x="2022724" y="1344509"/>
                  <a:pt x="2008754" y="1356574"/>
                  <a:pt x="1980179" y="1364829"/>
                </a:cubicBezTo>
                <a:cubicBezTo>
                  <a:pt x="1951604" y="1373084"/>
                  <a:pt x="1937634" y="1373084"/>
                  <a:pt x="1909059" y="1378799"/>
                </a:cubicBezTo>
                <a:cubicBezTo>
                  <a:pt x="1880484" y="1384514"/>
                  <a:pt x="1866514" y="1393404"/>
                  <a:pt x="1837939" y="1393404"/>
                </a:cubicBezTo>
                <a:cubicBezTo>
                  <a:pt x="1809364" y="1393404"/>
                  <a:pt x="1796029" y="1381974"/>
                  <a:pt x="1767454" y="1378799"/>
                </a:cubicBezTo>
                <a:cubicBezTo>
                  <a:pt x="1738879" y="1375624"/>
                  <a:pt x="1724909" y="1381339"/>
                  <a:pt x="1696334" y="1378799"/>
                </a:cubicBezTo>
                <a:cubicBezTo>
                  <a:pt x="1667759" y="1376259"/>
                  <a:pt x="1653789" y="1370544"/>
                  <a:pt x="1625214" y="1364829"/>
                </a:cubicBezTo>
                <a:cubicBezTo>
                  <a:pt x="1596639" y="1359114"/>
                  <a:pt x="1582669" y="1353399"/>
                  <a:pt x="1554094" y="1350224"/>
                </a:cubicBezTo>
                <a:cubicBezTo>
                  <a:pt x="1525519" y="1347049"/>
                  <a:pt x="1511549" y="1350224"/>
                  <a:pt x="1482974" y="1350224"/>
                </a:cubicBezTo>
                <a:cubicBezTo>
                  <a:pt x="1454399" y="1350224"/>
                  <a:pt x="1441064" y="1350224"/>
                  <a:pt x="1412489" y="1350224"/>
                </a:cubicBezTo>
                <a:cubicBezTo>
                  <a:pt x="1383914" y="1350224"/>
                  <a:pt x="1369944" y="1350224"/>
                  <a:pt x="1341369" y="1350224"/>
                </a:cubicBezTo>
                <a:cubicBezTo>
                  <a:pt x="1312794" y="1350224"/>
                  <a:pt x="1298824" y="1347049"/>
                  <a:pt x="1270249" y="1350224"/>
                </a:cubicBezTo>
                <a:cubicBezTo>
                  <a:pt x="1241674" y="1353399"/>
                  <a:pt x="1227704" y="1359114"/>
                  <a:pt x="1199129" y="1364829"/>
                </a:cubicBezTo>
                <a:cubicBezTo>
                  <a:pt x="1170554" y="1370544"/>
                  <a:pt x="1156584" y="1376259"/>
                  <a:pt x="1128009" y="1378799"/>
                </a:cubicBezTo>
                <a:cubicBezTo>
                  <a:pt x="1099434" y="1381339"/>
                  <a:pt x="1086099" y="1378799"/>
                  <a:pt x="1057524" y="1378799"/>
                </a:cubicBezTo>
                <a:cubicBezTo>
                  <a:pt x="1028949" y="1378799"/>
                  <a:pt x="1014979" y="1378799"/>
                  <a:pt x="986404" y="1378799"/>
                </a:cubicBezTo>
                <a:cubicBezTo>
                  <a:pt x="957829" y="1378799"/>
                  <a:pt x="943859" y="1373084"/>
                  <a:pt x="915284" y="1378799"/>
                </a:cubicBezTo>
                <a:cubicBezTo>
                  <a:pt x="886709" y="1384514"/>
                  <a:pt x="872739" y="1401659"/>
                  <a:pt x="844164" y="1407374"/>
                </a:cubicBezTo>
                <a:cubicBezTo>
                  <a:pt x="815589" y="1413089"/>
                  <a:pt x="801619" y="1404834"/>
                  <a:pt x="773044" y="1407374"/>
                </a:cubicBezTo>
                <a:cubicBezTo>
                  <a:pt x="744469" y="1409914"/>
                  <a:pt x="731134" y="1421344"/>
                  <a:pt x="702559" y="1421344"/>
                </a:cubicBezTo>
                <a:cubicBezTo>
                  <a:pt x="673984" y="1421344"/>
                  <a:pt x="660014" y="1415629"/>
                  <a:pt x="631439" y="1407374"/>
                </a:cubicBezTo>
                <a:cubicBezTo>
                  <a:pt x="602864" y="1399119"/>
                  <a:pt x="588894" y="1387054"/>
                  <a:pt x="560319" y="1378799"/>
                </a:cubicBezTo>
                <a:cubicBezTo>
                  <a:pt x="531744" y="1370544"/>
                  <a:pt x="517774" y="1370544"/>
                  <a:pt x="489199" y="1364829"/>
                </a:cubicBezTo>
                <a:cubicBezTo>
                  <a:pt x="460624" y="1359114"/>
                  <a:pt x="446654" y="1358479"/>
                  <a:pt x="418079" y="1350224"/>
                </a:cubicBezTo>
                <a:cubicBezTo>
                  <a:pt x="389504" y="1341969"/>
                  <a:pt x="370454" y="1341969"/>
                  <a:pt x="347594" y="1322284"/>
                </a:cubicBezTo>
                <a:cubicBezTo>
                  <a:pt x="324734" y="1302599"/>
                  <a:pt x="324099" y="1279739"/>
                  <a:pt x="304414" y="1251164"/>
                </a:cubicBezTo>
                <a:cubicBezTo>
                  <a:pt x="284729" y="1222589"/>
                  <a:pt x="265044" y="1208619"/>
                  <a:pt x="247899" y="1180044"/>
                </a:cubicBezTo>
                <a:cubicBezTo>
                  <a:pt x="230754" y="1151469"/>
                  <a:pt x="239009" y="1134324"/>
                  <a:pt x="219324" y="1108924"/>
                </a:cubicBezTo>
                <a:cubicBezTo>
                  <a:pt x="199639" y="1083524"/>
                  <a:pt x="165349" y="1077809"/>
                  <a:pt x="148204" y="1052409"/>
                </a:cubicBezTo>
                <a:cubicBezTo>
                  <a:pt x="131059" y="1027009"/>
                  <a:pt x="145664" y="1009864"/>
                  <a:pt x="134234" y="981289"/>
                </a:cubicBezTo>
                <a:cubicBezTo>
                  <a:pt x="122804" y="952714"/>
                  <a:pt x="89149" y="938744"/>
                  <a:pt x="91689" y="910169"/>
                </a:cubicBezTo>
                <a:cubicBezTo>
                  <a:pt x="94229" y="881594"/>
                  <a:pt x="136774" y="867624"/>
                  <a:pt x="148204" y="839049"/>
                </a:cubicBezTo>
                <a:cubicBezTo>
                  <a:pt x="159634" y="810474"/>
                  <a:pt x="153919" y="797139"/>
                  <a:pt x="148204" y="768564"/>
                </a:cubicBezTo>
                <a:cubicBezTo>
                  <a:pt x="142489" y="739989"/>
                  <a:pt x="131694" y="726019"/>
                  <a:pt x="120264" y="697444"/>
                </a:cubicBezTo>
                <a:cubicBezTo>
                  <a:pt x="108834" y="668869"/>
                  <a:pt x="85974" y="654899"/>
                  <a:pt x="91689" y="626324"/>
                </a:cubicBezTo>
                <a:cubicBezTo>
                  <a:pt x="97404" y="597749"/>
                  <a:pt x="150744" y="572349"/>
                  <a:pt x="148204" y="555204"/>
                </a:cubicBezTo>
                <a:cubicBezTo>
                  <a:pt x="145664" y="538059"/>
                  <a:pt x="89149" y="558379"/>
                  <a:pt x="77719" y="541234"/>
                </a:cubicBezTo>
                <a:cubicBezTo>
                  <a:pt x="66289" y="524089"/>
                  <a:pt x="99944" y="498689"/>
                  <a:pt x="91689" y="470114"/>
                </a:cubicBezTo>
                <a:cubicBezTo>
                  <a:pt x="83434" y="441539"/>
                  <a:pt x="52319" y="427569"/>
                  <a:pt x="35174" y="398994"/>
                </a:cubicBezTo>
                <a:cubicBezTo>
                  <a:pt x="18029" y="370419"/>
                  <a:pt x="12314" y="357084"/>
                  <a:pt x="6599" y="328509"/>
                </a:cubicBezTo>
                <a:cubicBezTo>
                  <a:pt x="884" y="299934"/>
                  <a:pt x="-4831" y="285964"/>
                  <a:pt x="6599" y="257389"/>
                </a:cubicBezTo>
                <a:cubicBezTo>
                  <a:pt x="18029" y="228814"/>
                  <a:pt x="43429" y="214844"/>
                  <a:pt x="63114" y="186269"/>
                </a:cubicBezTo>
                <a:cubicBezTo>
                  <a:pt x="82799" y="157694"/>
                  <a:pt x="82799" y="129119"/>
                  <a:pt x="105659" y="115149"/>
                </a:cubicBezTo>
                <a:cubicBezTo>
                  <a:pt x="128519" y="101179"/>
                  <a:pt x="163444" y="113879"/>
                  <a:pt x="176779" y="115149"/>
                </a:cubicBezTo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34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Times New Roman" panose="02020603050405020304" charset="0"/>
                            <a:ea typeface="MS Mincho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Moderate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68 %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</a:t>
                          </a: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 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Moderate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68 %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</a:t>
                          </a: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 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4412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06:19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6:20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ALL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71220" y="4568825"/>
            <a:ext cx="3959225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26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7358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2502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999850" y="287573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871830" y="266554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534010" y="333229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96470" y="287255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146535" y="389427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949175" y="3736791"/>
            <a:ext cx="461994" cy="4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Presentation</Application>
  <PresentationFormat>Widescreen</PresentationFormat>
  <Paragraphs>88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Comfortaa Light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806</cp:revision>
  <dcterms:created xsi:type="dcterms:W3CDTF">2023-02-26T10:40:02Z</dcterms:created>
  <dcterms:modified xsi:type="dcterms:W3CDTF">2023-02-26T10:40:02Z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