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FFF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reeform 31"/>
          <p:cNvSpPr/>
          <p:nvPr/>
        </p:nvSpPr>
        <p:spPr>
          <a:xfrm>
            <a:off x="1651635" y="423545"/>
            <a:ext cx="2425700" cy="798830"/>
          </a:xfrm>
          <a:custGeom>
            <a:avLst/>
            <a:gdLst>
              <a:gd name="connisteX0" fmla="*/ 2208503 w 2425673"/>
              <a:gd name="connsiteY0" fmla="*/ 17780 h 798512"/>
              <a:gd name="connisteX1" fmla="*/ 2136113 w 2425673"/>
              <a:gd name="connsiteY1" fmla="*/ 17780 h 798512"/>
              <a:gd name="connisteX2" fmla="*/ 2063723 w 2425673"/>
              <a:gd name="connsiteY2" fmla="*/ 17780 h 798512"/>
              <a:gd name="connisteX3" fmla="*/ 1991968 w 2425673"/>
              <a:gd name="connsiteY3" fmla="*/ 53975 h 798512"/>
              <a:gd name="connisteX4" fmla="*/ 1919578 w 2425673"/>
              <a:gd name="connsiteY4" fmla="*/ 90170 h 798512"/>
              <a:gd name="connisteX5" fmla="*/ 1847188 w 2425673"/>
              <a:gd name="connsiteY5" fmla="*/ 144780 h 798512"/>
              <a:gd name="connisteX6" fmla="*/ 1774798 w 2425673"/>
              <a:gd name="connsiteY6" fmla="*/ 144780 h 798512"/>
              <a:gd name="connisteX7" fmla="*/ 1702408 w 2425673"/>
              <a:gd name="connsiteY7" fmla="*/ 108585 h 798512"/>
              <a:gd name="connisteX8" fmla="*/ 1630018 w 2425673"/>
              <a:gd name="connsiteY8" fmla="*/ 90170 h 798512"/>
              <a:gd name="connisteX9" fmla="*/ 1557628 w 2425673"/>
              <a:gd name="connsiteY9" fmla="*/ 108585 h 798512"/>
              <a:gd name="connisteX10" fmla="*/ 1485238 w 2425673"/>
              <a:gd name="connsiteY10" fmla="*/ 108585 h 798512"/>
              <a:gd name="connisteX11" fmla="*/ 1412848 w 2425673"/>
              <a:gd name="connsiteY11" fmla="*/ 108585 h 798512"/>
              <a:gd name="connisteX12" fmla="*/ 1340458 w 2425673"/>
              <a:gd name="connsiteY12" fmla="*/ 126365 h 798512"/>
              <a:gd name="connisteX13" fmla="*/ 1268068 w 2425673"/>
              <a:gd name="connsiteY13" fmla="*/ 108585 h 798512"/>
              <a:gd name="connisteX14" fmla="*/ 1195678 w 2425673"/>
              <a:gd name="connsiteY14" fmla="*/ 108585 h 798512"/>
              <a:gd name="connisteX15" fmla="*/ 1123288 w 2425673"/>
              <a:gd name="connsiteY15" fmla="*/ 90170 h 798512"/>
              <a:gd name="connisteX16" fmla="*/ 1050898 w 2425673"/>
              <a:gd name="connsiteY16" fmla="*/ 90170 h 798512"/>
              <a:gd name="connisteX17" fmla="*/ 978508 w 2425673"/>
              <a:gd name="connsiteY17" fmla="*/ 126365 h 798512"/>
              <a:gd name="connisteX18" fmla="*/ 906118 w 2425673"/>
              <a:gd name="connsiteY18" fmla="*/ 108585 h 798512"/>
              <a:gd name="connisteX19" fmla="*/ 833728 w 2425673"/>
              <a:gd name="connsiteY19" fmla="*/ 108585 h 798512"/>
              <a:gd name="connisteX20" fmla="*/ 761338 w 2425673"/>
              <a:gd name="connsiteY20" fmla="*/ 144780 h 798512"/>
              <a:gd name="connisteX21" fmla="*/ 688948 w 2425673"/>
              <a:gd name="connsiteY21" fmla="*/ 126365 h 798512"/>
              <a:gd name="connisteX22" fmla="*/ 617193 w 2425673"/>
              <a:gd name="connsiteY22" fmla="*/ 144780 h 798512"/>
              <a:gd name="connisteX23" fmla="*/ 544803 w 2425673"/>
              <a:gd name="connsiteY23" fmla="*/ 126365 h 798512"/>
              <a:gd name="connisteX24" fmla="*/ 472413 w 2425673"/>
              <a:gd name="connsiteY24" fmla="*/ 126365 h 798512"/>
              <a:gd name="connisteX25" fmla="*/ 400023 w 2425673"/>
              <a:gd name="connsiteY25" fmla="*/ 126365 h 798512"/>
              <a:gd name="connisteX26" fmla="*/ 327633 w 2425673"/>
              <a:gd name="connsiteY26" fmla="*/ 126365 h 798512"/>
              <a:gd name="connisteX27" fmla="*/ 255243 w 2425673"/>
              <a:gd name="connsiteY27" fmla="*/ 126365 h 798512"/>
              <a:gd name="connisteX28" fmla="*/ 182853 w 2425673"/>
              <a:gd name="connsiteY28" fmla="*/ 126365 h 798512"/>
              <a:gd name="connisteX29" fmla="*/ 110463 w 2425673"/>
              <a:gd name="connsiteY29" fmla="*/ 126365 h 798512"/>
              <a:gd name="connisteX30" fmla="*/ 55853 w 2425673"/>
              <a:gd name="connsiteY30" fmla="*/ 198755 h 798512"/>
              <a:gd name="connisteX31" fmla="*/ 19658 w 2425673"/>
              <a:gd name="connsiteY31" fmla="*/ 271145 h 798512"/>
              <a:gd name="connisteX32" fmla="*/ 1878 w 2425673"/>
              <a:gd name="connsiteY32" fmla="*/ 343535 h 798512"/>
              <a:gd name="connisteX33" fmla="*/ 55853 w 2425673"/>
              <a:gd name="connsiteY33" fmla="*/ 415925 h 798512"/>
              <a:gd name="connisteX34" fmla="*/ 110463 w 2425673"/>
              <a:gd name="connsiteY34" fmla="*/ 488315 h 798512"/>
              <a:gd name="connisteX35" fmla="*/ 182853 w 2425673"/>
              <a:gd name="connsiteY35" fmla="*/ 524510 h 798512"/>
              <a:gd name="connisteX36" fmla="*/ 255243 w 2425673"/>
              <a:gd name="connsiteY36" fmla="*/ 560705 h 798512"/>
              <a:gd name="connisteX37" fmla="*/ 309218 w 2425673"/>
              <a:gd name="connsiteY37" fmla="*/ 633095 h 798512"/>
              <a:gd name="connisteX38" fmla="*/ 309218 w 2425673"/>
              <a:gd name="connsiteY38" fmla="*/ 705485 h 798512"/>
              <a:gd name="connisteX39" fmla="*/ 345413 w 2425673"/>
              <a:gd name="connsiteY39" fmla="*/ 777875 h 798512"/>
              <a:gd name="connisteX40" fmla="*/ 417803 w 2425673"/>
              <a:gd name="connsiteY40" fmla="*/ 795655 h 798512"/>
              <a:gd name="connisteX41" fmla="*/ 490193 w 2425673"/>
              <a:gd name="connsiteY41" fmla="*/ 795655 h 798512"/>
              <a:gd name="connisteX42" fmla="*/ 562583 w 2425673"/>
              <a:gd name="connsiteY42" fmla="*/ 777875 h 798512"/>
              <a:gd name="connisteX43" fmla="*/ 634973 w 2425673"/>
              <a:gd name="connsiteY43" fmla="*/ 759460 h 798512"/>
              <a:gd name="connisteX44" fmla="*/ 707363 w 2425673"/>
              <a:gd name="connsiteY44" fmla="*/ 705485 h 798512"/>
              <a:gd name="connisteX45" fmla="*/ 779753 w 2425673"/>
              <a:gd name="connsiteY45" fmla="*/ 669290 h 798512"/>
              <a:gd name="connisteX46" fmla="*/ 852143 w 2425673"/>
              <a:gd name="connsiteY46" fmla="*/ 614680 h 798512"/>
              <a:gd name="connisteX47" fmla="*/ 924533 w 2425673"/>
              <a:gd name="connsiteY47" fmla="*/ 596900 h 798512"/>
              <a:gd name="connisteX48" fmla="*/ 996923 w 2425673"/>
              <a:gd name="connsiteY48" fmla="*/ 578485 h 798512"/>
              <a:gd name="connisteX49" fmla="*/ 1069313 w 2425673"/>
              <a:gd name="connsiteY49" fmla="*/ 560705 h 798512"/>
              <a:gd name="connisteX50" fmla="*/ 1141703 w 2425673"/>
              <a:gd name="connsiteY50" fmla="*/ 560705 h 798512"/>
              <a:gd name="connisteX51" fmla="*/ 1214093 w 2425673"/>
              <a:gd name="connsiteY51" fmla="*/ 578485 h 798512"/>
              <a:gd name="connisteX52" fmla="*/ 1286483 w 2425673"/>
              <a:gd name="connsiteY52" fmla="*/ 614680 h 798512"/>
              <a:gd name="connisteX53" fmla="*/ 1358238 w 2425673"/>
              <a:gd name="connsiteY53" fmla="*/ 633095 h 798512"/>
              <a:gd name="connisteX54" fmla="*/ 1430628 w 2425673"/>
              <a:gd name="connsiteY54" fmla="*/ 669290 h 798512"/>
              <a:gd name="connisteX55" fmla="*/ 1503018 w 2425673"/>
              <a:gd name="connsiteY55" fmla="*/ 705485 h 798512"/>
              <a:gd name="connisteX56" fmla="*/ 1575408 w 2425673"/>
              <a:gd name="connsiteY56" fmla="*/ 705485 h 798512"/>
              <a:gd name="connisteX57" fmla="*/ 1647798 w 2425673"/>
              <a:gd name="connsiteY57" fmla="*/ 723265 h 798512"/>
              <a:gd name="connisteX58" fmla="*/ 1720188 w 2425673"/>
              <a:gd name="connsiteY58" fmla="*/ 687070 h 798512"/>
              <a:gd name="connisteX59" fmla="*/ 1792578 w 2425673"/>
              <a:gd name="connsiteY59" fmla="*/ 633095 h 798512"/>
              <a:gd name="connisteX60" fmla="*/ 1864968 w 2425673"/>
              <a:gd name="connsiteY60" fmla="*/ 578485 h 798512"/>
              <a:gd name="connisteX61" fmla="*/ 1937358 w 2425673"/>
              <a:gd name="connsiteY61" fmla="*/ 542290 h 798512"/>
              <a:gd name="connisteX62" fmla="*/ 2009748 w 2425673"/>
              <a:gd name="connsiteY62" fmla="*/ 542290 h 798512"/>
              <a:gd name="connisteX63" fmla="*/ 2082138 w 2425673"/>
              <a:gd name="connsiteY63" fmla="*/ 560705 h 798512"/>
              <a:gd name="connisteX64" fmla="*/ 2154528 w 2425673"/>
              <a:gd name="connsiteY64" fmla="*/ 560705 h 798512"/>
              <a:gd name="connisteX65" fmla="*/ 2226918 w 2425673"/>
              <a:gd name="connsiteY65" fmla="*/ 578485 h 798512"/>
              <a:gd name="connisteX66" fmla="*/ 2299308 w 2425673"/>
              <a:gd name="connsiteY66" fmla="*/ 560705 h 798512"/>
              <a:gd name="connisteX67" fmla="*/ 2353283 w 2425673"/>
              <a:gd name="connsiteY67" fmla="*/ 488315 h 798512"/>
              <a:gd name="connisteX68" fmla="*/ 2425673 w 2425673"/>
              <a:gd name="connsiteY68" fmla="*/ 452120 h 798512"/>
              <a:gd name="connisteX69" fmla="*/ 2353283 w 2425673"/>
              <a:gd name="connsiteY69" fmla="*/ 397510 h 798512"/>
              <a:gd name="connisteX70" fmla="*/ 2280893 w 2425673"/>
              <a:gd name="connsiteY70" fmla="*/ 361950 h 798512"/>
              <a:gd name="connisteX71" fmla="*/ 2208503 w 2425673"/>
              <a:gd name="connsiteY71" fmla="*/ 307340 h 798512"/>
              <a:gd name="connisteX72" fmla="*/ 2263113 w 2425673"/>
              <a:gd name="connsiteY72" fmla="*/ 234950 h 798512"/>
              <a:gd name="connisteX73" fmla="*/ 2280893 w 2425673"/>
              <a:gd name="connsiteY73" fmla="*/ 162560 h 798512"/>
              <a:gd name="connisteX74" fmla="*/ 2299308 w 2425673"/>
              <a:gd name="connsiteY74" fmla="*/ 90170 h 798512"/>
              <a:gd name="connisteX75" fmla="*/ 2317088 w 2425673"/>
              <a:gd name="connsiteY75" fmla="*/ 17780 h 798512"/>
              <a:gd name="connisteX76" fmla="*/ 2244698 w 2425673"/>
              <a:gd name="connsiteY76" fmla="*/ 0 h 798512"/>
              <a:gd name="connisteX77" fmla="*/ 2208503 w 2425673"/>
              <a:gd name="connsiteY77" fmla="*/ 17780 h 7985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</a:cxnLst>
            <a:rect l="l" t="t" r="r" b="b"/>
            <a:pathLst>
              <a:path w="2425673" h="798513">
                <a:moveTo>
                  <a:pt x="2208503" y="17780"/>
                </a:moveTo>
                <a:cubicBezTo>
                  <a:pt x="2186913" y="21590"/>
                  <a:pt x="2165323" y="17780"/>
                  <a:pt x="2136113" y="17780"/>
                </a:cubicBezTo>
                <a:cubicBezTo>
                  <a:pt x="2106903" y="17780"/>
                  <a:pt x="2092298" y="10795"/>
                  <a:pt x="2063723" y="17780"/>
                </a:cubicBezTo>
                <a:cubicBezTo>
                  <a:pt x="2035148" y="24765"/>
                  <a:pt x="2020543" y="39370"/>
                  <a:pt x="1991968" y="53975"/>
                </a:cubicBezTo>
                <a:cubicBezTo>
                  <a:pt x="1963393" y="68580"/>
                  <a:pt x="1948788" y="71755"/>
                  <a:pt x="1919578" y="90170"/>
                </a:cubicBezTo>
                <a:cubicBezTo>
                  <a:pt x="1890368" y="108585"/>
                  <a:pt x="1876398" y="133985"/>
                  <a:pt x="1847188" y="144780"/>
                </a:cubicBezTo>
                <a:cubicBezTo>
                  <a:pt x="1817978" y="155575"/>
                  <a:pt x="1804008" y="151765"/>
                  <a:pt x="1774798" y="144780"/>
                </a:cubicBezTo>
                <a:cubicBezTo>
                  <a:pt x="1745588" y="137795"/>
                  <a:pt x="1731618" y="119380"/>
                  <a:pt x="1702408" y="108585"/>
                </a:cubicBezTo>
                <a:cubicBezTo>
                  <a:pt x="1673198" y="97790"/>
                  <a:pt x="1659228" y="90170"/>
                  <a:pt x="1630018" y="90170"/>
                </a:cubicBezTo>
                <a:cubicBezTo>
                  <a:pt x="1600808" y="90170"/>
                  <a:pt x="1586838" y="104775"/>
                  <a:pt x="1557628" y="108585"/>
                </a:cubicBezTo>
                <a:cubicBezTo>
                  <a:pt x="1528418" y="112395"/>
                  <a:pt x="1514448" y="108585"/>
                  <a:pt x="1485238" y="108585"/>
                </a:cubicBezTo>
                <a:cubicBezTo>
                  <a:pt x="1456028" y="108585"/>
                  <a:pt x="1442058" y="104775"/>
                  <a:pt x="1412848" y="108585"/>
                </a:cubicBezTo>
                <a:cubicBezTo>
                  <a:pt x="1383638" y="112395"/>
                  <a:pt x="1369668" y="126365"/>
                  <a:pt x="1340458" y="126365"/>
                </a:cubicBezTo>
                <a:cubicBezTo>
                  <a:pt x="1311248" y="126365"/>
                  <a:pt x="1297278" y="112395"/>
                  <a:pt x="1268068" y="108585"/>
                </a:cubicBezTo>
                <a:cubicBezTo>
                  <a:pt x="1238858" y="104775"/>
                  <a:pt x="1224888" y="112395"/>
                  <a:pt x="1195678" y="108585"/>
                </a:cubicBezTo>
                <a:cubicBezTo>
                  <a:pt x="1166468" y="104775"/>
                  <a:pt x="1152498" y="93980"/>
                  <a:pt x="1123288" y="90170"/>
                </a:cubicBezTo>
                <a:cubicBezTo>
                  <a:pt x="1094078" y="86360"/>
                  <a:pt x="1080108" y="83185"/>
                  <a:pt x="1050898" y="90170"/>
                </a:cubicBezTo>
                <a:cubicBezTo>
                  <a:pt x="1021688" y="97155"/>
                  <a:pt x="1007718" y="122555"/>
                  <a:pt x="978508" y="126365"/>
                </a:cubicBezTo>
                <a:cubicBezTo>
                  <a:pt x="949298" y="130175"/>
                  <a:pt x="935328" y="112395"/>
                  <a:pt x="906118" y="108585"/>
                </a:cubicBezTo>
                <a:cubicBezTo>
                  <a:pt x="876908" y="104775"/>
                  <a:pt x="862938" y="101600"/>
                  <a:pt x="833728" y="108585"/>
                </a:cubicBezTo>
                <a:cubicBezTo>
                  <a:pt x="804518" y="115570"/>
                  <a:pt x="790548" y="140970"/>
                  <a:pt x="761338" y="144780"/>
                </a:cubicBezTo>
                <a:cubicBezTo>
                  <a:pt x="732128" y="148590"/>
                  <a:pt x="717523" y="126365"/>
                  <a:pt x="688948" y="126365"/>
                </a:cubicBezTo>
                <a:cubicBezTo>
                  <a:pt x="660373" y="126365"/>
                  <a:pt x="645768" y="144780"/>
                  <a:pt x="617193" y="144780"/>
                </a:cubicBezTo>
                <a:cubicBezTo>
                  <a:pt x="588618" y="144780"/>
                  <a:pt x="574013" y="130175"/>
                  <a:pt x="544803" y="126365"/>
                </a:cubicBezTo>
                <a:cubicBezTo>
                  <a:pt x="515593" y="122555"/>
                  <a:pt x="501623" y="126365"/>
                  <a:pt x="472413" y="126365"/>
                </a:cubicBezTo>
                <a:cubicBezTo>
                  <a:pt x="443203" y="126365"/>
                  <a:pt x="429233" y="126365"/>
                  <a:pt x="400023" y="126365"/>
                </a:cubicBezTo>
                <a:cubicBezTo>
                  <a:pt x="370813" y="126365"/>
                  <a:pt x="356843" y="126365"/>
                  <a:pt x="327633" y="126365"/>
                </a:cubicBezTo>
                <a:cubicBezTo>
                  <a:pt x="298423" y="126365"/>
                  <a:pt x="284453" y="126365"/>
                  <a:pt x="255243" y="126365"/>
                </a:cubicBezTo>
                <a:cubicBezTo>
                  <a:pt x="226033" y="126365"/>
                  <a:pt x="212063" y="126365"/>
                  <a:pt x="182853" y="126365"/>
                </a:cubicBezTo>
                <a:cubicBezTo>
                  <a:pt x="153643" y="126365"/>
                  <a:pt x="135863" y="111760"/>
                  <a:pt x="110463" y="126365"/>
                </a:cubicBezTo>
                <a:cubicBezTo>
                  <a:pt x="85063" y="140970"/>
                  <a:pt x="74268" y="169545"/>
                  <a:pt x="55853" y="198755"/>
                </a:cubicBezTo>
                <a:cubicBezTo>
                  <a:pt x="37438" y="227965"/>
                  <a:pt x="30453" y="241935"/>
                  <a:pt x="19658" y="271145"/>
                </a:cubicBezTo>
                <a:cubicBezTo>
                  <a:pt x="8863" y="300355"/>
                  <a:pt x="-5107" y="314325"/>
                  <a:pt x="1878" y="343535"/>
                </a:cubicBezTo>
                <a:cubicBezTo>
                  <a:pt x="8863" y="372745"/>
                  <a:pt x="34263" y="386715"/>
                  <a:pt x="55853" y="415925"/>
                </a:cubicBezTo>
                <a:cubicBezTo>
                  <a:pt x="77443" y="445135"/>
                  <a:pt x="85063" y="466725"/>
                  <a:pt x="110463" y="488315"/>
                </a:cubicBezTo>
                <a:cubicBezTo>
                  <a:pt x="135863" y="509905"/>
                  <a:pt x="153643" y="509905"/>
                  <a:pt x="182853" y="524510"/>
                </a:cubicBezTo>
                <a:cubicBezTo>
                  <a:pt x="212063" y="539115"/>
                  <a:pt x="229843" y="539115"/>
                  <a:pt x="255243" y="560705"/>
                </a:cubicBezTo>
                <a:cubicBezTo>
                  <a:pt x="280643" y="582295"/>
                  <a:pt x="298423" y="603885"/>
                  <a:pt x="309218" y="633095"/>
                </a:cubicBezTo>
                <a:cubicBezTo>
                  <a:pt x="320013" y="662305"/>
                  <a:pt x="302233" y="676275"/>
                  <a:pt x="309218" y="705485"/>
                </a:cubicBezTo>
                <a:cubicBezTo>
                  <a:pt x="316203" y="734695"/>
                  <a:pt x="323823" y="760095"/>
                  <a:pt x="345413" y="777875"/>
                </a:cubicBezTo>
                <a:cubicBezTo>
                  <a:pt x="367003" y="795655"/>
                  <a:pt x="388593" y="791845"/>
                  <a:pt x="417803" y="795655"/>
                </a:cubicBezTo>
                <a:cubicBezTo>
                  <a:pt x="447013" y="799465"/>
                  <a:pt x="460983" y="799465"/>
                  <a:pt x="490193" y="795655"/>
                </a:cubicBezTo>
                <a:cubicBezTo>
                  <a:pt x="519403" y="791845"/>
                  <a:pt x="533373" y="784860"/>
                  <a:pt x="562583" y="777875"/>
                </a:cubicBezTo>
                <a:cubicBezTo>
                  <a:pt x="591793" y="770890"/>
                  <a:pt x="605763" y="774065"/>
                  <a:pt x="634973" y="759460"/>
                </a:cubicBezTo>
                <a:cubicBezTo>
                  <a:pt x="664183" y="744855"/>
                  <a:pt x="678153" y="723265"/>
                  <a:pt x="707363" y="705485"/>
                </a:cubicBezTo>
                <a:cubicBezTo>
                  <a:pt x="736573" y="687705"/>
                  <a:pt x="750543" y="687705"/>
                  <a:pt x="779753" y="669290"/>
                </a:cubicBezTo>
                <a:cubicBezTo>
                  <a:pt x="808963" y="650875"/>
                  <a:pt x="822933" y="629285"/>
                  <a:pt x="852143" y="614680"/>
                </a:cubicBezTo>
                <a:cubicBezTo>
                  <a:pt x="881353" y="600075"/>
                  <a:pt x="895323" y="603885"/>
                  <a:pt x="924533" y="596900"/>
                </a:cubicBezTo>
                <a:cubicBezTo>
                  <a:pt x="953743" y="589915"/>
                  <a:pt x="967713" y="585470"/>
                  <a:pt x="996923" y="578485"/>
                </a:cubicBezTo>
                <a:cubicBezTo>
                  <a:pt x="1026133" y="571500"/>
                  <a:pt x="1040103" y="564515"/>
                  <a:pt x="1069313" y="560705"/>
                </a:cubicBezTo>
                <a:cubicBezTo>
                  <a:pt x="1098523" y="556895"/>
                  <a:pt x="1112493" y="556895"/>
                  <a:pt x="1141703" y="560705"/>
                </a:cubicBezTo>
                <a:cubicBezTo>
                  <a:pt x="1170913" y="564515"/>
                  <a:pt x="1184883" y="567690"/>
                  <a:pt x="1214093" y="578485"/>
                </a:cubicBezTo>
                <a:cubicBezTo>
                  <a:pt x="1243303" y="589280"/>
                  <a:pt x="1257908" y="603885"/>
                  <a:pt x="1286483" y="614680"/>
                </a:cubicBezTo>
                <a:cubicBezTo>
                  <a:pt x="1315058" y="625475"/>
                  <a:pt x="1329663" y="622300"/>
                  <a:pt x="1358238" y="633095"/>
                </a:cubicBezTo>
                <a:cubicBezTo>
                  <a:pt x="1386813" y="643890"/>
                  <a:pt x="1401418" y="654685"/>
                  <a:pt x="1430628" y="669290"/>
                </a:cubicBezTo>
                <a:cubicBezTo>
                  <a:pt x="1459838" y="683895"/>
                  <a:pt x="1473808" y="698500"/>
                  <a:pt x="1503018" y="705485"/>
                </a:cubicBezTo>
                <a:cubicBezTo>
                  <a:pt x="1532228" y="712470"/>
                  <a:pt x="1546198" y="701675"/>
                  <a:pt x="1575408" y="705485"/>
                </a:cubicBezTo>
                <a:cubicBezTo>
                  <a:pt x="1604618" y="709295"/>
                  <a:pt x="1618588" y="727075"/>
                  <a:pt x="1647798" y="723265"/>
                </a:cubicBezTo>
                <a:cubicBezTo>
                  <a:pt x="1677008" y="719455"/>
                  <a:pt x="1690978" y="704850"/>
                  <a:pt x="1720188" y="687070"/>
                </a:cubicBezTo>
                <a:cubicBezTo>
                  <a:pt x="1749398" y="669290"/>
                  <a:pt x="1763368" y="654685"/>
                  <a:pt x="1792578" y="633095"/>
                </a:cubicBezTo>
                <a:cubicBezTo>
                  <a:pt x="1821788" y="611505"/>
                  <a:pt x="1835758" y="596900"/>
                  <a:pt x="1864968" y="578485"/>
                </a:cubicBezTo>
                <a:cubicBezTo>
                  <a:pt x="1894178" y="560070"/>
                  <a:pt x="1908148" y="549275"/>
                  <a:pt x="1937358" y="542290"/>
                </a:cubicBezTo>
                <a:cubicBezTo>
                  <a:pt x="1966568" y="535305"/>
                  <a:pt x="1980538" y="538480"/>
                  <a:pt x="2009748" y="542290"/>
                </a:cubicBezTo>
                <a:cubicBezTo>
                  <a:pt x="2038958" y="546100"/>
                  <a:pt x="2052928" y="556895"/>
                  <a:pt x="2082138" y="560705"/>
                </a:cubicBezTo>
                <a:cubicBezTo>
                  <a:pt x="2111348" y="564515"/>
                  <a:pt x="2125318" y="556895"/>
                  <a:pt x="2154528" y="560705"/>
                </a:cubicBezTo>
                <a:cubicBezTo>
                  <a:pt x="2183738" y="564515"/>
                  <a:pt x="2197708" y="578485"/>
                  <a:pt x="2226918" y="578485"/>
                </a:cubicBezTo>
                <a:cubicBezTo>
                  <a:pt x="2256128" y="578485"/>
                  <a:pt x="2273908" y="578485"/>
                  <a:pt x="2299308" y="560705"/>
                </a:cubicBezTo>
                <a:cubicBezTo>
                  <a:pt x="2324708" y="542925"/>
                  <a:pt x="2327883" y="509905"/>
                  <a:pt x="2353283" y="488315"/>
                </a:cubicBezTo>
                <a:cubicBezTo>
                  <a:pt x="2378683" y="466725"/>
                  <a:pt x="2425673" y="470535"/>
                  <a:pt x="2425673" y="452120"/>
                </a:cubicBezTo>
                <a:cubicBezTo>
                  <a:pt x="2425673" y="433705"/>
                  <a:pt x="2382493" y="415290"/>
                  <a:pt x="2353283" y="397510"/>
                </a:cubicBezTo>
                <a:cubicBezTo>
                  <a:pt x="2324073" y="379730"/>
                  <a:pt x="2310103" y="379730"/>
                  <a:pt x="2280893" y="361950"/>
                </a:cubicBezTo>
                <a:cubicBezTo>
                  <a:pt x="2251683" y="344170"/>
                  <a:pt x="2212313" y="332740"/>
                  <a:pt x="2208503" y="307340"/>
                </a:cubicBezTo>
                <a:cubicBezTo>
                  <a:pt x="2204693" y="281940"/>
                  <a:pt x="2248508" y="264160"/>
                  <a:pt x="2263113" y="234950"/>
                </a:cubicBezTo>
                <a:cubicBezTo>
                  <a:pt x="2277718" y="205740"/>
                  <a:pt x="2273908" y="191770"/>
                  <a:pt x="2280893" y="162560"/>
                </a:cubicBezTo>
                <a:cubicBezTo>
                  <a:pt x="2287878" y="133350"/>
                  <a:pt x="2292323" y="119380"/>
                  <a:pt x="2299308" y="90170"/>
                </a:cubicBezTo>
                <a:cubicBezTo>
                  <a:pt x="2306293" y="60960"/>
                  <a:pt x="2327883" y="35560"/>
                  <a:pt x="2317088" y="17780"/>
                </a:cubicBezTo>
                <a:cubicBezTo>
                  <a:pt x="2306293" y="0"/>
                  <a:pt x="2266288" y="0"/>
                  <a:pt x="2244698" y="0"/>
                </a:cubicBezTo>
                <a:cubicBezTo>
                  <a:pt x="2223108" y="0"/>
                  <a:pt x="2230093" y="13970"/>
                  <a:pt x="2208503" y="17780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797050" y="1465580"/>
            <a:ext cx="2573655" cy="1041400"/>
          </a:xfrm>
          <a:custGeom>
            <a:avLst/>
            <a:gdLst>
              <a:gd name="connisteX0" fmla="*/ 2461175 w 2573495"/>
              <a:gd name="connsiteY0" fmla="*/ 93274 h 1041132"/>
              <a:gd name="connisteX1" fmla="*/ 2388785 w 2573495"/>
              <a:gd name="connsiteY1" fmla="*/ 111054 h 1041132"/>
              <a:gd name="connisteX2" fmla="*/ 2316395 w 2573495"/>
              <a:gd name="connsiteY2" fmla="*/ 129469 h 1041132"/>
              <a:gd name="connisteX3" fmla="*/ 2244005 w 2573495"/>
              <a:gd name="connsiteY3" fmla="*/ 111054 h 1041132"/>
              <a:gd name="connisteX4" fmla="*/ 2171615 w 2573495"/>
              <a:gd name="connsiteY4" fmla="*/ 111054 h 1041132"/>
              <a:gd name="connisteX5" fmla="*/ 2099225 w 2573495"/>
              <a:gd name="connsiteY5" fmla="*/ 93274 h 1041132"/>
              <a:gd name="connisteX6" fmla="*/ 2026835 w 2573495"/>
              <a:gd name="connsiteY6" fmla="*/ 93274 h 1041132"/>
              <a:gd name="connisteX7" fmla="*/ 1954445 w 2573495"/>
              <a:gd name="connsiteY7" fmla="*/ 74859 h 1041132"/>
              <a:gd name="connisteX8" fmla="*/ 1882055 w 2573495"/>
              <a:gd name="connsiteY8" fmla="*/ 20884 h 1041132"/>
              <a:gd name="connisteX9" fmla="*/ 1810300 w 2573495"/>
              <a:gd name="connsiteY9" fmla="*/ 20884 h 1041132"/>
              <a:gd name="connisteX10" fmla="*/ 1774105 w 2573495"/>
              <a:gd name="connsiteY10" fmla="*/ 93274 h 1041132"/>
              <a:gd name="connisteX11" fmla="*/ 1701715 w 2573495"/>
              <a:gd name="connsiteY11" fmla="*/ 93274 h 1041132"/>
              <a:gd name="connisteX12" fmla="*/ 1665520 w 2573495"/>
              <a:gd name="connsiteY12" fmla="*/ 20884 h 1041132"/>
              <a:gd name="connisteX13" fmla="*/ 1593130 w 2573495"/>
              <a:gd name="connsiteY13" fmla="*/ 3104 h 1041132"/>
              <a:gd name="connisteX14" fmla="*/ 1520740 w 2573495"/>
              <a:gd name="connsiteY14" fmla="*/ 3104 h 1041132"/>
              <a:gd name="connisteX15" fmla="*/ 1448350 w 2573495"/>
              <a:gd name="connsiteY15" fmla="*/ 3104 h 1041132"/>
              <a:gd name="connisteX16" fmla="*/ 1375960 w 2573495"/>
              <a:gd name="connsiteY16" fmla="*/ 38664 h 1041132"/>
              <a:gd name="connisteX17" fmla="*/ 1303570 w 2573495"/>
              <a:gd name="connsiteY17" fmla="*/ 57079 h 1041132"/>
              <a:gd name="connisteX18" fmla="*/ 1231180 w 2573495"/>
              <a:gd name="connsiteY18" fmla="*/ 111054 h 1041132"/>
              <a:gd name="connisteX19" fmla="*/ 1194985 w 2573495"/>
              <a:gd name="connsiteY19" fmla="*/ 183444 h 1041132"/>
              <a:gd name="connisteX20" fmla="*/ 1122595 w 2573495"/>
              <a:gd name="connsiteY20" fmla="*/ 238054 h 1041132"/>
              <a:gd name="connisteX21" fmla="*/ 1086400 w 2573495"/>
              <a:gd name="connsiteY21" fmla="*/ 310444 h 1041132"/>
              <a:gd name="connisteX22" fmla="*/ 1014010 w 2573495"/>
              <a:gd name="connsiteY22" fmla="*/ 328224 h 1041132"/>
              <a:gd name="connisteX23" fmla="*/ 941620 w 2573495"/>
              <a:gd name="connsiteY23" fmla="*/ 346639 h 1041132"/>
              <a:gd name="connisteX24" fmla="*/ 869230 w 2573495"/>
              <a:gd name="connsiteY24" fmla="*/ 364419 h 1041132"/>
              <a:gd name="connisteX25" fmla="*/ 796840 w 2573495"/>
              <a:gd name="connsiteY25" fmla="*/ 419029 h 1041132"/>
              <a:gd name="connisteX26" fmla="*/ 724450 w 2573495"/>
              <a:gd name="connsiteY26" fmla="*/ 455224 h 1041132"/>
              <a:gd name="connisteX27" fmla="*/ 652060 w 2573495"/>
              <a:gd name="connsiteY27" fmla="*/ 473004 h 1041132"/>
              <a:gd name="connisteX28" fmla="*/ 579670 w 2573495"/>
              <a:gd name="connsiteY28" fmla="*/ 473004 h 1041132"/>
              <a:gd name="connisteX29" fmla="*/ 507280 w 2573495"/>
              <a:gd name="connsiteY29" fmla="*/ 419029 h 1041132"/>
              <a:gd name="connisteX30" fmla="*/ 435525 w 2573495"/>
              <a:gd name="connsiteY30" fmla="*/ 364419 h 1041132"/>
              <a:gd name="connisteX31" fmla="*/ 363135 w 2573495"/>
              <a:gd name="connsiteY31" fmla="*/ 346639 h 1041132"/>
              <a:gd name="connisteX32" fmla="*/ 290745 w 2573495"/>
              <a:gd name="connsiteY32" fmla="*/ 328224 h 1041132"/>
              <a:gd name="connisteX33" fmla="*/ 218355 w 2573495"/>
              <a:gd name="connsiteY33" fmla="*/ 328224 h 1041132"/>
              <a:gd name="connisteX34" fmla="*/ 145965 w 2573495"/>
              <a:gd name="connsiteY34" fmla="*/ 310444 h 1041132"/>
              <a:gd name="connisteX35" fmla="*/ 73575 w 2573495"/>
              <a:gd name="connsiteY35" fmla="*/ 274249 h 1041132"/>
              <a:gd name="connisteX36" fmla="*/ 1185 w 2573495"/>
              <a:gd name="connsiteY36" fmla="*/ 274249 h 1041132"/>
              <a:gd name="connisteX37" fmla="*/ 37380 w 2573495"/>
              <a:gd name="connsiteY37" fmla="*/ 346639 h 1041132"/>
              <a:gd name="connisteX38" fmla="*/ 91355 w 2573495"/>
              <a:gd name="connsiteY38" fmla="*/ 419029 h 1041132"/>
              <a:gd name="connisteX39" fmla="*/ 109770 w 2573495"/>
              <a:gd name="connsiteY39" fmla="*/ 491419 h 1041132"/>
              <a:gd name="connisteX40" fmla="*/ 127550 w 2573495"/>
              <a:gd name="connsiteY40" fmla="*/ 563809 h 1041132"/>
              <a:gd name="connisteX41" fmla="*/ 199940 w 2573495"/>
              <a:gd name="connsiteY41" fmla="*/ 581589 h 1041132"/>
              <a:gd name="connisteX42" fmla="*/ 272330 w 2573495"/>
              <a:gd name="connsiteY42" fmla="*/ 617784 h 1041132"/>
              <a:gd name="connisteX43" fmla="*/ 344720 w 2573495"/>
              <a:gd name="connsiteY43" fmla="*/ 653979 h 1041132"/>
              <a:gd name="connisteX44" fmla="*/ 417110 w 2573495"/>
              <a:gd name="connsiteY44" fmla="*/ 636199 h 1041132"/>
              <a:gd name="connisteX45" fmla="*/ 489500 w 2573495"/>
              <a:gd name="connsiteY45" fmla="*/ 636199 h 1041132"/>
              <a:gd name="connisteX46" fmla="*/ 561890 w 2573495"/>
              <a:gd name="connsiteY46" fmla="*/ 653979 h 1041132"/>
              <a:gd name="connisteX47" fmla="*/ 634280 w 2573495"/>
              <a:gd name="connsiteY47" fmla="*/ 653979 h 1041132"/>
              <a:gd name="connisteX48" fmla="*/ 706670 w 2573495"/>
              <a:gd name="connsiteY48" fmla="*/ 726369 h 1041132"/>
              <a:gd name="connisteX49" fmla="*/ 779060 w 2573495"/>
              <a:gd name="connsiteY49" fmla="*/ 780344 h 1041132"/>
              <a:gd name="connisteX50" fmla="*/ 851450 w 2573495"/>
              <a:gd name="connsiteY50" fmla="*/ 816539 h 1041132"/>
              <a:gd name="connisteX51" fmla="*/ 923840 w 2573495"/>
              <a:gd name="connsiteY51" fmla="*/ 888929 h 1041132"/>
              <a:gd name="connisteX52" fmla="*/ 941620 w 2573495"/>
              <a:gd name="connsiteY52" fmla="*/ 961319 h 1041132"/>
              <a:gd name="connisteX53" fmla="*/ 996230 w 2573495"/>
              <a:gd name="connsiteY53" fmla="*/ 1033709 h 1041132"/>
              <a:gd name="connisteX54" fmla="*/ 1068620 w 2573495"/>
              <a:gd name="connsiteY54" fmla="*/ 1033709 h 1041132"/>
              <a:gd name="connisteX55" fmla="*/ 1141010 w 2573495"/>
              <a:gd name="connsiteY55" fmla="*/ 1015929 h 1041132"/>
              <a:gd name="connisteX56" fmla="*/ 1212765 w 2573495"/>
              <a:gd name="connsiteY56" fmla="*/ 997514 h 1041132"/>
              <a:gd name="connisteX57" fmla="*/ 1285155 w 2573495"/>
              <a:gd name="connsiteY57" fmla="*/ 979734 h 1041132"/>
              <a:gd name="connisteX58" fmla="*/ 1321350 w 2573495"/>
              <a:gd name="connsiteY58" fmla="*/ 907344 h 1041132"/>
              <a:gd name="connisteX59" fmla="*/ 1375960 w 2573495"/>
              <a:gd name="connsiteY59" fmla="*/ 834954 h 1041132"/>
              <a:gd name="connisteX60" fmla="*/ 1448350 w 2573495"/>
              <a:gd name="connsiteY60" fmla="*/ 816539 h 1041132"/>
              <a:gd name="connisteX61" fmla="*/ 1520740 w 2573495"/>
              <a:gd name="connsiteY61" fmla="*/ 798759 h 1041132"/>
              <a:gd name="connisteX62" fmla="*/ 1593130 w 2573495"/>
              <a:gd name="connsiteY62" fmla="*/ 780344 h 1041132"/>
              <a:gd name="connisteX63" fmla="*/ 1665520 w 2573495"/>
              <a:gd name="connsiteY63" fmla="*/ 816539 h 1041132"/>
              <a:gd name="connisteX64" fmla="*/ 1737910 w 2573495"/>
              <a:gd name="connsiteY64" fmla="*/ 852734 h 1041132"/>
              <a:gd name="connisteX65" fmla="*/ 1810300 w 2573495"/>
              <a:gd name="connsiteY65" fmla="*/ 888929 h 1041132"/>
              <a:gd name="connisteX66" fmla="*/ 1882055 w 2573495"/>
              <a:gd name="connsiteY66" fmla="*/ 852734 h 1041132"/>
              <a:gd name="connisteX67" fmla="*/ 1954445 w 2573495"/>
              <a:gd name="connsiteY67" fmla="*/ 816539 h 1041132"/>
              <a:gd name="connisteX68" fmla="*/ 2026835 w 2573495"/>
              <a:gd name="connsiteY68" fmla="*/ 798759 h 1041132"/>
              <a:gd name="connisteX69" fmla="*/ 2099225 w 2573495"/>
              <a:gd name="connsiteY69" fmla="*/ 798759 h 1041132"/>
              <a:gd name="connisteX70" fmla="*/ 2171615 w 2573495"/>
              <a:gd name="connsiteY70" fmla="*/ 798759 h 1041132"/>
              <a:gd name="connisteX71" fmla="*/ 2244005 w 2573495"/>
              <a:gd name="connsiteY71" fmla="*/ 780344 h 1041132"/>
              <a:gd name="connisteX72" fmla="*/ 2262420 w 2573495"/>
              <a:gd name="connsiteY72" fmla="*/ 708589 h 1041132"/>
              <a:gd name="connisteX73" fmla="*/ 2207810 w 2573495"/>
              <a:gd name="connsiteY73" fmla="*/ 636199 h 1041132"/>
              <a:gd name="connisteX74" fmla="*/ 2262420 w 2573495"/>
              <a:gd name="connsiteY74" fmla="*/ 563809 h 1041132"/>
              <a:gd name="connisteX75" fmla="*/ 2316395 w 2573495"/>
              <a:gd name="connsiteY75" fmla="*/ 491419 h 1041132"/>
              <a:gd name="connisteX76" fmla="*/ 2371005 w 2573495"/>
              <a:gd name="connsiteY76" fmla="*/ 419029 h 1041132"/>
              <a:gd name="connisteX77" fmla="*/ 2407200 w 2573495"/>
              <a:gd name="connsiteY77" fmla="*/ 346639 h 1041132"/>
              <a:gd name="connisteX78" fmla="*/ 2479590 w 2573495"/>
              <a:gd name="connsiteY78" fmla="*/ 310444 h 1041132"/>
              <a:gd name="connisteX79" fmla="*/ 2497370 w 2573495"/>
              <a:gd name="connsiteY79" fmla="*/ 238054 h 1041132"/>
              <a:gd name="connisteX80" fmla="*/ 2551345 w 2573495"/>
              <a:gd name="connsiteY80" fmla="*/ 165664 h 1041132"/>
              <a:gd name="connisteX81" fmla="*/ 2569760 w 2573495"/>
              <a:gd name="connsiteY81" fmla="*/ 93274 h 1041132"/>
              <a:gd name="connisteX82" fmla="*/ 2497370 w 2573495"/>
              <a:gd name="connsiteY82" fmla="*/ 57079 h 1041132"/>
              <a:gd name="connisteX83" fmla="*/ 2424980 w 2573495"/>
              <a:gd name="connsiteY83" fmla="*/ 57079 h 10411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</a:cxnLst>
            <a:rect l="l" t="t" r="r" b="b"/>
            <a:pathLst>
              <a:path w="2573495" h="1041133">
                <a:moveTo>
                  <a:pt x="2461176" y="93274"/>
                </a:moveTo>
                <a:cubicBezTo>
                  <a:pt x="2447841" y="96449"/>
                  <a:pt x="2417996" y="104069"/>
                  <a:pt x="2388786" y="111054"/>
                </a:cubicBezTo>
                <a:cubicBezTo>
                  <a:pt x="2359576" y="118039"/>
                  <a:pt x="2345606" y="129469"/>
                  <a:pt x="2316396" y="129469"/>
                </a:cubicBezTo>
                <a:cubicBezTo>
                  <a:pt x="2287186" y="129469"/>
                  <a:pt x="2273216" y="114864"/>
                  <a:pt x="2244006" y="111054"/>
                </a:cubicBezTo>
                <a:cubicBezTo>
                  <a:pt x="2214796" y="107244"/>
                  <a:pt x="2200826" y="114864"/>
                  <a:pt x="2171616" y="111054"/>
                </a:cubicBezTo>
                <a:cubicBezTo>
                  <a:pt x="2142406" y="107244"/>
                  <a:pt x="2128436" y="97084"/>
                  <a:pt x="2099226" y="93274"/>
                </a:cubicBezTo>
                <a:cubicBezTo>
                  <a:pt x="2070016" y="89464"/>
                  <a:pt x="2056046" y="97084"/>
                  <a:pt x="2026836" y="93274"/>
                </a:cubicBezTo>
                <a:cubicBezTo>
                  <a:pt x="1997626" y="89464"/>
                  <a:pt x="1983656" y="89464"/>
                  <a:pt x="1954446" y="74859"/>
                </a:cubicBezTo>
                <a:cubicBezTo>
                  <a:pt x="1925236" y="60254"/>
                  <a:pt x="1910631" y="31679"/>
                  <a:pt x="1882056" y="20884"/>
                </a:cubicBezTo>
                <a:cubicBezTo>
                  <a:pt x="1853481" y="10089"/>
                  <a:pt x="1831891" y="6279"/>
                  <a:pt x="1810301" y="20884"/>
                </a:cubicBezTo>
                <a:cubicBezTo>
                  <a:pt x="1788711" y="35489"/>
                  <a:pt x="1795696" y="78669"/>
                  <a:pt x="1774106" y="93274"/>
                </a:cubicBezTo>
                <a:cubicBezTo>
                  <a:pt x="1752516" y="107879"/>
                  <a:pt x="1723306" y="107879"/>
                  <a:pt x="1701716" y="93274"/>
                </a:cubicBezTo>
                <a:cubicBezTo>
                  <a:pt x="1680126" y="78669"/>
                  <a:pt x="1687111" y="38664"/>
                  <a:pt x="1665521" y="20884"/>
                </a:cubicBezTo>
                <a:cubicBezTo>
                  <a:pt x="1643931" y="3104"/>
                  <a:pt x="1622341" y="6914"/>
                  <a:pt x="1593131" y="3104"/>
                </a:cubicBezTo>
                <a:cubicBezTo>
                  <a:pt x="1563921" y="-706"/>
                  <a:pt x="1549951" y="3104"/>
                  <a:pt x="1520741" y="3104"/>
                </a:cubicBezTo>
                <a:cubicBezTo>
                  <a:pt x="1491531" y="3104"/>
                  <a:pt x="1477561" y="-3881"/>
                  <a:pt x="1448351" y="3104"/>
                </a:cubicBezTo>
                <a:cubicBezTo>
                  <a:pt x="1419141" y="10089"/>
                  <a:pt x="1405171" y="27869"/>
                  <a:pt x="1375961" y="38664"/>
                </a:cubicBezTo>
                <a:cubicBezTo>
                  <a:pt x="1346751" y="49459"/>
                  <a:pt x="1332781" y="42474"/>
                  <a:pt x="1303571" y="57079"/>
                </a:cubicBezTo>
                <a:cubicBezTo>
                  <a:pt x="1274361" y="71684"/>
                  <a:pt x="1252771" y="85654"/>
                  <a:pt x="1231181" y="111054"/>
                </a:cubicBezTo>
                <a:cubicBezTo>
                  <a:pt x="1209591" y="136454"/>
                  <a:pt x="1216576" y="158044"/>
                  <a:pt x="1194986" y="183444"/>
                </a:cubicBezTo>
                <a:cubicBezTo>
                  <a:pt x="1173396" y="208844"/>
                  <a:pt x="1144186" y="212654"/>
                  <a:pt x="1122596" y="238054"/>
                </a:cubicBezTo>
                <a:cubicBezTo>
                  <a:pt x="1101006" y="263454"/>
                  <a:pt x="1107991" y="292664"/>
                  <a:pt x="1086401" y="310444"/>
                </a:cubicBezTo>
                <a:cubicBezTo>
                  <a:pt x="1064811" y="328224"/>
                  <a:pt x="1043221" y="321239"/>
                  <a:pt x="1014011" y="328224"/>
                </a:cubicBezTo>
                <a:cubicBezTo>
                  <a:pt x="984801" y="335209"/>
                  <a:pt x="970831" y="339654"/>
                  <a:pt x="941621" y="346639"/>
                </a:cubicBezTo>
                <a:cubicBezTo>
                  <a:pt x="912411" y="353624"/>
                  <a:pt x="898441" y="349814"/>
                  <a:pt x="869231" y="364419"/>
                </a:cubicBezTo>
                <a:cubicBezTo>
                  <a:pt x="840021" y="379024"/>
                  <a:pt x="826051" y="400614"/>
                  <a:pt x="796841" y="419029"/>
                </a:cubicBezTo>
                <a:cubicBezTo>
                  <a:pt x="767631" y="437444"/>
                  <a:pt x="753661" y="444429"/>
                  <a:pt x="724451" y="455224"/>
                </a:cubicBezTo>
                <a:cubicBezTo>
                  <a:pt x="695241" y="466019"/>
                  <a:pt x="681271" y="469194"/>
                  <a:pt x="652061" y="473004"/>
                </a:cubicBezTo>
                <a:cubicBezTo>
                  <a:pt x="622851" y="476814"/>
                  <a:pt x="608881" y="483799"/>
                  <a:pt x="579671" y="473004"/>
                </a:cubicBezTo>
                <a:cubicBezTo>
                  <a:pt x="550461" y="462209"/>
                  <a:pt x="535856" y="440619"/>
                  <a:pt x="507281" y="419029"/>
                </a:cubicBezTo>
                <a:cubicBezTo>
                  <a:pt x="478706" y="397439"/>
                  <a:pt x="464101" y="379024"/>
                  <a:pt x="435526" y="364419"/>
                </a:cubicBezTo>
                <a:cubicBezTo>
                  <a:pt x="406951" y="349814"/>
                  <a:pt x="392346" y="353624"/>
                  <a:pt x="363136" y="346639"/>
                </a:cubicBezTo>
                <a:cubicBezTo>
                  <a:pt x="333926" y="339654"/>
                  <a:pt x="319956" y="332034"/>
                  <a:pt x="290746" y="328224"/>
                </a:cubicBezTo>
                <a:cubicBezTo>
                  <a:pt x="261536" y="324414"/>
                  <a:pt x="247566" y="332034"/>
                  <a:pt x="218356" y="328224"/>
                </a:cubicBezTo>
                <a:cubicBezTo>
                  <a:pt x="189146" y="324414"/>
                  <a:pt x="175176" y="321239"/>
                  <a:pt x="145966" y="310444"/>
                </a:cubicBezTo>
                <a:cubicBezTo>
                  <a:pt x="116756" y="299649"/>
                  <a:pt x="102786" y="281234"/>
                  <a:pt x="73576" y="274249"/>
                </a:cubicBezTo>
                <a:cubicBezTo>
                  <a:pt x="44366" y="267264"/>
                  <a:pt x="8171" y="259644"/>
                  <a:pt x="1186" y="274249"/>
                </a:cubicBezTo>
                <a:cubicBezTo>
                  <a:pt x="-5799" y="288854"/>
                  <a:pt x="19601" y="317429"/>
                  <a:pt x="37381" y="346639"/>
                </a:cubicBezTo>
                <a:cubicBezTo>
                  <a:pt x="55161" y="375849"/>
                  <a:pt x="76751" y="389819"/>
                  <a:pt x="91356" y="419029"/>
                </a:cubicBezTo>
                <a:cubicBezTo>
                  <a:pt x="105961" y="448239"/>
                  <a:pt x="102786" y="462209"/>
                  <a:pt x="109771" y="491419"/>
                </a:cubicBezTo>
                <a:cubicBezTo>
                  <a:pt x="116756" y="520629"/>
                  <a:pt x="109771" y="546029"/>
                  <a:pt x="127551" y="563809"/>
                </a:cubicBezTo>
                <a:cubicBezTo>
                  <a:pt x="145331" y="581589"/>
                  <a:pt x="170731" y="570794"/>
                  <a:pt x="199941" y="581589"/>
                </a:cubicBezTo>
                <a:cubicBezTo>
                  <a:pt x="229151" y="592384"/>
                  <a:pt x="243121" y="603179"/>
                  <a:pt x="272331" y="617784"/>
                </a:cubicBezTo>
                <a:cubicBezTo>
                  <a:pt x="301541" y="632389"/>
                  <a:pt x="315511" y="650169"/>
                  <a:pt x="344721" y="653979"/>
                </a:cubicBezTo>
                <a:cubicBezTo>
                  <a:pt x="373931" y="657789"/>
                  <a:pt x="387901" y="640009"/>
                  <a:pt x="417111" y="636199"/>
                </a:cubicBezTo>
                <a:cubicBezTo>
                  <a:pt x="446321" y="632389"/>
                  <a:pt x="460291" y="632389"/>
                  <a:pt x="489501" y="636199"/>
                </a:cubicBezTo>
                <a:cubicBezTo>
                  <a:pt x="518711" y="640009"/>
                  <a:pt x="532681" y="650169"/>
                  <a:pt x="561891" y="653979"/>
                </a:cubicBezTo>
                <a:cubicBezTo>
                  <a:pt x="591101" y="657789"/>
                  <a:pt x="605071" y="639374"/>
                  <a:pt x="634281" y="653979"/>
                </a:cubicBezTo>
                <a:cubicBezTo>
                  <a:pt x="663491" y="668584"/>
                  <a:pt x="677461" y="700969"/>
                  <a:pt x="706671" y="726369"/>
                </a:cubicBezTo>
                <a:cubicBezTo>
                  <a:pt x="735881" y="751769"/>
                  <a:pt x="749851" y="762564"/>
                  <a:pt x="779061" y="780344"/>
                </a:cubicBezTo>
                <a:cubicBezTo>
                  <a:pt x="808271" y="798124"/>
                  <a:pt x="822241" y="794949"/>
                  <a:pt x="851451" y="816539"/>
                </a:cubicBezTo>
                <a:cubicBezTo>
                  <a:pt x="880661" y="838129"/>
                  <a:pt x="906061" y="859719"/>
                  <a:pt x="923841" y="888929"/>
                </a:cubicBezTo>
                <a:cubicBezTo>
                  <a:pt x="941621" y="918139"/>
                  <a:pt x="927016" y="932109"/>
                  <a:pt x="941621" y="961319"/>
                </a:cubicBezTo>
                <a:cubicBezTo>
                  <a:pt x="956226" y="990529"/>
                  <a:pt x="970831" y="1019104"/>
                  <a:pt x="996231" y="1033709"/>
                </a:cubicBezTo>
                <a:cubicBezTo>
                  <a:pt x="1021631" y="1048314"/>
                  <a:pt x="1039411" y="1037519"/>
                  <a:pt x="1068621" y="1033709"/>
                </a:cubicBezTo>
                <a:cubicBezTo>
                  <a:pt x="1097831" y="1029899"/>
                  <a:pt x="1112436" y="1022914"/>
                  <a:pt x="1141011" y="1015929"/>
                </a:cubicBezTo>
                <a:cubicBezTo>
                  <a:pt x="1169586" y="1008944"/>
                  <a:pt x="1184191" y="1004499"/>
                  <a:pt x="1212766" y="997514"/>
                </a:cubicBezTo>
                <a:cubicBezTo>
                  <a:pt x="1241341" y="990529"/>
                  <a:pt x="1263566" y="997514"/>
                  <a:pt x="1285156" y="979734"/>
                </a:cubicBezTo>
                <a:cubicBezTo>
                  <a:pt x="1306746" y="961954"/>
                  <a:pt x="1302936" y="936554"/>
                  <a:pt x="1321351" y="907344"/>
                </a:cubicBezTo>
                <a:cubicBezTo>
                  <a:pt x="1339766" y="878134"/>
                  <a:pt x="1350561" y="853369"/>
                  <a:pt x="1375961" y="834954"/>
                </a:cubicBezTo>
                <a:cubicBezTo>
                  <a:pt x="1401361" y="816539"/>
                  <a:pt x="1419141" y="823524"/>
                  <a:pt x="1448351" y="816539"/>
                </a:cubicBezTo>
                <a:cubicBezTo>
                  <a:pt x="1477561" y="809554"/>
                  <a:pt x="1491531" y="805744"/>
                  <a:pt x="1520741" y="798759"/>
                </a:cubicBezTo>
                <a:cubicBezTo>
                  <a:pt x="1549951" y="791774"/>
                  <a:pt x="1563921" y="776534"/>
                  <a:pt x="1593131" y="780344"/>
                </a:cubicBezTo>
                <a:cubicBezTo>
                  <a:pt x="1622341" y="784154"/>
                  <a:pt x="1636311" y="801934"/>
                  <a:pt x="1665521" y="816539"/>
                </a:cubicBezTo>
                <a:cubicBezTo>
                  <a:pt x="1694731" y="831144"/>
                  <a:pt x="1708701" y="838129"/>
                  <a:pt x="1737911" y="852734"/>
                </a:cubicBezTo>
                <a:cubicBezTo>
                  <a:pt x="1767121" y="867339"/>
                  <a:pt x="1781726" y="888929"/>
                  <a:pt x="1810301" y="888929"/>
                </a:cubicBezTo>
                <a:cubicBezTo>
                  <a:pt x="1838876" y="888929"/>
                  <a:pt x="1853481" y="867339"/>
                  <a:pt x="1882056" y="852734"/>
                </a:cubicBezTo>
                <a:cubicBezTo>
                  <a:pt x="1910631" y="838129"/>
                  <a:pt x="1925236" y="827334"/>
                  <a:pt x="1954446" y="816539"/>
                </a:cubicBezTo>
                <a:cubicBezTo>
                  <a:pt x="1983656" y="805744"/>
                  <a:pt x="1997626" y="802569"/>
                  <a:pt x="2026836" y="798759"/>
                </a:cubicBezTo>
                <a:cubicBezTo>
                  <a:pt x="2056046" y="794949"/>
                  <a:pt x="2070016" y="798759"/>
                  <a:pt x="2099226" y="798759"/>
                </a:cubicBezTo>
                <a:cubicBezTo>
                  <a:pt x="2128436" y="798759"/>
                  <a:pt x="2142406" y="802569"/>
                  <a:pt x="2171616" y="798759"/>
                </a:cubicBezTo>
                <a:cubicBezTo>
                  <a:pt x="2200826" y="794949"/>
                  <a:pt x="2225591" y="798124"/>
                  <a:pt x="2244006" y="780344"/>
                </a:cubicBezTo>
                <a:cubicBezTo>
                  <a:pt x="2262421" y="762564"/>
                  <a:pt x="2269406" y="737164"/>
                  <a:pt x="2262421" y="708589"/>
                </a:cubicBezTo>
                <a:cubicBezTo>
                  <a:pt x="2255436" y="680014"/>
                  <a:pt x="2207811" y="665409"/>
                  <a:pt x="2207811" y="636199"/>
                </a:cubicBezTo>
                <a:cubicBezTo>
                  <a:pt x="2207811" y="606989"/>
                  <a:pt x="2240831" y="593019"/>
                  <a:pt x="2262421" y="563809"/>
                </a:cubicBezTo>
                <a:cubicBezTo>
                  <a:pt x="2284011" y="534599"/>
                  <a:pt x="2294806" y="520629"/>
                  <a:pt x="2316396" y="491419"/>
                </a:cubicBezTo>
                <a:cubicBezTo>
                  <a:pt x="2337986" y="462209"/>
                  <a:pt x="2352591" y="448239"/>
                  <a:pt x="2371006" y="419029"/>
                </a:cubicBezTo>
                <a:cubicBezTo>
                  <a:pt x="2389421" y="389819"/>
                  <a:pt x="2385611" y="368229"/>
                  <a:pt x="2407201" y="346639"/>
                </a:cubicBezTo>
                <a:cubicBezTo>
                  <a:pt x="2428791" y="325049"/>
                  <a:pt x="2461811" y="332034"/>
                  <a:pt x="2479591" y="310444"/>
                </a:cubicBezTo>
                <a:cubicBezTo>
                  <a:pt x="2497371" y="288854"/>
                  <a:pt x="2482766" y="267264"/>
                  <a:pt x="2497371" y="238054"/>
                </a:cubicBezTo>
                <a:cubicBezTo>
                  <a:pt x="2511976" y="208844"/>
                  <a:pt x="2536741" y="194874"/>
                  <a:pt x="2551346" y="165664"/>
                </a:cubicBezTo>
                <a:cubicBezTo>
                  <a:pt x="2565951" y="136454"/>
                  <a:pt x="2580556" y="114864"/>
                  <a:pt x="2569761" y="93274"/>
                </a:cubicBezTo>
                <a:cubicBezTo>
                  <a:pt x="2558966" y="71684"/>
                  <a:pt x="2526581" y="64064"/>
                  <a:pt x="2497371" y="57079"/>
                </a:cubicBezTo>
                <a:cubicBezTo>
                  <a:pt x="2468161" y="50094"/>
                  <a:pt x="2438316" y="56444"/>
                  <a:pt x="2424981" y="57079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404620" y="3262630"/>
            <a:ext cx="3549650" cy="1294765"/>
          </a:xfrm>
          <a:custGeom>
            <a:avLst/>
            <a:gdLst>
              <a:gd name="connisteX0" fmla="*/ 2953385 w 3549650"/>
              <a:gd name="connsiteY0" fmla="*/ 595 h 1295016"/>
              <a:gd name="connisteX1" fmla="*/ 2882900 w 3549650"/>
              <a:gd name="connsiteY1" fmla="*/ 29170 h 1295016"/>
              <a:gd name="connisteX2" fmla="*/ 2811780 w 3549650"/>
              <a:gd name="connsiteY2" fmla="*/ 57745 h 1295016"/>
              <a:gd name="connisteX3" fmla="*/ 2754630 w 3549650"/>
              <a:gd name="connsiteY3" fmla="*/ 128865 h 1295016"/>
              <a:gd name="connisteX4" fmla="*/ 2726690 w 3549650"/>
              <a:gd name="connsiteY4" fmla="*/ 199350 h 1295016"/>
              <a:gd name="connisteX5" fmla="*/ 2683510 w 3549650"/>
              <a:gd name="connsiteY5" fmla="*/ 270470 h 1295016"/>
              <a:gd name="connisteX6" fmla="*/ 2655570 w 3549650"/>
              <a:gd name="connsiteY6" fmla="*/ 341590 h 1295016"/>
              <a:gd name="connisteX7" fmla="*/ 2584450 w 3549650"/>
              <a:gd name="connsiteY7" fmla="*/ 398105 h 1295016"/>
              <a:gd name="connisteX8" fmla="*/ 2541905 w 3549650"/>
              <a:gd name="connsiteY8" fmla="*/ 469225 h 1295016"/>
              <a:gd name="connisteX9" fmla="*/ 2470785 w 3549650"/>
              <a:gd name="connsiteY9" fmla="*/ 511770 h 1295016"/>
              <a:gd name="connisteX10" fmla="*/ 2399665 w 3549650"/>
              <a:gd name="connsiteY10" fmla="*/ 554315 h 1295016"/>
              <a:gd name="connisteX11" fmla="*/ 2328545 w 3549650"/>
              <a:gd name="connsiteY11" fmla="*/ 540345 h 1295016"/>
              <a:gd name="connisteX12" fmla="*/ 2258060 w 3549650"/>
              <a:gd name="connsiteY12" fmla="*/ 526375 h 1295016"/>
              <a:gd name="connisteX13" fmla="*/ 2186940 w 3549650"/>
              <a:gd name="connsiteY13" fmla="*/ 554315 h 1295016"/>
              <a:gd name="connisteX14" fmla="*/ 2115820 w 3549650"/>
              <a:gd name="connsiteY14" fmla="*/ 568920 h 1295016"/>
              <a:gd name="connisteX15" fmla="*/ 2044700 w 3549650"/>
              <a:gd name="connsiteY15" fmla="*/ 554315 h 1295016"/>
              <a:gd name="connisteX16" fmla="*/ 1973580 w 3549650"/>
              <a:gd name="connsiteY16" fmla="*/ 582890 h 1295016"/>
              <a:gd name="connisteX17" fmla="*/ 1903095 w 3549650"/>
              <a:gd name="connsiteY17" fmla="*/ 625435 h 1295016"/>
              <a:gd name="connisteX18" fmla="*/ 1874520 w 3549650"/>
              <a:gd name="connsiteY18" fmla="*/ 696555 h 1295016"/>
              <a:gd name="connisteX19" fmla="*/ 1803400 w 3549650"/>
              <a:gd name="connsiteY19" fmla="*/ 710525 h 1295016"/>
              <a:gd name="connisteX20" fmla="*/ 1732280 w 3549650"/>
              <a:gd name="connsiteY20" fmla="*/ 710525 h 1295016"/>
              <a:gd name="connisteX21" fmla="*/ 1661795 w 3549650"/>
              <a:gd name="connsiteY21" fmla="*/ 753070 h 1295016"/>
              <a:gd name="connisteX22" fmla="*/ 1590675 w 3549650"/>
              <a:gd name="connsiteY22" fmla="*/ 767675 h 1295016"/>
              <a:gd name="connisteX23" fmla="*/ 1519555 w 3549650"/>
              <a:gd name="connsiteY23" fmla="*/ 781645 h 1295016"/>
              <a:gd name="connisteX24" fmla="*/ 1448435 w 3549650"/>
              <a:gd name="connsiteY24" fmla="*/ 767675 h 1295016"/>
              <a:gd name="connisteX25" fmla="*/ 1377315 w 3549650"/>
              <a:gd name="connsiteY25" fmla="*/ 753070 h 1295016"/>
              <a:gd name="connisteX26" fmla="*/ 1306830 w 3549650"/>
              <a:gd name="connsiteY26" fmla="*/ 739100 h 1295016"/>
              <a:gd name="connisteX27" fmla="*/ 1249680 w 3549650"/>
              <a:gd name="connsiteY27" fmla="*/ 667980 h 1295016"/>
              <a:gd name="connisteX28" fmla="*/ 1178560 w 3549650"/>
              <a:gd name="connsiteY28" fmla="*/ 640040 h 1295016"/>
              <a:gd name="connisteX29" fmla="*/ 1107440 w 3549650"/>
              <a:gd name="connsiteY29" fmla="*/ 640040 h 1295016"/>
              <a:gd name="connisteX30" fmla="*/ 1036955 w 3549650"/>
              <a:gd name="connsiteY30" fmla="*/ 625435 h 1295016"/>
              <a:gd name="connisteX31" fmla="*/ 965835 w 3549650"/>
              <a:gd name="connsiteY31" fmla="*/ 654010 h 1295016"/>
              <a:gd name="connisteX32" fmla="*/ 894715 w 3549650"/>
              <a:gd name="connsiteY32" fmla="*/ 654010 h 1295016"/>
              <a:gd name="connisteX33" fmla="*/ 823595 w 3549650"/>
              <a:gd name="connsiteY33" fmla="*/ 654010 h 1295016"/>
              <a:gd name="connisteX34" fmla="*/ 752475 w 3549650"/>
              <a:gd name="connsiteY34" fmla="*/ 682585 h 1295016"/>
              <a:gd name="connisteX35" fmla="*/ 681990 w 3549650"/>
              <a:gd name="connsiteY35" fmla="*/ 667980 h 1295016"/>
              <a:gd name="connisteX36" fmla="*/ 610870 w 3549650"/>
              <a:gd name="connsiteY36" fmla="*/ 667980 h 1295016"/>
              <a:gd name="connisteX37" fmla="*/ 539750 w 3549650"/>
              <a:gd name="connsiteY37" fmla="*/ 640040 h 1295016"/>
              <a:gd name="connisteX38" fmla="*/ 483235 w 3549650"/>
              <a:gd name="connsiteY38" fmla="*/ 568920 h 1295016"/>
              <a:gd name="connisteX39" fmla="*/ 454660 w 3549650"/>
              <a:gd name="connsiteY39" fmla="*/ 497800 h 1295016"/>
              <a:gd name="connisteX40" fmla="*/ 383540 w 3549650"/>
              <a:gd name="connsiteY40" fmla="*/ 483830 h 1295016"/>
              <a:gd name="connisteX41" fmla="*/ 312420 w 3549650"/>
              <a:gd name="connsiteY41" fmla="*/ 483830 h 1295016"/>
              <a:gd name="connisteX42" fmla="*/ 255905 w 3549650"/>
              <a:gd name="connsiteY42" fmla="*/ 412710 h 1295016"/>
              <a:gd name="connisteX43" fmla="*/ 184785 w 3549650"/>
              <a:gd name="connsiteY43" fmla="*/ 370165 h 1295016"/>
              <a:gd name="connisteX44" fmla="*/ 142240 w 3549650"/>
              <a:gd name="connsiteY44" fmla="*/ 299045 h 1295016"/>
              <a:gd name="connisteX45" fmla="*/ 71120 w 3549650"/>
              <a:gd name="connsiteY45" fmla="*/ 285075 h 1295016"/>
              <a:gd name="connisteX46" fmla="*/ 57150 w 3549650"/>
              <a:gd name="connsiteY46" fmla="*/ 355560 h 1295016"/>
              <a:gd name="connisteX47" fmla="*/ 99695 w 3549650"/>
              <a:gd name="connsiteY47" fmla="*/ 426680 h 1295016"/>
              <a:gd name="connisteX48" fmla="*/ 113665 w 3549650"/>
              <a:gd name="connsiteY48" fmla="*/ 497800 h 1295016"/>
              <a:gd name="connisteX49" fmla="*/ 142240 w 3549650"/>
              <a:gd name="connsiteY49" fmla="*/ 568920 h 1295016"/>
              <a:gd name="connisteX50" fmla="*/ 170815 w 3549650"/>
              <a:gd name="connsiteY50" fmla="*/ 640040 h 1295016"/>
              <a:gd name="connisteX51" fmla="*/ 241935 w 3549650"/>
              <a:gd name="connsiteY51" fmla="*/ 696555 h 1295016"/>
              <a:gd name="connisteX52" fmla="*/ 312420 w 3549650"/>
              <a:gd name="connsiteY52" fmla="*/ 696555 h 1295016"/>
              <a:gd name="connisteX53" fmla="*/ 354965 w 3549650"/>
              <a:gd name="connsiteY53" fmla="*/ 767675 h 1295016"/>
              <a:gd name="connisteX54" fmla="*/ 369570 w 3549650"/>
              <a:gd name="connsiteY54" fmla="*/ 838795 h 1295016"/>
              <a:gd name="connisteX55" fmla="*/ 369570 w 3549650"/>
              <a:gd name="connsiteY55" fmla="*/ 909280 h 1295016"/>
              <a:gd name="connisteX56" fmla="*/ 354965 w 3549650"/>
              <a:gd name="connsiteY56" fmla="*/ 980400 h 1295016"/>
              <a:gd name="connisteX57" fmla="*/ 284480 w 3549650"/>
              <a:gd name="connsiteY57" fmla="*/ 1008975 h 1295016"/>
              <a:gd name="connisteX58" fmla="*/ 213360 w 3549650"/>
              <a:gd name="connsiteY58" fmla="*/ 1022945 h 1295016"/>
              <a:gd name="connisteX59" fmla="*/ 142240 w 3549650"/>
              <a:gd name="connsiteY59" fmla="*/ 1037550 h 1295016"/>
              <a:gd name="connisteX60" fmla="*/ 71120 w 3549650"/>
              <a:gd name="connsiteY60" fmla="*/ 1037550 h 1295016"/>
              <a:gd name="connisteX61" fmla="*/ 0 w 3549650"/>
              <a:gd name="connsiteY61" fmla="*/ 1037550 h 1295016"/>
              <a:gd name="connisteX62" fmla="*/ 71120 w 3549650"/>
              <a:gd name="connsiteY62" fmla="*/ 1065490 h 1295016"/>
              <a:gd name="connisteX63" fmla="*/ 142240 w 3549650"/>
              <a:gd name="connsiteY63" fmla="*/ 1080095 h 1295016"/>
              <a:gd name="connisteX64" fmla="*/ 213360 w 3549650"/>
              <a:gd name="connsiteY64" fmla="*/ 1094065 h 1295016"/>
              <a:gd name="connisteX65" fmla="*/ 284480 w 3549650"/>
              <a:gd name="connsiteY65" fmla="*/ 1094065 h 1295016"/>
              <a:gd name="connisteX66" fmla="*/ 354965 w 3549650"/>
              <a:gd name="connsiteY66" fmla="*/ 1094065 h 1295016"/>
              <a:gd name="connisteX67" fmla="*/ 426085 w 3549650"/>
              <a:gd name="connsiteY67" fmla="*/ 1108035 h 1295016"/>
              <a:gd name="connisteX68" fmla="*/ 497205 w 3549650"/>
              <a:gd name="connsiteY68" fmla="*/ 1108035 h 1295016"/>
              <a:gd name="connisteX69" fmla="*/ 568325 w 3549650"/>
              <a:gd name="connsiteY69" fmla="*/ 1136610 h 1295016"/>
              <a:gd name="connisteX70" fmla="*/ 639445 w 3549650"/>
              <a:gd name="connsiteY70" fmla="*/ 1151215 h 1295016"/>
              <a:gd name="connisteX71" fmla="*/ 709930 w 3549650"/>
              <a:gd name="connsiteY71" fmla="*/ 1193760 h 1295016"/>
              <a:gd name="connisteX72" fmla="*/ 781050 w 3549650"/>
              <a:gd name="connsiteY72" fmla="*/ 1221700 h 1295016"/>
              <a:gd name="connisteX73" fmla="*/ 852170 w 3549650"/>
              <a:gd name="connsiteY73" fmla="*/ 1278850 h 1295016"/>
              <a:gd name="connisteX74" fmla="*/ 923290 w 3549650"/>
              <a:gd name="connsiteY74" fmla="*/ 1292820 h 1295016"/>
              <a:gd name="connisteX75" fmla="*/ 994410 w 3549650"/>
              <a:gd name="connsiteY75" fmla="*/ 1250275 h 1295016"/>
              <a:gd name="connisteX76" fmla="*/ 1064895 w 3549650"/>
              <a:gd name="connsiteY76" fmla="*/ 1236305 h 1295016"/>
              <a:gd name="connisteX77" fmla="*/ 1136015 w 3549650"/>
              <a:gd name="connsiteY77" fmla="*/ 1207730 h 1295016"/>
              <a:gd name="connisteX78" fmla="*/ 1207135 w 3549650"/>
              <a:gd name="connsiteY78" fmla="*/ 1151215 h 1295016"/>
              <a:gd name="connisteX79" fmla="*/ 1278255 w 3549650"/>
              <a:gd name="connsiteY79" fmla="*/ 1122640 h 1295016"/>
              <a:gd name="connisteX80" fmla="*/ 1349375 w 3549650"/>
              <a:gd name="connsiteY80" fmla="*/ 1080095 h 1295016"/>
              <a:gd name="connisteX81" fmla="*/ 1419860 w 3549650"/>
              <a:gd name="connsiteY81" fmla="*/ 1065490 h 1295016"/>
              <a:gd name="connisteX82" fmla="*/ 1490980 w 3549650"/>
              <a:gd name="connsiteY82" fmla="*/ 1065490 h 1295016"/>
              <a:gd name="connisteX83" fmla="*/ 1562100 w 3549650"/>
              <a:gd name="connsiteY83" fmla="*/ 1037550 h 1295016"/>
              <a:gd name="connisteX84" fmla="*/ 1633220 w 3549650"/>
              <a:gd name="connsiteY84" fmla="*/ 1022945 h 1295016"/>
              <a:gd name="connisteX85" fmla="*/ 1704340 w 3549650"/>
              <a:gd name="connsiteY85" fmla="*/ 1008975 h 1295016"/>
              <a:gd name="connisteX86" fmla="*/ 1774825 w 3549650"/>
              <a:gd name="connsiteY86" fmla="*/ 995005 h 1295016"/>
              <a:gd name="connisteX87" fmla="*/ 1845945 w 3549650"/>
              <a:gd name="connsiteY87" fmla="*/ 1008975 h 1295016"/>
              <a:gd name="connisteX88" fmla="*/ 1917065 w 3549650"/>
              <a:gd name="connsiteY88" fmla="*/ 995005 h 1295016"/>
              <a:gd name="connisteX89" fmla="*/ 1988185 w 3549650"/>
              <a:gd name="connsiteY89" fmla="*/ 937855 h 1295016"/>
              <a:gd name="connisteX90" fmla="*/ 2059305 w 3549650"/>
              <a:gd name="connsiteY90" fmla="*/ 909280 h 1295016"/>
              <a:gd name="connisteX91" fmla="*/ 2129790 w 3549650"/>
              <a:gd name="connsiteY91" fmla="*/ 895310 h 1295016"/>
              <a:gd name="connisteX92" fmla="*/ 2200910 w 3549650"/>
              <a:gd name="connsiteY92" fmla="*/ 852765 h 1295016"/>
              <a:gd name="connisteX93" fmla="*/ 2272030 w 3549650"/>
              <a:gd name="connsiteY93" fmla="*/ 824190 h 1295016"/>
              <a:gd name="connisteX94" fmla="*/ 2343150 w 3549650"/>
              <a:gd name="connsiteY94" fmla="*/ 796250 h 1295016"/>
              <a:gd name="connisteX95" fmla="*/ 2414270 w 3549650"/>
              <a:gd name="connsiteY95" fmla="*/ 781645 h 1295016"/>
              <a:gd name="connisteX96" fmla="*/ 2484755 w 3549650"/>
              <a:gd name="connsiteY96" fmla="*/ 753070 h 1295016"/>
              <a:gd name="connisteX97" fmla="*/ 2555875 w 3549650"/>
              <a:gd name="connsiteY97" fmla="*/ 696555 h 1295016"/>
              <a:gd name="connisteX98" fmla="*/ 2626995 w 3549650"/>
              <a:gd name="connsiteY98" fmla="*/ 667980 h 1295016"/>
              <a:gd name="connisteX99" fmla="*/ 2698115 w 3549650"/>
              <a:gd name="connsiteY99" fmla="*/ 640040 h 1295016"/>
              <a:gd name="connisteX100" fmla="*/ 2769235 w 3549650"/>
              <a:gd name="connsiteY100" fmla="*/ 640040 h 1295016"/>
              <a:gd name="connisteX101" fmla="*/ 2839720 w 3549650"/>
              <a:gd name="connsiteY101" fmla="*/ 640040 h 1295016"/>
              <a:gd name="connisteX102" fmla="*/ 2910840 w 3549650"/>
              <a:gd name="connsiteY102" fmla="*/ 625435 h 1295016"/>
              <a:gd name="connisteX103" fmla="*/ 2981960 w 3549650"/>
              <a:gd name="connsiteY103" fmla="*/ 625435 h 1295016"/>
              <a:gd name="connisteX104" fmla="*/ 3053080 w 3549650"/>
              <a:gd name="connsiteY104" fmla="*/ 625435 h 1295016"/>
              <a:gd name="connisteX105" fmla="*/ 3124200 w 3549650"/>
              <a:gd name="connsiteY105" fmla="*/ 625435 h 1295016"/>
              <a:gd name="connisteX106" fmla="*/ 3194685 w 3549650"/>
              <a:gd name="connsiteY106" fmla="*/ 625435 h 1295016"/>
              <a:gd name="connisteX107" fmla="*/ 3265805 w 3549650"/>
              <a:gd name="connsiteY107" fmla="*/ 640040 h 1295016"/>
              <a:gd name="connisteX108" fmla="*/ 3336925 w 3549650"/>
              <a:gd name="connsiteY108" fmla="*/ 596860 h 1295016"/>
              <a:gd name="connisteX109" fmla="*/ 3350895 w 3549650"/>
              <a:gd name="connsiteY109" fmla="*/ 526375 h 1295016"/>
              <a:gd name="connisteX110" fmla="*/ 3408045 w 3549650"/>
              <a:gd name="connsiteY110" fmla="*/ 455255 h 1295016"/>
              <a:gd name="connisteX111" fmla="*/ 3479165 w 3549650"/>
              <a:gd name="connsiteY111" fmla="*/ 426680 h 1295016"/>
              <a:gd name="connisteX112" fmla="*/ 3549650 w 3549650"/>
              <a:gd name="connsiteY112" fmla="*/ 398105 h 1295016"/>
              <a:gd name="connisteX113" fmla="*/ 3479165 w 3549650"/>
              <a:gd name="connsiteY113" fmla="*/ 384135 h 1295016"/>
              <a:gd name="connisteX114" fmla="*/ 3408045 w 3549650"/>
              <a:gd name="connsiteY114" fmla="*/ 355560 h 1295016"/>
              <a:gd name="connisteX115" fmla="*/ 3350895 w 3549650"/>
              <a:gd name="connsiteY115" fmla="*/ 285075 h 1295016"/>
              <a:gd name="connisteX116" fmla="*/ 3280410 w 3549650"/>
              <a:gd name="connsiteY116" fmla="*/ 256500 h 1295016"/>
              <a:gd name="connisteX117" fmla="*/ 3209290 w 3549650"/>
              <a:gd name="connsiteY117" fmla="*/ 256500 h 1295016"/>
              <a:gd name="connisteX118" fmla="*/ 3138170 w 3549650"/>
              <a:gd name="connsiteY118" fmla="*/ 199350 h 1295016"/>
              <a:gd name="connisteX119" fmla="*/ 3138170 w 3549650"/>
              <a:gd name="connsiteY119" fmla="*/ 128865 h 1295016"/>
              <a:gd name="connisteX120" fmla="*/ 3067050 w 3549650"/>
              <a:gd name="connsiteY120" fmla="*/ 100290 h 1295016"/>
              <a:gd name="connisteX121" fmla="*/ 3067050 w 3549650"/>
              <a:gd name="connsiteY121" fmla="*/ 29170 h 1295016"/>
              <a:gd name="connisteX122" fmla="*/ 2995930 w 3549650"/>
              <a:gd name="connsiteY122" fmla="*/ 595 h 1295016"/>
              <a:gd name="connisteX123" fmla="*/ 2925445 w 3549650"/>
              <a:gd name="connsiteY123" fmla="*/ 15200 h 1295016"/>
              <a:gd name="connisteX124" fmla="*/ 2854325 w 3549650"/>
              <a:gd name="connsiteY124" fmla="*/ 57745 h 1295016"/>
              <a:gd name="connisteX125" fmla="*/ 2783205 w 3549650"/>
              <a:gd name="connsiteY125" fmla="*/ 100290 h 1295016"/>
              <a:gd name="connisteX126" fmla="*/ 2726690 w 3549650"/>
              <a:gd name="connsiteY126" fmla="*/ 171410 h 1295016"/>
              <a:gd name="connisteX127" fmla="*/ 2683510 w 3549650"/>
              <a:gd name="connsiteY127" fmla="*/ 241895 h 1295016"/>
              <a:gd name="connisteX128" fmla="*/ 2655570 w 3549650"/>
              <a:gd name="connsiteY128" fmla="*/ 313015 h 129501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</a:cxnLst>
            <a:rect l="l" t="t" r="r" b="b"/>
            <a:pathLst>
              <a:path w="3549650" h="1295016">
                <a:moveTo>
                  <a:pt x="2953385" y="596"/>
                </a:moveTo>
                <a:cubicBezTo>
                  <a:pt x="2940685" y="5676"/>
                  <a:pt x="2911475" y="17741"/>
                  <a:pt x="2882900" y="29171"/>
                </a:cubicBezTo>
                <a:cubicBezTo>
                  <a:pt x="2854325" y="40601"/>
                  <a:pt x="2837180" y="38061"/>
                  <a:pt x="2811780" y="57746"/>
                </a:cubicBezTo>
                <a:cubicBezTo>
                  <a:pt x="2786380" y="77431"/>
                  <a:pt x="2771775" y="100291"/>
                  <a:pt x="2754630" y="128866"/>
                </a:cubicBezTo>
                <a:cubicBezTo>
                  <a:pt x="2737485" y="157441"/>
                  <a:pt x="2740660" y="170776"/>
                  <a:pt x="2726690" y="199351"/>
                </a:cubicBezTo>
                <a:cubicBezTo>
                  <a:pt x="2712720" y="227926"/>
                  <a:pt x="2697480" y="241896"/>
                  <a:pt x="2683510" y="270471"/>
                </a:cubicBezTo>
                <a:cubicBezTo>
                  <a:pt x="2669540" y="299046"/>
                  <a:pt x="2675255" y="316191"/>
                  <a:pt x="2655570" y="341591"/>
                </a:cubicBezTo>
                <a:cubicBezTo>
                  <a:pt x="2635885" y="366991"/>
                  <a:pt x="2607310" y="372706"/>
                  <a:pt x="2584450" y="398106"/>
                </a:cubicBezTo>
                <a:cubicBezTo>
                  <a:pt x="2561590" y="423506"/>
                  <a:pt x="2564765" y="446366"/>
                  <a:pt x="2541905" y="469226"/>
                </a:cubicBezTo>
                <a:cubicBezTo>
                  <a:pt x="2519045" y="492086"/>
                  <a:pt x="2499360" y="494626"/>
                  <a:pt x="2470785" y="511771"/>
                </a:cubicBezTo>
                <a:cubicBezTo>
                  <a:pt x="2442210" y="528916"/>
                  <a:pt x="2428240" y="548601"/>
                  <a:pt x="2399665" y="554316"/>
                </a:cubicBezTo>
                <a:cubicBezTo>
                  <a:pt x="2371090" y="560031"/>
                  <a:pt x="2357120" y="546061"/>
                  <a:pt x="2328545" y="540346"/>
                </a:cubicBezTo>
                <a:cubicBezTo>
                  <a:pt x="2299970" y="534631"/>
                  <a:pt x="2286635" y="523836"/>
                  <a:pt x="2258060" y="526376"/>
                </a:cubicBezTo>
                <a:cubicBezTo>
                  <a:pt x="2229485" y="528916"/>
                  <a:pt x="2215515" y="546061"/>
                  <a:pt x="2186940" y="554316"/>
                </a:cubicBezTo>
                <a:cubicBezTo>
                  <a:pt x="2158365" y="562571"/>
                  <a:pt x="2144395" y="568921"/>
                  <a:pt x="2115820" y="568921"/>
                </a:cubicBezTo>
                <a:cubicBezTo>
                  <a:pt x="2087245" y="568921"/>
                  <a:pt x="2073275" y="551776"/>
                  <a:pt x="2044700" y="554316"/>
                </a:cubicBezTo>
                <a:cubicBezTo>
                  <a:pt x="2016125" y="556856"/>
                  <a:pt x="2002155" y="568921"/>
                  <a:pt x="1973580" y="582891"/>
                </a:cubicBezTo>
                <a:cubicBezTo>
                  <a:pt x="1945005" y="596861"/>
                  <a:pt x="1922780" y="602576"/>
                  <a:pt x="1903095" y="625436"/>
                </a:cubicBezTo>
                <a:cubicBezTo>
                  <a:pt x="1883410" y="648296"/>
                  <a:pt x="1894205" y="679411"/>
                  <a:pt x="1874520" y="696556"/>
                </a:cubicBezTo>
                <a:cubicBezTo>
                  <a:pt x="1854835" y="713701"/>
                  <a:pt x="1831975" y="707986"/>
                  <a:pt x="1803400" y="710526"/>
                </a:cubicBezTo>
                <a:cubicBezTo>
                  <a:pt x="1774825" y="713066"/>
                  <a:pt x="1760855" y="702271"/>
                  <a:pt x="1732280" y="710526"/>
                </a:cubicBezTo>
                <a:cubicBezTo>
                  <a:pt x="1703705" y="718781"/>
                  <a:pt x="1690370" y="741641"/>
                  <a:pt x="1661795" y="753071"/>
                </a:cubicBezTo>
                <a:cubicBezTo>
                  <a:pt x="1633220" y="764501"/>
                  <a:pt x="1619250" y="761961"/>
                  <a:pt x="1590675" y="767676"/>
                </a:cubicBezTo>
                <a:cubicBezTo>
                  <a:pt x="1562100" y="773391"/>
                  <a:pt x="1548130" y="781646"/>
                  <a:pt x="1519555" y="781646"/>
                </a:cubicBezTo>
                <a:cubicBezTo>
                  <a:pt x="1490980" y="781646"/>
                  <a:pt x="1477010" y="773391"/>
                  <a:pt x="1448435" y="767676"/>
                </a:cubicBezTo>
                <a:cubicBezTo>
                  <a:pt x="1419860" y="761961"/>
                  <a:pt x="1405890" y="758786"/>
                  <a:pt x="1377315" y="753071"/>
                </a:cubicBezTo>
                <a:cubicBezTo>
                  <a:pt x="1348740" y="747356"/>
                  <a:pt x="1332230" y="756246"/>
                  <a:pt x="1306830" y="739101"/>
                </a:cubicBezTo>
                <a:cubicBezTo>
                  <a:pt x="1281430" y="721956"/>
                  <a:pt x="1275080" y="687666"/>
                  <a:pt x="1249680" y="667981"/>
                </a:cubicBezTo>
                <a:cubicBezTo>
                  <a:pt x="1224280" y="648296"/>
                  <a:pt x="1207135" y="645756"/>
                  <a:pt x="1178560" y="640041"/>
                </a:cubicBezTo>
                <a:cubicBezTo>
                  <a:pt x="1149985" y="634326"/>
                  <a:pt x="1136015" y="643216"/>
                  <a:pt x="1107440" y="640041"/>
                </a:cubicBezTo>
                <a:cubicBezTo>
                  <a:pt x="1078865" y="636866"/>
                  <a:pt x="1065530" y="622896"/>
                  <a:pt x="1036955" y="625436"/>
                </a:cubicBezTo>
                <a:cubicBezTo>
                  <a:pt x="1008380" y="627976"/>
                  <a:pt x="994410" y="648296"/>
                  <a:pt x="965835" y="654011"/>
                </a:cubicBezTo>
                <a:cubicBezTo>
                  <a:pt x="937260" y="659726"/>
                  <a:pt x="923290" y="654011"/>
                  <a:pt x="894715" y="654011"/>
                </a:cubicBezTo>
                <a:cubicBezTo>
                  <a:pt x="866140" y="654011"/>
                  <a:pt x="852170" y="648296"/>
                  <a:pt x="823595" y="654011"/>
                </a:cubicBezTo>
                <a:cubicBezTo>
                  <a:pt x="795020" y="659726"/>
                  <a:pt x="781050" y="680046"/>
                  <a:pt x="752475" y="682586"/>
                </a:cubicBezTo>
                <a:cubicBezTo>
                  <a:pt x="723900" y="685126"/>
                  <a:pt x="710565" y="671156"/>
                  <a:pt x="681990" y="667981"/>
                </a:cubicBezTo>
                <a:cubicBezTo>
                  <a:pt x="653415" y="664806"/>
                  <a:pt x="639445" y="673696"/>
                  <a:pt x="610870" y="667981"/>
                </a:cubicBezTo>
                <a:cubicBezTo>
                  <a:pt x="582295" y="662266"/>
                  <a:pt x="565150" y="659726"/>
                  <a:pt x="539750" y="640041"/>
                </a:cubicBezTo>
                <a:cubicBezTo>
                  <a:pt x="514350" y="620356"/>
                  <a:pt x="500380" y="597496"/>
                  <a:pt x="483235" y="568921"/>
                </a:cubicBezTo>
                <a:cubicBezTo>
                  <a:pt x="466090" y="540346"/>
                  <a:pt x="474345" y="514946"/>
                  <a:pt x="454660" y="497801"/>
                </a:cubicBezTo>
                <a:cubicBezTo>
                  <a:pt x="434975" y="480656"/>
                  <a:pt x="412115" y="486371"/>
                  <a:pt x="383540" y="483831"/>
                </a:cubicBezTo>
                <a:cubicBezTo>
                  <a:pt x="354965" y="481291"/>
                  <a:pt x="337820" y="497801"/>
                  <a:pt x="312420" y="483831"/>
                </a:cubicBezTo>
                <a:cubicBezTo>
                  <a:pt x="287020" y="469861"/>
                  <a:pt x="281305" y="435571"/>
                  <a:pt x="255905" y="412711"/>
                </a:cubicBezTo>
                <a:cubicBezTo>
                  <a:pt x="230505" y="389851"/>
                  <a:pt x="207645" y="393026"/>
                  <a:pt x="184785" y="370166"/>
                </a:cubicBezTo>
                <a:cubicBezTo>
                  <a:pt x="161925" y="347306"/>
                  <a:pt x="165100" y="316191"/>
                  <a:pt x="142240" y="299046"/>
                </a:cubicBezTo>
                <a:cubicBezTo>
                  <a:pt x="119380" y="281901"/>
                  <a:pt x="88265" y="273646"/>
                  <a:pt x="71120" y="285076"/>
                </a:cubicBezTo>
                <a:cubicBezTo>
                  <a:pt x="53975" y="296506"/>
                  <a:pt x="51435" y="326986"/>
                  <a:pt x="57150" y="355561"/>
                </a:cubicBezTo>
                <a:cubicBezTo>
                  <a:pt x="62865" y="384136"/>
                  <a:pt x="88265" y="398106"/>
                  <a:pt x="99695" y="426681"/>
                </a:cubicBezTo>
                <a:cubicBezTo>
                  <a:pt x="111125" y="455256"/>
                  <a:pt x="105410" y="469226"/>
                  <a:pt x="113665" y="497801"/>
                </a:cubicBezTo>
                <a:cubicBezTo>
                  <a:pt x="121920" y="526376"/>
                  <a:pt x="130810" y="540346"/>
                  <a:pt x="142240" y="568921"/>
                </a:cubicBezTo>
                <a:cubicBezTo>
                  <a:pt x="153670" y="597496"/>
                  <a:pt x="151130" y="614641"/>
                  <a:pt x="170815" y="640041"/>
                </a:cubicBezTo>
                <a:cubicBezTo>
                  <a:pt x="190500" y="665441"/>
                  <a:pt x="213360" y="685126"/>
                  <a:pt x="241935" y="696556"/>
                </a:cubicBezTo>
                <a:cubicBezTo>
                  <a:pt x="270510" y="707986"/>
                  <a:pt x="289560" y="682586"/>
                  <a:pt x="312420" y="696556"/>
                </a:cubicBezTo>
                <a:cubicBezTo>
                  <a:pt x="335280" y="710526"/>
                  <a:pt x="343535" y="739101"/>
                  <a:pt x="354965" y="767676"/>
                </a:cubicBezTo>
                <a:cubicBezTo>
                  <a:pt x="366395" y="796251"/>
                  <a:pt x="366395" y="810221"/>
                  <a:pt x="369570" y="838796"/>
                </a:cubicBezTo>
                <a:cubicBezTo>
                  <a:pt x="372745" y="867371"/>
                  <a:pt x="372745" y="880706"/>
                  <a:pt x="369570" y="909281"/>
                </a:cubicBezTo>
                <a:cubicBezTo>
                  <a:pt x="366395" y="937856"/>
                  <a:pt x="372110" y="960716"/>
                  <a:pt x="354965" y="980401"/>
                </a:cubicBezTo>
                <a:cubicBezTo>
                  <a:pt x="337820" y="1000086"/>
                  <a:pt x="313055" y="1000721"/>
                  <a:pt x="284480" y="1008976"/>
                </a:cubicBezTo>
                <a:cubicBezTo>
                  <a:pt x="255905" y="1017231"/>
                  <a:pt x="241935" y="1017231"/>
                  <a:pt x="213360" y="1022946"/>
                </a:cubicBezTo>
                <a:cubicBezTo>
                  <a:pt x="184785" y="1028661"/>
                  <a:pt x="170815" y="1034376"/>
                  <a:pt x="142240" y="1037551"/>
                </a:cubicBezTo>
                <a:cubicBezTo>
                  <a:pt x="113665" y="1040726"/>
                  <a:pt x="99695" y="1037551"/>
                  <a:pt x="71120" y="1037551"/>
                </a:cubicBezTo>
                <a:cubicBezTo>
                  <a:pt x="42545" y="1037551"/>
                  <a:pt x="0" y="1031836"/>
                  <a:pt x="0" y="1037551"/>
                </a:cubicBezTo>
                <a:cubicBezTo>
                  <a:pt x="0" y="1043266"/>
                  <a:pt x="42545" y="1057236"/>
                  <a:pt x="71120" y="1065491"/>
                </a:cubicBezTo>
                <a:cubicBezTo>
                  <a:pt x="99695" y="1073746"/>
                  <a:pt x="113665" y="1074381"/>
                  <a:pt x="142240" y="1080096"/>
                </a:cubicBezTo>
                <a:cubicBezTo>
                  <a:pt x="170815" y="1085811"/>
                  <a:pt x="184785" y="1091526"/>
                  <a:pt x="213360" y="1094066"/>
                </a:cubicBezTo>
                <a:cubicBezTo>
                  <a:pt x="241935" y="1096606"/>
                  <a:pt x="255905" y="1094066"/>
                  <a:pt x="284480" y="1094066"/>
                </a:cubicBezTo>
                <a:cubicBezTo>
                  <a:pt x="313055" y="1094066"/>
                  <a:pt x="326390" y="1091526"/>
                  <a:pt x="354965" y="1094066"/>
                </a:cubicBezTo>
                <a:cubicBezTo>
                  <a:pt x="383540" y="1096606"/>
                  <a:pt x="397510" y="1105496"/>
                  <a:pt x="426085" y="1108036"/>
                </a:cubicBezTo>
                <a:cubicBezTo>
                  <a:pt x="454660" y="1110576"/>
                  <a:pt x="468630" y="1102321"/>
                  <a:pt x="497205" y="1108036"/>
                </a:cubicBezTo>
                <a:cubicBezTo>
                  <a:pt x="525780" y="1113751"/>
                  <a:pt x="539750" y="1127721"/>
                  <a:pt x="568325" y="1136611"/>
                </a:cubicBezTo>
                <a:cubicBezTo>
                  <a:pt x="596900" y="1145501"/>
                  <a:pt x="610870" y="1139786"/>
                  <a:pt x="639445" y="1151216"/>
                </a:cubicBezTo>
                <a:cubicBezTo>
                  <a:pt x="668020" y="1162646"/>
                  <a:pt x="681355" y="1179791"/>
                  <a:pt x="709930" y="1193761"/>
                </a:cubicBezTo>
                <a:cubicBezTo>
                  <a:pt x="738505" y="1207731"/>
                  <a:pt x="752475" y="1204556"/>
                  <a:pt x="781050" y="1221701"/>
                </a:cubicBezTo>
                <a:cubicBezTo>
                  <a:pt x="809625" y="1238846"/>
                  <a:pt x="823595" y="1264881"/>
                  <a:pt x="852170" y="1278851"/>
                </a:cubicBezTo>
                <a:cubicBezTo>
                  <a:pt x="880745" y="1292821"/>
                  <a:pt x="894715" y="1298536"/>
                  <a:pt x="923290" y="1292821"/>
                </a:cubicBezTo>
                <a:cubicBezTo>
                  <a:pt x="951865" y="1287106"/>
                  <a:pt x="965835" y="1261706"/>
                  <a:pt x="994410" y="1250276"/>
                </a:cubicBezTo>
                <a:cubicBezTo>
                  <a:pt x="1022985" y="1238846"/>
                  <a:pt x="1036320" y="1244561"/>
                  <a:pt x="1064895" y="1236306"/>
                </a:cubicBezTo>
                <a:cubicBezTo>
                  <a:pt x="1093470" y="1228051"/>
                  <a:pt x="1107440" y="1224876"/>
                  <a:pt x="1136015" y="1207731"/>
                </a:cubicBezTo>
                <a:cubicBezTo>
                  <a:pt x="1164590" y="1190586"/>
                  <a:pt x="1178560" y="1168361"/>
                  <a:pt x="1207135" y="1151216"/>
                </a:cubicBezTo>
                <a:cubicBezTo>
                  <a:pt x="1235710" y="1134071"/>
                  <a:pt x="1249680" y="1136611"/>
                  <a:pt x="1278255" y="1122641"/>
                </a:cubicBezTo>
                <a:cubicBezTo>
                  <a:pt x="1306830" y="1108671"/>
                  <a:pt x="1320800" y="1091526"/>
                  <a:pt x="1349375" y="1080096"/>
                </a:cubicBezTo>
                <a:cubicBezTo>
                  <a:pt x="1377950" y="1068666"/>
                  <a:pt x="1391285" y="1068666"/>
                  <a:pt x="1419860" y="1065491"/>
                </a:cubicBezTo>
                <a:cubicBezTo>
                  <a:pt x="1448435" y="1062316"/>
                  <a:pt x="1462405" y="1071206"/>
                  <a:pt x="1490980" y="1065491"/>
                </a:cubicBezTo>
                <a:cubicBezTo>
                  <a:pt x="1519555" y="1059776"/>
                  <a:pt x="1533525" y="1045806"/>
                  <a:pt x="1562100" y="1037551"/>
                </a:cubicBezTo>
                <a:cubicBezTo>
                  <a:pt x="1590675" y="1029296"/>
                  <a:pt x="1604645" y="1028661"/>
                  <a:pt x="1633220" y="1022946"/>
                </a:cubicBezTo>
                <a:cubicBezTo>
                  <a:pt x="1661795" y="1017231"/>
                  <a:pt x="1675765" y="1014691"/>
                  <a:pt x="1704340" y="1008976"/>
                </a:cubicBezTo>
                <a:cubicBezTo>
                  <a:pt x="1732915" y="1003261"/>
                  <a:pt x="1746250" y="995006"/>
                  <a:pt x="1774825" y="995006"/>
                </a:cubicBezTo>
                <a:cubicBezTo>
                  <a:pt x="1803400" y="995006"/>
                  <a:pt x="1817370" y="1008976"/>
                  <a:pt x="1845945" y="1008976"/>
                </a:cubicBezTo>
                <a:cubicBezTo>
                  <a:pt x="1874520" y="1008976"/>
                  <a:pt x="1888490" y="1008976"/>
                  <a:pt x="1917065" y="995006"/>
                </a:cubicBezTo>
                <a:cubicBezTo>
                  <a:pt x="1945640" y="981036"/>
                  <a:pt x="1959610" y="955001"/>
                  <a:pt x="1988185" y="937856"/>
                </a:cubicBezTo>
                <a:cubicBezTo>
                  <a:pt x="2016760" y="920711"/>
                  <a:pt x="2030730" y="917536"/>
                  <a:pt x="2059305" y="909281"/>
                </a:cubicBezTo>
                <a:cubicBezTo>
                  <a:pt x="2087880" y="901026"/>
                  <a:pt x="2101215" y="906741"/>
                  <a:pt x="2129790" y="895311"/>
                </a:cubicBezTo>
                <a:cubicBezTo>
                  <a:pt x="2158365" y="883881"/>
                  <a:pt x="2172335" y="866736"/>
                  <a:pt x="2200910" y="852766"/>
                </a:cubicBezTo>
                <a:cubicBezTo>
                  <a:pt x="2229485" y="838796"/>
                  <a:pt x="2243455" y="835621"/>
                  <a:pt x="2272030" y="824191"/>
                </a:cubicBezTo>
                <a:cubicBezTo>
                  <a:pt x="2300605" y="812761"/>
                  <a:pt x="2314575" y="804506"/>
                  <a:pt x="2343150" y="796251"/>
                </a:cubicBezTo>
                <a:cubicBezTo>
                  <a:pt x="2371725" y="787996"/>
                  <a:pt x="2385695" y="790536"/>
                  <a:pt x="2414270" y="781646"/>
                </a:cubicBezTo>
                <a:cubicBezTo>
                  <a:pt x="2442845" y="772756"/>
                  <a:pt x="2456180" y="770216"/>
                  <a:pt x="2484755" y="753071"/>
                </a:cubicBezTo>
                <a:cubicBezTo>
                  <a:pt x="2513330" y="735926"/>
                  <a:pt x="2527300" y="713701"/>
                  <a:pt x="2555875" y="696556"/>
                </a:cubicBezTo>
                <a:cubicBezTo>
                  <a:pt x="2584450" y="679411"/>
                  <a:pt x="2598420" y="679411"/>
                  <a:pt x="2626995" y="667981"/>
                </a:cubicBezTo>
                <a:cubicBezTo>
                  <a:pt x="2655570" y="656551"/>
                  <a:pt x="2669540" y="645756"/>
                  <a:pt x="2698115" y="640041"/>
                </a:cubicBezTo>
                <a:cubicBezTo>
                  <a:pt x="2726690" y="634326"/>
                  <a:pt x="2740660" y="640041"/>
                  <a:pt x="2769235" y="640041"/>
                </a:cubicBezTo>
                <a:cubicBezTo>
                  <a:pt x="2797810" y="640041"/>
                  <a:pt x="2811145" y="643216"/>
                  <a:pt x="2839720" y="640041"/>
                </a:cubicBezTo>
                <a:cubicBezTo>
                  <a:pt x="2868295" y="636866"/>
                  <a:pt x="2882265" y="628611"/>
                  <a:pt x="2910840" y="625436"/>
                </a:cubicBezTo>
                <a:cubicBezTo>
                  <a:pt x="2939415" y="622261"/>
                  <a:pt x="2953385" y="625436"/>
                  <a:pt x="2981960" y="625436"/>
                </a:cubicBezTo>
                <a:cubicBezTo>
                  <a:pt x="3010535" y="625436"/>
                  <a:pt x="3024505" y="625436"/>
                  <a:pt x="3053080" y="625436"/>
                </a:cubicBezTo>
                <a:cubicBezTo>
                  <a:pt x="3081655" y="625436"/>
                  <a:pt x="3095625" y="625436"/>
                  <a:pt x="3124200" y="625436"/>
                </a:cubicBezTo>
                <a:cubicBezTo>
                  <a:pt x="3152775" y="625436"/>
                  <a:pt x="3166110" y="622261"/>
                  <a:pt x="3194685" y="625436"/>
                </a:cubicBezTo>
                <a:cubicBezTo>
                  <a:pt x="3223260" y="628611"/>
                  <a:pt x="3237230" y="645756"/>
                  <a:pt x="3265805" y="640041"/>
                </a:cubicBezTo>
                <a:cubicBezTo>
                  <a:pt x="3294380" y="634326"/>
                  <a:pt x="3319780" y="619721"/>
                  <a:pt x="3336925" y="596861"/>
                </a:cubicBezTo>
                <a:cubicBezTo>
                  <a:pt x="3354070" y="574001"/>
                  <a:pt x="3336925" y="554951"/>
                  <a:pt x="3350895" y="526376"/>
                </a:cubicBezTo>
                <a:cubicBezTo>
                  <a:pt x="3364865" y="497801"/>
                  <a:pt x="3382645" y="474941"/>
                  <a:pt x="3408045" y="455256"/>
                </a:cubicBezTo>
                <a:cubicBezTo>
                  <a:pt x="3433445" y="435571"/>
                  <a:pt x="3450590" y="438111"/>
                  <a:pt x="3479165" y="426681"/>
                </a:cubicBezTo>
                <a:cubicBezTo>
                  <a:pt x="3507740" y="415251"/>
                  <a:pt x="3549650" y="406361"/>
                  <a:pt x="3549650" y="398106"/>
                </a:cubicBezTo>
                <a:cubicBezTo>
                  <a:pt x="3549650" y="389851"/>
                  <a:pt x="3507740" y="392391"/>
                  <a:pt x="3479165" y="384136"/>
                </a:cubicBezTo>
                <a:cubicBezTo>
                  <a:pt x="3450590" y="375881"/>
                  <a:pt x="3433445" y="375246"/>
                  <a:pt x="3408045" y="355561"/>
                </a:cubicBezTo>
                <a:cubicBezTo>
                  <a:pt x="3382645" y="335876"/>
                  <a:pt x="3376295" y="304761"/>
                  <a:pt x="3350895" y="285076"/>
                </a:cubicBezTo>
                <a:cubicBezTo>
                  <a:pt x="3325495" y="265391"/>
                  <a:pt x="3308985" y="262216"/>
                  <a:pt x="3280410" y="256501"/>
                </a:cubicBezTo>
                <a:cubicBezTo>
                  <a:pt x="3251835" y="250786"/>
                  <a:pt x="3237865" y="267931"/>
                  <a:pt x="3209290" y="256501"/>
                </a:cubicBezTo>
                <a:cubicBezTo>
                  <a:pt x="3180715" y="245071"/>
                  <a:pt x="3152140" y="224751"/>
                  <a:pt x="3138170" y="199351"/>
                </a:cubicBezTo>
                <a:cubicBezTo>
                  <a:pt x="3124200" y="173951"/>
                  <a:pt x="3152140" y="148551"/>
                  <a:pt x="3138170" y="128866"/>
                </a:cubicBezTo>
                <a:cubicBezTo>
                  <a:pt x="3124200" y="109181"/>
                  <a:pt x="3081020" y="119976"/>
                  <a:pt x="3067050" y="100291"/>
                </a:cubicBezTo>
                <a:cubicBezTo>
                  <a:pt x="3053080" y="80606"/>
                  <a:pt x="3081020" y="48856"/>
                  <a:pt x="3067050" y="29171"/>
                </a:cubicBezTo>
                <a:cubicBezTo>
                  <a:pt x="3053080" y="9486"/>
                  <a:pt x="3024505" y="3136"/>
                  <a:pt x="2995930" y="596"/>
                </a:cubicBezTo>
                <a:cubicBezTo>
                  <a:pt x="2967355" y="-1944"/>
                  <a:pt x="2954020" y="3771"/>
                  <a:pt x="2925445" y="15201"/>
                </a:cubicBezTo>
                <a:cubicBezTo>
                  <a:pt x="2896870" y="26631"/>
                  <a:pt x="2882900" y="40601"/>
                  <a:pt x="2854325" y="57746"/>
                </a:cubicBezTo>
                <a:cubicBezTo>
                  <a:pt x="2825750" y="74891"/>
                  <a:pt x="2808605" y="77431"/>
                  <a:pt x="2783205" y="100291"/>
                </a:cubicBezTo>
                <a:cubicBezTo>
                  <a:pt x="2757805" y="123151"/>
                  <a:pt x="2746375" y="142836"/>
                  <a:pt x="2726690" y="171411"/>
                </a:cubicBezTo>
                <a:cubicBezTo>
                  <a:pt x="2707005" y="199986"/>
                  <a:pt x="2697480" y="213321"/>
                  <a:pt x="2683510" y="241896"/>
                </a:cubicBezTo>
                <a:cubicBezTo>
                  <a:pt x="2669540" y="270471"/>
                  <a:pt x="2660015" y="300316"/>
                  <a:pt x="2655570" y="313016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389380" y="1597660"/>
            <a:ext cx="3097530" cy="2428875"/>
          </a:xfrm>
          <a:custGeom>
            <a:avLst/>
            <a:gdLst>
              <a:gd name="connisteX0" fmla="*/ 2967778 w 3097438"/>
              <a:gd name="connsiteY0" fmla="*/ 1338 h 2428625"/>
              <a:gd name="connisteX1" fmla="*/ 2949998 w 3097438"/>
              <a:gd name="connsiteY1" fmla="*/ 73728 h 2428625"/>
              <a:gd name="connisteX2" fmla="*/ 2932218 w 3097438"/>
              <a:gd name="connsiteY2" fmla="*/ 146118 h 2428625"/>
              <a:gd name="connisteX3" fmla="*/ 2896023 w 3097438"/>
              <a:gd name="connsiteY3" fmla="*/ 218508 h 2428625"/>
              <a:gd name="connisteX4" fmla="*/ 2823633 w 3097438"/>
              <a:gd name="connsiteY4" fmla="*/ 273118 h 2428625"/>
              <a:gd name="connisteX5" fmla="*/ 2751243 w 3097438"/>
              <a:gd name="connsiteY5" fmla="*/ 345508 h 2428625"/>
              <a:gd name="connisteX6" fmla="*/ 2696633 w 3097438"/>
              <a:gd name="connsiteY6" fmla="*/ 417898 h 2428625"/>
              <a:gd name="connisteX7" fmla="*/ 2660438 w 3097438"/>
              <a:gd name="connsiteY7" fmla="*/ 490288 h 2428625"/>
              <a:gd name="connisteX8" fmla="*/ 2660438 w 3097438"/>
              <a:gd name="connsiteY8" fmla="*/ 562678 h 2428625"/>
              <a:gd name="connisteX9" fmla="*/ 2588048 w 3097438"/>
              <a:gd name="connsiteY9" fmla="*/ 634433 h 2428625"/>
              <a:gd name="connisteX10" fmla="*/ 2515658 w 3097438"/>
              <a:gd name="connsiteY10" fmla="*/ 670628 h 2428625"/>
              <a:gd name="connisteX11" fmla="*/ 2443268 w 3097438"/>
              <a:gd name="connsiteY11" fmla="*/ 706823 h 2428625"/>
              <a:gd name="connisteX12" fmla="*/ 2370878 w 3097438"/>
              <a:gd name="connsiteY12" fmla="*/ 725238 h 2428625"/>
              <a:gd name="connisteX13" fmla="*/ 2298488 w 3097438"/>
              <a:gd name="connsiteY13" fmla="*/ 743018 h 2428625"/>
              <a:gd name="connisteX14" fmla="*/ 2226733 w 3097438"/>
              <a:gd name="connsiteY14" fmla="*/ 743018 h 2428625"/>
              <a:gd name="connisteX15" fmla="*/ 2154343 w 3097438"/>
              <a:gd name="connsiteY15" fmla="*/ 689043 h 2428625"/>
              <a:gd name="connisteX16" fmla="*/ 2081953 w 3097438"/>
              <a:gd name="connsiteY16" fmla="*/ 670628 h 2428625"/>
              <a:gd name="connisteX17" fmla="*/ 2009563 w 3097438"/>
              <a:gd name="connsiteY17" fmla="*/ 670628 h 2428625"/>
              <a:gd name="connisteX18" fmla="*/ 1937173 w 3097438"/>
              <a:gd name="connsiteY18" fmla="*/ 689043 h 2428625"/>
              <a:gd name="connisteX19" fmla="*/ 1864783 w 3097438"/>
              <a:gd name="connsiteY19" fmla="*/ 689043 h 2428625"/>
              <a:gd name="connisteX20" fmla="*/ 1792393 w 3097438"/>
              <a:gd name="connsiteY20" fmla="*/ 761433 h 2428625"/>
              <a:gd name="connisteX21" fmla="*/ 1756198 w 3097438"/>
              <a:gd name="connsiteY21" fmla="*/ 833823 h 2428625"/>
              <a:gd name="connisteX22" fmla="*/ 1683808 w 3097438"/>
              <a:gd name="connsiteY22" fmla="*/ 851603 h 2428625"/>
              <a:gd name="connisteX23" fmla="*/ 1611418 w 3097438"/>
              <a:gd name="connsiteY23" fmla="*/ 870018 h 2428625"/>
              <a:gd name="connisteX24" fmla="*/ 1539028 w 3097438"/>
              <a:gd name="connsiteY24" fmla="*/ 906213 h 2428625"/>
              <a:gd name="connisteX25" fmla="*/ 1466638 w 3097438"/>
              <a:gd name="connsiteY25" fmla="*/ 923993 h 2428625"/>
              <a:gd name="connisteX26" fmla="*/ 1394248 w 3097438"/>
              <a:gd name="connsiteY26" fmla="*/ 942408 h 2428625"/>
              <a:gd name="connisteX27" fmla="*/ 1340273 w 3097438"/>
              <a:gd name="connsiteY27" fmla="*/ 870018 h 2428625"/>
              <a:gd name="connisteX28" fmla="*/ 1340273 w 3097438"/>
              <a:gd name="connsiteY28" fmla="*/ 797628 h 2428625"/>
              <a:gd name="connisteX29" fmla="*/ 1304078 w 3097438"/>
              <a:gd name="connsiteY29" fmla="*/ 725238 h 2428625"/>
              <a:gd name="connisteX30" fmla="*/ 1231688 w 3097438"/>
              <a:gd name="connsiteY30" fmla="*/ 689043 h 2428625"/>
              <a:gd name="connisteX31" fmla="*/ 1177078 w 3097438"/>
              <a:gd name="connsiteY31" fmla="*/ 616653 h 2428625"/>
              <a:gd name="connisteX32" fmla="*/ 1104688 w 3097438"/>
              <a:gd name="connsiteY32" fmla="*/ 562678 h 2428625"/>
              <a:gd name="connisteX33" fmla="*/ 1032298 w 3097438"/>
              <a:gd name="connsiteY33" fmla="*/ 544263 h 2428625"/>
              <a:gd name="connisteX34" fmla="*/ 959908 w 3097438"/>
              <a:gd name="connsiteY34" fmla="*/ 526483 h 2428625"/>
              <a:gd name="connisteX35" fmla="*/ 888153 w 3097438"/>
              <a:gd name="connsiteY35" fmla="*/ 526483 h 2428625"/>
              <a:gd name="connisteX36" fmla="*/ 815763 w 3097438"/>
              <a:gd name="connsiteY36" fmla="*/ 526483 h 2428625"/>
              <a:gd name="connisteX37" fmla="*/ 743373 w 3097438"/>
              <a:gd name="connsiteY37" fmla="*/ 508068 h 2428625"/>
              <a:gd name="connisteX38" fmla="*/ 670983 w 3097438"/>
              <a:gd name="connsiteY38" fmla="*/ 508068 h 2428625"/>
              <a:gd name="connisteX39" fmla="*/ 598593 w 3097438"/>
              <a:gd name="connsiteY39" fmla="*/ 471873 h 2428625"/>
              <a:gd name="connisteX40" fmla="*/ 526203 w 3097438"/>
              <a:gd name="connsiteY40" fmla="*/ 417898 h 2428625"/>
              <a:gd name="connisteX41" fmla="*/ 526203 w 3097438"/>
              <a:gd name="connsiteY41" fmla="*/ 490288 h 2428625"/>
              <a:gd name="connisteX42" fmla="*/ 526203 w 3097438"/>
              <a:gd name="connsiteY42" fmla="*/ 562678 h 2428625"/>
              <a:gd name="connisteX43" fmla="*/ 543983 w 3097438"/>
              <a:gd name="connsiteY43" fmla="*/ 634433 h 2428625"/>
              <a:gd name="connisteX44" fmla="*/ 562398 w 3097438"/>
              <a:gd name="connsiteY44" fmla="*/ 706823 h 2428625"/>
              <a:gd name="connisteX45" fmla="*/ 490008 w 3097438"/>
              <a:gd name="connsiteY45" fmla="*/ 779213 h 2428625"/>
              <a:gd name="connisteX46" fmla="*/ 453813 w 3097438"/>
              <a:gd name="connsiteY46" fmla="*/ 851603 h 2428625"/>
              <a:gd name="connisteX47" fmla="*/ 381423 w 3097438"/>
              <a:gd name="connsiteY47" fmla="*/ 906213 h 2428625"/>
              <a:gd name="connisteX48" fmla="*/ 309033 w 3097438"/>
              <a:gd name="connsiteY48" fmla="*/ 960188 h 2428625"/>
              <a:gd name="connisteX49" fmla="*/ 290618 w 3097438"/>
              <a:gd name="connsiteY49" fmla="*/ 1032578 h 2428625"/>
              <a:gd name="connisteX50" fmla="*/ 254423 w 3097438"/>
              <a:gd name="connsiteY50" fmla="*/ 1104968 h 2428625"/>
              <a:gd name="connisteX51" fmla="*/ 236643 w 3097438"/>
              <a:gd name="connsiteY51" fmla="*/ 1177358 h 2428625"/>
              <a:gd name="connisteX52" fmla="*/ 200448 w 3097438"/>
              <a:gd name="connsiteY52" fmla="*/ 1249748 h 2428625"/>
              <a:gd name="connisteX53" fmla="*/ 200448 w 3097438"/>
              <a:gd name="connsiteY53" fmla="*/ 1322138 h 2428625"/>
              <a:gd name="connisteX54" fmla="*/ 182668 w 3097438"/>
              <a:gd name="connsiteY54" fmla="*/ 1394528 h 2428625"/>
              <a:gd name="connisteX55" fmla="*/ 128058 w 3097438"/>
              <a:gd name="connsiteY55" fmla="*/ 1466918 h 2428625"/>
              <a:gd name="connisteX56" fmla="*/ 74083 w 3097438"/>
              <a:gd name="connsiteY56" fmla="*/ 1539308 h 2428625"/>
              <a:gd name="connisteX57" fmla="*/ 19473 w 3097438"/>
              <a:gd name="connsiteY57" fmla="*/ 1611698 h 2428625"/>
              <a:gd name="connisteX58" fmla="*/ 1693 w 3097438"/>
              <a:gd name="connsiteY58" fmla="*/ 1684088 h 2428625"/>
              <a:gd name="connisteX59" fmla="*/ 1693 w 3097438"/>
              <a:gd name="connsiteY59" fmla="*/ 1756478 h 2428625"/>
              <a:gd name="connisteX60" fmla="*/ 1693 w 3097438"/>
              <a:gd name="connsiteY60" fmla="*/ 1828868 h 2428625"/>
              <a:gd name="connisteX61" fmla="*/ 19473 w 3097438"/>
              <a:gd name="connsiteY61" fmla="*/ 1901258 h 2428625"/>
              <a:gd name="connisteX62" fmla="*/ 55668 w 3097438"/>
              <a:gd name="connsiteY62" fmla="*/ 1973013 h 2428625"/>
              <a:gd name="connisteX63" fmla="*/ 128058 w 3097438"/>
              <a:gd name="connsiteY63" fmla="*/ 1936818 h 2428625"/>
              <a:gd name="connisteX64" fmla="*/ 200448 w 3097438"/>
              <a:gd name="connsiteY64" fmla="*/ 1991428 h 2428625"/>
              <a:gd name="connisteX65" fmla="*/ 272838 w 3097438"/>
              <a:gd name="connsiteY65" fmla="*/ 2063818 h 2428625"/>
              <a:gd name="connisteX66" fmla="*/ 345228 w 3097438"/>
              <a:gd name="connsiteY66" fmla="*/ 2117793 h 2428625"/>
              <a:gd name="connisteX67" fmla="*/ 417618 w 3097438"/>
              <a:gd name="connsiteY67" fmla="*/ 2153988 h 2428625"/>
              <a:gd name="connisteX68" fmla="*/ 490008 w 3097438"/>
              <a:gd name="connsiteY68" fmla="*/ 2153988 h 2428625"/>
              <a:gd name="connisteX69" fmla="*/ 526203 w 3097438"/>
              <a:gd name="connsiteY69" fmla="*/ 2226378 h 2428625"/>
              <a:gd name="connisteX70" fmla="*/ 580178 w 3097438"/>
              <a:gd name="connsiteY70" fmla="*/ 2298768 h 2428625"/>
              <a:gd name="connisteX71" fmla="*/ 652568 w 3097438"/>
              <a:gd name="connsiteY71" fmla="*/ 2317183 h 2428625"/>
              <a:gd name="connisteX72" fmla="*/ 724958 w 3097438"/>
              <a:gd name="connsiteY72" fmla="*/ 2317183 h 2428625"/>
              <a:gd name="connisteX73" fmla="*/ 797348 w 3097438"/>
              <a:gd name="connsiteY73" fmla="*/ 2317183 h 2428625"/>
              <a:gd name="connisteX74" fmla="*/ 869738 w 3097438"/>
              <a:gd name="connsiteY74" fmla="*/ 2298768 h 2428625"/>
              <a:gd name="connisteX75" fmla="*/ 942128 w 3097438"/>
              <a:gd name="connsiteY75" fmla="*/ 2298768 h 2428625"/>
              <a:gd name="connisteX76" fmla="*/ 1014518 w 3097438"/>
              <a:gd name="connsiteY76" fmla="*/ 2280988 h 2428625"/>
              <a:gd name="connisteX77" fmla="*/ 1086908 w 3097438"/>
              <a:gd name="connsiteY77" fmla="*/ 2280988 h 2428625"/>
              <a:gd name="connisteX78" fmla="*/ 1159298 w 3097438"/>
              <a:gd name="connsiteY78" fmla="*/ 2280988 h 2428625"/>
              <a:gd name="connisteX79" fmla="*/ 1231688 w 3097438"/>
              <a:gd name="connsiteY79" fmla="*/ 2317183 h 2428625"/>
              <a:gd name="connisteX80" fmla="*/ 1304078 w 3097438"/>
              <a:gd name="connsiteY80" fmla="*/ 2371158 h 2428625"/>
              <a:gd name="connisteX81" fmla="*/ 1376468 w 3097438"/>
              <a:gd name="connsiteY81" fmla="*/ 2407353 h 2428625"/>
              <a:gd name="connisteX82" fmla="*/ 1448858 w 3097438"/>
              <a:gd name="connsiteY82" fmla="*/ 2407353 h 2428625"/>
              <a:gd name="connisteX83" fmla="*/ 1521248 w 3097438"/>
              <a:gd name="connsiteY83" fmla="*/ 2425768 h 2428625"/>
              <a:gd name="connisteX84" fmla="*/ 1593638 w 3097438"/>
              <a:gd name="connsiteY84" fmla="*/ 2425768 h 2428625"/>
              <a:gd name="connisteX85" fmla="*/ 1665393 w 3097438"/>
              <a:gd name="connsiteY85" fmla="*/ 2407353 h 2428625"/>
              <a:gd name="connisteX86" fmla="*/ 1737783 w 3097438"/>
              <a:gd name="connsiteY86" fmla="*/ 2371158 h 2428625"/>
              <a:gd name="connisteX87" fmla="*/ 1810173 w 3097438"/>
              <a:gd name="connsiteY87" fmla="*/ 2353378 h 2428625"/>
              <a:gd name="connisteX88" fmla="*/ 1882563 w 3097438"/>
              <a:gd name="connsiteY88" fmla="*/ 2334963 h 2428625"/>
              <a:gd name="connisteX89" fmla="*/ 1937173 w 3097438"/>
              <a:gd name="connsiteY89" fmla="*/ 2262573 h 2428625"/>
              <a:gd name="connisteX90" fmla="*/ 2009563 w 3097438"/>
              <a:gd name="connsiteY90" fmla="*/ 2226378 h 2428625"/>
              <a:gd name="connisteX91" fmla="*/ 2081953 w 3097438"/>
              <a:gd name="connsiteY91" fmla="*/ 2208598 h 2428625"/>
              <a:gd name="connisteX92" fmla="*/ 2154343 w 3097438"/>
              <a:gd name="connsiteY92" fmla="*/ 2208598 h 2428625"/>
              <a:gd name="connisteX93" fmla="*/ 2226733 w 3097438"/>
              <a:gd name="connsiteY93" fmla="*/ 2190183 h 2428625"/>
              <a:gd name="connisteX94" fmla="*/ 2298488 w 3097438"/>
              <a:gd name="connsiteY94" fmla="*/ 2172403 h 2428625"/>
              <a:gd name="connisteX95" fmla="*/ 2370878 w 3097438"/>
              <a:gd name="connsiteY95" fmla="*/ 2190183 h 2428625"/>
              <a:gd name="connisteX96" fmla="*/ 2443268 w 3097438"/>
              <a:gd name="connsiteY96" fmla="*/ 2190183 h 2428625"/>
              <a:gd name="connisteX97" fmla="*/ 2515658 w 3097438"/>
              <a:gd name="connsiteY97" fmla="*/ 2153988 h 2428625"/>
              <a:gd name="connisteX98" fmla="*/ 2588048 w 3097438"/>
              <a:gd name="connsiteY98" fmla="*/ 2117793 h 2428625"/>
              <a:gd name="connisteX99" fmla="*/ 2642658 w 3097438"/>
              <a:gd name="connsiteY99" fmla="*/ 2045403 h 2428625"/>
              <a:gd name="connisteX100" fmla="*/ 2678853 w 3097438"/>
              <a:gd name="connsiteY100" fmla="*/ 1973013 h 2428625"/>
              <a:gd name="connisteX101" fmla="*/ 2696633 w 3097438"/>
              <a:gd name="connsiteY101" fmla="*/ 1901258 h 2428625"/>
              <a:gd name="connisteX102" fmla="*/ 2751243 w 3097438"/>
              <a:gd name="connsiteY102" fmla="*/ 1828868 h 2428625"/>
              <a:gd name="connisteX103" fmla="*/ 2769023 w 3097438"/>
              <a:gd name="connsiteY103" fmla="*/ 1756478 h 2428625"/>
              <a:gd name="connisteX104" fmla="*/ 2841413 w 3097438"/>
              <a:gd name="connsiteY104" fmla="*/ 1701868 h 2428625"/>
              <a:gd name="connisteX105" fmla="*/ 2913803 w 3097438"/>
              <a:gd name="connsiteY105" fmla="*/ 1684088 h 2428625"/>
              <a:gd name="connisteX106" fmla="*/ 2986193 w 3097438"/>
              <a:gd name="connsiteY106" fmla="*/ 1629478 h 2428625"/>
              <a:gd name="connisteX107" fmla="*/ 2967778 w 3097438"/>
              <a:gd name="connsiteY107" fmla="*/ 1557088 h 2428625"/>
              <a:gd name="connisteX108" fmla="*/ 3022388 w 3097438"/>
              <a:gd name="connsiteY108" fmla="*/ 1484698 h 2428625"/>
              <a:gd name="connisteX109" fmla="*/ 3058583 w 3097438"/>
              <a:gd name="connsiteY109" fmla="*/ 1412308 h 2428625"/>
              <a:gd name="connisteX110" fmla="*/ 3058583 w 3097438"/>
              <a:gd name="connsiteY110" fmla="*/ 1339918 h 2428625"/>
              <a:gd name="connisteX111" fmla="*/ 2986193 w 3097438"/>
              <a:gd name="connsiteY111" fmla="*/ 1285943 h 2428625"/>
              <a:gd name="connisteX112" fmla="*/ 2949998 w 3097438"/>
              <a:gd name="connsiteY112" fmla="*/ 1213553 h 2428625"/>
              <a:gd name="connisteX113" fmla="*/ 2986193 w 3097438"/>
              <a:gd name="connsiteY113" fmla="*/ 1141163 h 2428625"/>
              <a:gd name="connisteX114" fmla="*/ 3022388 w 3097438"/>
              <a:gd name="connsiteY114" fmla="*/ 1068773 h 2428625"/>
              <a:gd name="connisteX115" fmla="*/ 3040168 w 3097438"/>
              <a:gd name="connsiteY115" fmla="*/ 996383 h 2428625"/>
              <a:gd name="connisteX116" fmla="*/ 3040168 w 3097438"/>
              <a:gd name="connsiteY116" fmla="*/ 923993 h 2428625"/>
              <a:gd name="connisteX117" fmla="*/ 3022388 w 3097438"/>
              <a:gd name="connsiteY117" fmla="*/ 851603 h 2428625"/>
              <a:gd name="connisteX118" fmla="*/ 3022388 w 3097438"/>
              <a:gd name="connsiteY118" fmla="*/ 779213 h 2428625"/>
              <a:gd name="connisteX119" fmla="*/ 3040168 w 3097438"/>
              <a:gd name="connsiteY119" fmla="*/ 706823 h 2428625"/>
              <a:gd name="connisteX120" fmla="*/ 3094778 w 3097438"/>
              <a:gd name="connsiteY120" fmla="*/ 634433 h 2428625"/>
              <a:gd name="connisteX121" fmla="*/ 3076363 w 3097438"/>
              <a:gd name="connsiteY121" fmla="*/ 562678 h 2428625"/>
              <a:gd name="connisteX122" fmla="*/ 3003973 w 3097438"/>
              <a:gd name="connsiteY122" fmla="*/ 508068 h 2428625"/>
              <a:gd name="connisteX123" fmla="*/ 2932218 w 3097438"/>
              <a:gd name="connsiteY123" fmla="*/ 471873 h 2428625"/>
              <a:gd name="connisteX124" fmla="*/ 2877608 w 3097438"/>
              <a:gd name="connsiteY124" fmla="*/ 399483 h 2428625"/>
              <a:gd name="connisteX125" fmla="*/ 2932218 w 3097438"/>
              <a:gd name="connsiteY125" fmla="*/ 327093 h 2428625"/>
              <a:gd name="connisteX126" fmla="*/ 2949998 w 3097438"/>
              <a:gd name="connsiteY126" fmla="*/ 254703 h 2428625"/>
              <a:gd name="connisteX127" fmla="*/ 2913803 w 3097438"/>
              <a:gd name="connsiteY127" fmla="*/ 182313 h 2428625"/>
              <a:gd name="connisteX128" fmla="*/ 2949998 w 3097438"/>
              <a:gd name="connsiteY128" fmla="*/ 109923 h 2428625"/>
              <a:gd name="connisteX129" fmla="*/ 2967778 w 3097438"/>
              <a:gd name="connsiteY129" fmla="*/ 37533 h 2428625"/>
              <a:gd name="connisteX130" fmla="*/ 2967778 w 3097438"/>
              <a:gd name="connsiteY130" fmla="*/ 1338 h 24286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</a:cxnLst>
            <a:rect l="l" t="t" r="r" b="b"/>
            <a:pathLst>
              <a:path w="3097439" h="2428626">
                <a:moveTo>
                  <a:pt x="2967778" y="1338"/>
                </a:moveTo>
                <a:cubicBezTo>
                  <a:pt x="2963968" y="8323"/>
                  <a:pt x="2956983" y="44518"/>
                  <a:pt x="2949998" y="73728"/>
                </a:cubicBezTo>
                <a:cubicBezTo>
                  <a:pt x="2943013" y="102938"/>
                  <a:pt x="2943013" y="116908"/>
                  <a:pt x="2932218" y="146118"/>
                </a:cubicBezTo>
                <a:cubicBezTo>
                  <a:pt x="2921423" y="175328"/>
                  <a:pt x="2917613" y="193108"/>
                  <a:pt x="2896023" y="218508"/>
                </a:cubicBezTo>
                <a:cubicBezTo>
                  <a:pt x="2874433" y="243908"/>
                  <a:pt x="2852843" y="247718"/>
                  <a:pt x="2823633" y="273118"/>
                </a:cubicBezTo>
                <a:cubicBezTo>
                  <a:pt x="2794423" y="298518"/>
                  <a:pt x="2776643" y="316298"/>
                  <a:pt x="2751243" y="345508"/>
                </a:cubicBezTo>
                <a:cubicBezTo>
                  <a:pt x="2725843" y="374718"/>
                  <a:pt x="2715048" y="388688"/>
                  <a:pt x="2696633" y="417898"/>
                </a:cubicBezTo>
                <a:cubicBezTo>
                  <a:pt x="2678218" y="447108"/>
                  <a:pt x="2667423" y="461078"/>
                  <a:pt x="2660438" y="490288"/>
                </a:cubicBezTo>
                <a:cubicBezTo>
                  <a:pt x="2653453" y="519498"/>
                  <a:pt x="2675043" y="534103"/>
                  <a:pt x="2660438" y="562678"/>
                </a:cubicBezTo>
                <a:cubicBezTo>
                  <a:pt x="2645833" y="591253"/>
                  <a:pt x="2617258" y="612843"/>
                  <a:pt x="2588048" y="634433"/>
                </a:cubicBezTo>
                <a:cubicBezTo>
                  <a:pt x="2558838" y="656023"/>
                  <a:pt x="2544868" y="656023"/>
                  <a:pt x="2515658" y="670628"/>
                </a:cubicBezTo>
                <a:cubicBezTo>
                  <a:pt x="2486448" y="685233"/>
                  <a:pt x="2472478" y="696028"/>
                  <a:pt x="2443268" y="706823"/>
                </a:cubicBezTo>
                <a:cubicBezTo>
                  <a:pt x="2414058" y="717618"/>
                  <a:pt x="2400088" y="718253"/>
                  <a:pt x="2370878" y="725238"/>
                </a:cubicBezTo>
                <a:cubicBezTo>
                  <a:pt x="2341668" y="732223"/>
                  <a:pt x="2327063" y="739208"/>
                  <a:pt x="2298488" y="743018"/>
                </a:cubicBezTo>
                <a:cubicBezTo>
                  <a:pt x="2269913" y="746828"/>
                  <a:pt x="2255308" y="753813"/>
                  <a:pt x="2226733" y="743018"/>
                </a:cubicBezTo>
                <a:cubicBezTo>
                  <a:pt x="2198158" y="732223"/>
                  <a:pt x="2183553" y="703648"/>
                  <a:pt x="2154343" y="689043"/>
                </a:cubicBezTo>
                <a:cubicBezTo>
                  <a:pt x="2125133" y="674438"/>
                  <a:pt x="2111163" y="674438"/>
                  <a:pt x="2081953" y="670628"/>
                </a:cubicBezTo>
                <a:cubicBezTo>
                  <a:pt x="2052743" y="666818"/>
                  <a:pt x="2038773" y="666818"/>
                  <a:pt x="2009563" y="670628"/>
                </a:cubicBezTo>
                <a:cubicBezTo>
                  <a:pt x="1980353" y="674438"/>
                  <a:pt x="1966383" y="685233"/>
                  <a:pt x="1937173" y="689043"/>
                </a:cubicBezTo>
                <a:cubicBezTo>
                  <a:pt x="1907963" y="692853"/>
                  <a:pt x="1893993" y="674438"/>
                  <a:pt x="1864783" y="689043"/>
                </a:cubicBezTo>
                <a:cubicBezTo>
                  <a:pt x="1835573" y="703648"/>
                  <a:pt x="1813983" y="732223"/>
                  <a:pt x="1792393" y="761433"/>
                </a:cubicBezTo>
                <a:cubicBezTo>
                  <a:pt x="1770803" y="790643"/>
                  <a:pt x="1777788" y="816043"/>
                  <a:pt x="1756198" y="833823"/>
                </a:cubicBezTo>
                <a:cubicBezTo>
                  <a:pt x="1734608" y="851603"/>
                  <a:pt x="1713018" y="844618"/>
                  <a:pt x="1683808" y="851603"/>
                </a:cubicBezTo>
                <a:cubicBezTo>
                  <a:pt x="1654598" y="858588"/>
                  <a:pt x="1640628" y="859223"/>
                  <a:pt x="1611418" y="870018"/>
                </a:cubicBezTo>
                <a:cubicBezTo>
                  <a:pt x="1582208" y="880813"/>
                  <a:pt x="1568238" y="895418"/>
                  <a:pt x="1539028" y="906213"/>
                </a:cubicBezTo>
                <a:cubicBezTo>
                  <a:pt x="1509818" y="917008"/>
                  <a:pt x="1495848" y="917008"/>
                  <a:pt x="1466638" y="923993"/>
                </a:cubicBezTo>
                <a:cubicBezTo>
                  <a:pt x="1437428" y="930978"/>
                  <a:pt x="1419648" y="953203"/>
                  <a:pt x="1394248" y="942408"/>
                </a:cubicBezTo>
                <a:cubicBezTo>
                  <a:pt x="1368848" y="931613"/>
                  <a:pt x="1351068" y="899228"/>
                  <a:pt x="1340273" y="870018"/>
                </a:cubicBezTo>
                <a:cubicBezTo>
                  <a:pt x="1329478" y="840808"/>
                  <a:pt x="1347258" y="826838"/>
                  <a:pt x="1340273" y="797628"/>
                </a:cubicBezTo>
                <a:cubicBezTo>
                  <a:pt x="1333288" y="768418"/>
                  <a:pt x="1325668" y="746828"/>
                  <a:pt x="1304078" y="725238"/>
                </a:cubicBezTo>
                <a:cubicBezTo>
                  <a:pt x="1282488" y="703648"/>
                  <a:pt x="1257088" y="710633"/>
                  <a:pt x="1231688" y="689043"/>
                </a:cubicBezTo>
                <a:cubicBezTo>
                  <a:pt x="1206288" y="667453"/>
                  <a:pt x="1202478" y="642053"/>
                  <a:pt x="1177078" y="616653"/>
                </a:cubicBezTo>
                <a:cubicBezTo>
                  <a:pt x="1151678" y="591253"/>
                  <a:pt x="1133898" y="577283"/>
                  <a:pt x="1104688" y="562678"/>
                </a:cubicBezTo>
                <a:cubicBezTo>
                  <a:pt x="1075478" y="548073"/>
                  <a:pt x="1061508" y="551248"/>
                  <a:pt x="1032298" y="544263"/>
                </a:cubicBezTo>
                <a:cubicBezTo>
                  <a:pt x="1003088" y="537278"/>
                  <a:pt x="988483" y="530293"/>
                  <a:pt x="959908" y="526483"/>
                </a:cubicBezTo>
                <a:cubicBezTo>
                  <a:pt x="931333" y="522673"/>
                  <a:pt x="916728" y="526483"/>
                  <a:pt x="888153" y="526483"/>
                </a:cubicBezTo>
                <a:cubicBezTo>
                  <a:pt x="859578" y="526483"/>
                  <a:pt x="844973" y="530293"/>
                  <a:pt x="815763" y="526483"/>
                </a:cubicBezTo>
                <a:cubicBezTo>
                  <a:pt x="786553" y="522673"/>
                  <a:pt x="772583" y="511878"/>
                  <a:pt x="743373" y="508068"/>
                </a:cubicBezTo>
                <a:cubicBezTo>
                  <a:pt x="714163" y="504258"/>
                  <a:pt x="700193" y="515053"/>
                  <a:pt x="670983" y="508068"/>
                </a:cubicBezTo>
                <a:cubicBezTo>
                  <a:pt x="641773" y="501083"/>
                  <a:pt x="627803" y="489653"/>
                  <a:pt x="598593" y="471873"/>
                </a:cubicBezTo>
                <a:cubicBezTo>
                  <a:pt x="569383" y="454093"/>
                  <a:pt x="540808" y="414088"/>
                  <a:pt x="526203" y="417898"/>
                </a:cubicBezTo>
                <a:cubicBezTo>
                  <a:pt x="511598" y="421708"/>
                  <a:pt x="526203" y="461078"/>
                  <a:pt x="526203" y="490288"/>
                </a:cubicBezTo>
                <a:cubicBezTo>
                  <a:pt x="526203" y="519498"/>
                  <a:pt x="522393" y="534103"/>
                  <a:pt x="526203" y="562678"/>
                </a:cubicBezTo>
                <a:cubicBezTo>
                  <a:pt x="530013" y="591253"/>
                  <a:pt x="536998" y="605858"/>
                  <a:pt x="543983" y="634433"/>
                </a:cubicBezTo>
                <a:cubicBezTo>
                  <a:pt x="550968" y="663008"/>
                  <a:pt x="573193" y="677613"/>
                  <a:pt x="562398" y="706823"/>
                </a:cubicBezTo>
                <a:cubicBezTo>
                  <a:pt x="551603" y="736033"/>
                  <a:pt x="511598" y="750003"/>
                  <a:pt x="490008" y="779213"/>
                </a:cubicBezTo>
                <a:cubicBezTo>
                  <a:pt x="468418" y="808423"/>
                  <a:pt x="475403" y="826203"/>
                  <a:pt x="453813" y="851603"/>
                </a:cubicBezTo>
                <a:cubicBezTo>
                  <a:pt x="432223" y="877003"/>
                  <a:pt x="410633" y="884623"/>
                  <a:pt x="381423" y="906213"/>
                </a:cubicBezTo>
                <a:cubicBezTo>
                  <a:pt x="352213" y="927803"/>
                  <a:pt x="327448" y="934788"/>
                  <a:pt x="309033" y="960188"/>
                </a:cubicBezTo>
                <a:cubicBezTo>
                  <a:pt x="290618" y="985588"/>
                  <a:pt x="301413" y="1003368"/>
                  <a:pt x="290618" y="1032578"/>
                </a:cubicBezTo>
                <a:cubicBezTo>
                  <a:pt x="279823" y="1061788"/>
                  <a:pt x="265218" y="1075758"/>
                  <a:pt x="254423" y="1104968"/>
                </a:cubicBezTo>
                <a:cubicBezTo>
                  <a:pt x="243628" y="1134178"/>
                  <a:pt x="247438" y="1148148"/>
                  <a:pt x="236643" y="1177358"/>
                </a:cubicBezTo>
                <a:cubicBezTo>
                  <a:pt x="225848" y="1206568"/>
                  <a:pt x="207433" y="1220538"/>
                  <a:pt x="200448" y="1249748"/>
                </a:cubicBezTo>
                <a:cubicBezTo>
                  <a:pt x="193463" y="1278958"/>
                  <a:pt x="204258" y="1292928"/>
                  <a:pt x="200448" y="1322138"/>
                </a:cubicBezTo>
                <a:cubicBezTo>
                  <a:pt x="196638" y="1351348"/>
                  <a:pt x="197273" y="1365318"/>
                  <a:pt x="182668" y="1394528"/>
                </a:cubicBezTo>
                <a:cubicBezTo>
                  <a:pt x="168063" y="1423738"/>
                  <a:pt x="149648" y="1437708"/>
                  <a:pt x="128058" y="1466918"/>
                </a:cubicBezTo>
                <a:cubicBezTo>
                  <a:pt x="106468" y="1496128"/>
                  <a:pt x="95673" y="1510098"/>
                  <a:pt x="74083" y="1539308"/>
                </a:cubicBezTo>
                <a:cubicBezTo>
                  <a:pt x="52493" y="1568518"/>
                  <a:pt x="34078" y="1582488"/>
                  <a:pt x="19473" y="1611698"/>
                </a:cubicBezTo>
                <a:cubicBezTo>
                  <a:pt x="4868" y="1640908"/>
                  <a:pt x="5503" y="1654878"/>
                  <a:pt x="1693" y="1684088"/>
                </a:cubicBezTo>
                <a:cubicBezTo>
                  <a:pt x="-2117" y="1713298"/>
                  <a:pt x="1693" y="1727268"/>
                  <a:pt x="1693" y="1756478"/>
                </a:cubicBezTo>
                <a:cubicBezTo>
                  <a:pt x="1693" y="1785688"/>
                  <a:pt x="-2117" y="1799658"/>
                  <a:pt x="1693" y="1828868"/>
                </a:cubicBezTo>
                <a:cubicBezTo>
                  <a:pt x="5503" y="1858078"/>
                  <a:pt x="8678" y="1872683"/>
                  <a:pt x="19473" y="1901258"/>
                </a:cubicBezTo>
                <a:cubicBezTo>
                  <a:pt x="30268" y="1929833"/>
                  <a:pt x="34078" y="1966028"/>
                  <a:pt x="55668" y="1973013"/>
                </a:cubicBezTo>
                <a:cubicBezTo>
                  <a:pt x="77258" y="1979998"/>
                  <a:pt x="98848" y="1933008"/>
                  <a:pt x="128058" y="1936818"/>
                </a:cubicBezTo>
                <a:cubicBezTo>
                  <a:pt x="157268" y="1940628"/>
                  <a:pt x="171238" y="1966028"/>
                  <a:pt x="200448" y="1991428"/>
                </a:cubicBezTo>
                <a:cubicBezTo>
                  <a:pt x="229658" y="2016828"/>
                  <a:pt x="243628" y="2038418"/>
                  <a:pt x="272838" y="2063818"/>
                </a:cubicBezTo>
                <a:cubicBezTo>
                  <a:pt x="302048" y="2089218"/>
                  <a:pt x="316018" y="2100013"/>
                  <a:pt x="345228" y="2117793"/>
                </a:cubicBezTo>
                <a:cubicBezTo>
                  <a:pt x="374438" y="2135573"/>
                  <a:pt x="388408" y="2147003"/>
                  <a:pt x="417618" y="2153988"/>
                </a:cubicBezTo>
                <a:cubicBezTo>
                  <a:pt x="446828" y="2160973"/>
                  <a:pt x="468418" y="2139383"/>
                  <a:pt x="490008" y="2153988"/>
                </a:cubicBezTo>
                <a:cubicBezTo>
                  <a:pt x="511598" y="2168593"/>
                  <a:pt x="508423" y="2197168"/>
                  <a:pt x="526203" y="2226378"/>
                </a:cubicBezTo>
                <a:cubicBezTo>
                  <a:pt x="543983" y="2255588"/>
                  <a:pt x="554778" y="2280353"/>
                  <a:pt x="580178" y="2298768"/>
                </a:cubicBezTo>
                <a:cubicBezTo>
                  <a:pt x="605578" y="2317183"/>
                  <a:pt x="623358" y="2313373"/>
                  <a:pt x="652568" y="2317183"/>
                </a:cubicBezTo>
                <a:cubicBezTo>
                  <a:pt x="681778" y="2320993"/>
                  <a:pt x="695748" y="2317183"/>
                  <a:pt x="724958" y="2317183"/>
                </a:cubicBezTo>
                <a:cubicBezTo>
                  <a:pt x="754168" y="2317183"/>
                  <a:pt x="768138" y="2320993"/>
                  <a:pt x="797348" y="2317183"/>
                </a:cubicBezTo>
                <a:cubicBezTo>
                  <a:pt x="826558" y="2313373"/>
                  <a:pt x="840528" y="2302578"/>
                  <a:pt x="869738" y="2298768"/>
                </a:cubicBezTo>
                <a:cubicBezTo>
                  <a:pt x="898948" y="2294958"/>
                  <a:pt x="912918" y="2302578"/>
                  <a:pt x="942128" y="2298768"/>
                </a:cubicBezTo>
                <a:cubicBezTo>
                  <a:pt x="971338" y="2294958"/>
                  <a:pt x="985308" y="2284798"/>
                  <a:pt x="1014518" y="2280988"/>
                </a:cubicBezTo>
                <a:cubicBezTo>
                  <a:pt x="1043728" y="2277178"/>
                  <a:pt x="1057698" y="2280988"/>
                  <a:pt x="1086908" y="2280988"/>
                </a:cubicBezTo>
                <a:cubicBezTo>
                  <a:pt x="1116118" y="2280988"/>
                  <a:pt x="1130088" y="2274003"/>
                  <a:pt x="1159298" y="2280988"/>
                </a:cubicBezTo>
                <a:cubicBezTo>
                  <a:pt x="1188508" y="2287973"/>
                  <a:pt x="1202478" y="2299403"/>
                  <a:pt x="1231688" y="2317183"/>
                </a:cubicBezTo>
                <a:cubicBezTo>
                  <a:pt x="1260898" y="2334963"/>
                  <a:pt x="1274868" y="2353378"/>
                  <a:pt x="1304078" y="2371158"/>
                </a:cubicBezTo>
                <a:cubicBezTo>
                  <a:pt x="1333288" y="2388938"/>
                  <a:pt x="1347258" y="2400368"/>
                  <a:pt x="1376468" y="2407353"/>
                </a:cubicBezTo>
                <a:cubicBezTo>
                  <a:pt x="1405678" y="2414338"/>
                  <a:pt x="1419648" y="2403543"/>
                  <a:pt x="1448858" y="2407353"/>
                </a:cubicBezTo>
                <a:cubicBezTo>
                  <a:pt x="1478068" y="2411163"/>
                  <a:pt x="1492038" y="2421958"/>
                  <a:pt x="1521248" y="2425768"/>
                </a:cubicBezTo>
                <a:cubicBezTo>
                  <a:pt x="1550458" y="2429578"/>
                  <a:pt x="1565063" y="2429578"/>
                  <a:pt x="1593638" y="2425768"/>
                </a:cubicBezTo>
                <a:cubicBezTo>
                  <a:pt x="1622213" y="2421958"/>
                  <a:pt x="1636818" y="2418148"/>
                  <a:pt x="1665393" y="2407353"/>
                </a:cubicBezTo>
                <a:cubicBezTo>
                  <a:pt x="1693968" y="2396558"/>
                  <a:pt x="1708573" y="2381953"/>
                  <a:pt x="1737783" y="2371158"/>
                </a:cubicBezTo>
                <a:cubicBezTo>
                  <a:pt x="1766993" y="2360363"/>
                  <a:pt x="1780963" y="2360363"/>
                  <a:pt x="1810173" y="2353378"/>
                </a:cubicBezTo>
                <a:cubicBezTo>
                  <a:pt x="1839383" y="2346393"/>
                  <a:pt x="1857163" y="2353378"/>
                  <a:pt x="1882563" y="2334963"/>
                </a:cubicBezTo>
                <a:cubicBezTo>
                  <a:pt x="1907963" y="2316548"/>
                  <a:pt x="1911773" y="2284163"/>
                  <a:pt x="1937173" y="2262573"/>
                </a:cubicBezTo>
                <a:cubicBezTo>
                  <a:pt x="1962573" y="2240983"/>
                  <a:pt x="1980353" y="2237173"/>
                  <a:pt x="2009563" y="2226378"/>
                </a:cubicBezTo>
                <a:cubicBezTo>
                  <a:pt x="2038773" y="2215583"/>
                  <a:pt x="2052743" y="2212408"/>
                  <a:pt x="2081953" y="2208598"/>
                </a:cubicBezTo>
                <a:cubicBezTo>
                  <a:pt x="2111163" y="2204788"/>
                  <a:pt x="2125133" y="2212408"/>
                  <a:pt x="2154343" y="2208598"/>
                </a:cubicBezTo>
                <a:cubicBezTo>
                  <a:pt x="2183553" y="2204788"/>
                  <a:pt x="2198158" y="2197168"/>
                  <a:pt x="2226733" y="2190183"/>
                </a:cubicBezTo>
                <a:cubicBezTo>
                  <a:pt x="2255308" y="2183198"/>
                  <a:pt x="2269913" y="2172403"/>
                  <a:pt x="2298488" y="2172403"/>
                </a:cubicBezTo>
                <a:cubicBezTo>
                  <a:pt x="2327063" y="2172403"/>
                  <a:pt x="2341668" y="2186373"/>
                  <a:pt x="2370878" y="2190183"/>
                </a:cubicBezTo>
                <a:cubicBezTo>
                  <a:pt x="2400088" y="2193993"/>
                  <a:pt x="2414058" y="2197168"/>
                  <a:pt x="2443268" y="2190183"/>
                </a:cubicBezTo>
                <a:cubicBezTo>
                  <a:pt x="2472478" y="2183198"/>
                  <a:pt x="2486448" y="2168593"/>
                  <a:pt x="2515658" y="2153988"/>
                </a:cubicBezTo>
                <a:cubicBezTo>
                  <a:pt x="2544868" y="2139383"/>
                  <a:pt x="2562648" y="2139383"/>
                  <a:pt x="2588048" y="2117793"/>
                </a:cubicBezTo>
                <a:cubicBezTo>
                  <a:pt x="2613448" y="2096203"/>
                  <a:pt x="2624243" y="2074613"/>
                  <a:pt x="2642658" y="2045403"/>
                </a:cubicBezTo>
                <a:cubicBezTo>
                  <a:pt x="2661073" y="2016193"/>
                  <a:pt x="2668058" y="2001588"/>
                  <a:pt x="2678853" y="1973013"/>
                </a:cubicBezTo>
                <a:cubicBezTo>
                  <a:pt x="2689648" y="1944438"/>
                  <a:pt x="2682028" y="1929833"/>
                  <a:pt x="2696633" y="1901258"/>
                </a:cubicBezTo>
                <a:cubicBezTo>
                  <a:pt x="2711238" y="1872683"/>
                  <a:pt x="2736638" y="1858078"/>
                  <a:pt x="2751243" y="1828868"/>
                </a:cubicBezTo>
                <a:cubicBezTo>
                  <a:pt x="2765848" y="1799658"/>
                  <a:pt x="2751243" y="1781878"/>
                  <a:pt x="2769023" y="1756478"/>
                </a:cubicBezTo>
                <a:cubicBezTo>
                  <a:pt x="2786803" y="1731078"/>
                  <a:pt x="2812203" y="1716473"/>
                  <a:pt x="2841413" y="1701868"/>
                </a:cubicBezTo>
                <a:cubicBezTo>
                  <a:pt x="2870623" y="1687263"/>
                  <a:pt x="2884593" y="1698693"/>
                  <a:pt x="2913803" y="1684088"/>
                </a:cubicBezTo>
                <a:cubicBezTo>
                  <a:pt x="2943013" y="1669483"/>
                  <a:pt x="2975398" y="1654878"/>
                  <a:pt x="2986193" y="1629478"/>
                </a:cubicBezTo>
                <a:cubicBezTo>
                  <a:pt x="2996988" y="1604078"/>
                  <a:pt x="2960793" y="1586298"/>
                  <a:pt x="2967778" y="1557088"/>
                </a:cubicBezTo>
                <a:cubicBezTo>
                  <a:pt x="2974763" y="1527878"/>
                  <a:pt x="3003973" y="1513908"/>
                  <a:pt x="3022388" y="1484698"/>
                </a:cubicBezTo>
                <a:cubicBezTo>
                  <a:pt x="3040803" y="1455488"/>
                  <a:pt x="3051598" y="1441518"/>
                  <a:pt x="3058583" y="1412308"/>
                </a:cubicBezTo>
                <a:cubicBezTo>
                  <a:pt x="3065568" y="1383098"/>
                  <a:pt x="3073188" y="1365318"/>
                  <a:pt x="3058583" y="1339918"/>
                </a:cubicBezTo>
                <a:cubicBezTo>
                  <a:pt x="3043978" y="1314518"/>
                  <a:pt x="3007783" y="1311343"/>
                  <a:pt x="2986193" y="1285943"/>
                </a:cubicBezTo>
                <a:cubicBezTo>
                  <a:pt x="2964603" y="1260543"/>
                  <a:pt x="2949998" y="1242763"/>
                  <a:pt x="2949998" y="1213553"/>
                </a:cubicBezTo>
                <a:cubicBezTo>
                  <a:pt x="2949998" y="1184343"/>
                  <a:pt x="2971588" y="1170373"/>
                  <a:pt x="2986193" y="1141163"/>
                </a:cubicBezTo>
                <a:cubicBezTo>
                  <a:pt x="3000798" y="1111953"/>
                  <a:pt x="3011593" y="1097983"/>
                  <a:pt x="3022388" y="1068773"/>
                </a:cubicBezTo>
                <a:cubicBezTo>
                  <a:pt x="3033183" y="1039563"/>
                  <a:pt x="3036358" y="1025593"/>
                  <a:pt x="3040168" y="996383"/>
                </a:cubicBezTo>
                <a:cubicBezTo>
                  <a:pt x="3043978" y="967173"/>
                  <a:pt x="3043978" y="953203"/>
                  <a:pt x="3040168" y="923993"/>
                </a:cubicBezTo>
                <a:cubicBezTo>
                  <a:pt x="3036358" y="894783"/>
                  <a:pt x="3026198" y="880813"/>
                  <a:pt x="3022388" y="851603"/>
                </a:cubicBezTo>
                <a:cubicBezTo>
                  <a:pt x="3018578" y="822393"/>
                  <a:pt x="3018578" y="808423"/>
                  <a:pt x="3022388" y="779213"/>
                </a:cubicBezTo>
                <a:cubicBezTo>
                  <a:pt x="3026198" y="750003"/>
                  <a:pt x="3025563" y="736033"/>
                  <a:pt x="3040168" y="706823"/>
                </a:cubicBezTo>
                <a:cubicBezTo>
                  <a:pt x="3054773" y="677613"/>
                  <a:pt x="3087793" y="663008"/>
                  <a:pt x="3094778" y="634433"/>
                </a:cubicBezTo>
                <a:cubicBezTo>
                  <a:pt x="3101763" y="605858"/>
                  <a:pt x="3094778" y="588078"/>
                  <a:pt x="3076363" y="562678"/>
                </a:cubicBezTo>
                <a:cubicBezTo>
                  <a:pt x="3057948" y="537278"/>
                  <a:pt x="3032548" y="526483"/>
                  <a:pt x="3003973" y="508068"/>
                </a:cubicBezTo>
                <a:cubicBezTo>
                  <a:pt x="2975398" y="489653"/>
                  <a:pt x="2957618" y="493463"/>
                  <a:pt x="2932218" y="471873"/>
                </a:cubicBezTo>
                <a:cubicBezTo>
                  <a:pt x="2906818" y="450283"/>
                  <a:pt x="2877608" y="428693"/>
                  <a:pt x="2877608" y="399483"/>
                </a:cubicBezTo>
                <a:cubicBezTo>
                  <a:pt x="2877608" y="370273"/>
                  <a:pt x="2917613" y="356303"/>
                  <a:pt x="2932218" y="327093"/>
                </a:cubicBezTo>
                <a:cubicBezTo>
                  <a:pt x="2946823" y="297883"/>
                  <a:pt x="2953808" y="283913"/>
                  <a:pt x="2949998" y="254703"/>
                </a:cubicBezTo>
                <a:cubicBezTo>
                  <a:pt x="2946188" y="225493"/>
                  <a:pt x="2913803" y="211523"/>
                  <a:pt x="2913803" y="182313"/>
                </a:cubicBezTo>
                <a:cubicBezTo>
                  <a:pt x="2913803" y="153103"/>
                  <a:pt x="2939203" y="139133"/>
                  <a:pt x="2949998" y="109923"/>
                </a:cubicBezTo>
                <a:cubicBezTo>
                  <a:pt x="2960793" y="80713"/>
                  <a:pt x="2963968" y="59123"/>
                  <a:pt x="2967778" y="37533"/>
                </a:cubicBezTo>
                <a:cubicBezTo>
                  <a:pt x="2971588" y="15943"/>
                  <a:pt x="2971588" y="-5647"/>
                  <a:pt x="2967778" y="1338"/>
                </a:cubicBez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34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Times New Roman" panose="02020603050405020304" charset="0"/>
                            <a:ea typeface="MS Mincho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Moderate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78 %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95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</a:t>
                          </a: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 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Moderate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78 %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95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</a:t>
                          </a: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 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4412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06:19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6:19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ALL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34390" y="4586605"/>
            <a:ext cx="387223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804270" y="244901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640690" y="236328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932790" y="313925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647550" y="278365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146535" y="389427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500355" y="363011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479910" y="186227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328905" y="160509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774550" y="335515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745850" y="3215456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Presentation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Comfortaa Light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809</cp:revision>
  <dcterms:created xsi:type="dcterms:W3CDTF">2023-02-27T09:34:26Z</dcterms:created>
  <dcterms:modified xsi:type="dcterms:W3CDTF">2023-02-27T09:34:26Z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