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FFFF"/>
    <a:srgbClr val="FFC53C"/>
    <a:srgbClr val="266390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/>
          <p:cNvSpPr/>
          <p:nvPr/>
        </p:nvSpPr>
        <p:spPr>
          <a:xfrm>
            <a:off x="1348105" y="3165475"/>
            <a:ext cx="1988820" cy="1391285"/>
          </a:xfrm>
          <a:custGeom>
            <a:avLst/>
            <a:gdLst>
              <a:gd name="connisteX0" fmla="*/ 227330 w 1988709"/>
              <a:gd name="connsiteY0" fmla="*/ 681355 h 1391480"/>
              <a:gd name="connisteX1" fmla="*/ 212725 w 1988709"/>
              <a:gd name="connsiteY1" fmla="*/ 752475 h 1391480"/>
              <a:gd name="connisteX2" fmla="*/ 283845 w 1988709"/>
              <a:gd name="connsiteY2" fmla="*/ 795020 h 1391480"/>
              <a:gd name="connisteX3" fmla="*/ 354965 w 1988709"/>
              <a:gd name="connsiteY3" fmla="*/ 808990 h 1391480"/>
              <a:gd name="connisteX4" fmla="*/ 426085 w 1988709"/>
              <a:gd name="connsiteY4" fmla="*/ 837565 h 1391480"/>
              <a:gd name="connisteX5" fmla="*/ 440055 w 1988709"/>
              <a:gd name="connsiteY5" fmla="*/ 908685 h 1391480"/>
              <a:gd name="connisteX6" fmla="*/ 468630 w 1988709"/>
              <a:gd name="connsiteY6" fmla="*/ 979805 h 1391480"/>
              <a:gd name="connisteX7" fmla="*/ 397510 w 1988709"/>
              <a:gd name="connsiteY7" fmla="*/ 1022350 h 1391480"/>
              <a:gd name="connisteX8" fmla="*/ 426085 w 1988709"/>
              <a:gd name="connsiteY8" fmla="*/ 1093470 h 1391480"/>
              <a:gd name="connisteX9" fmla="*/ 354965 w 1988709"/>
              <a:gd name="connsiteY9" fmla="*/ 1136015 h 1391480"/>
              <a:gd name="connisteX10" fmla="*/ 283845 w 1988709"/>
              <a:gd name="connsiteY10" fmla="*/ 1136015 h 1391480"/>
              <a:gd name="connisteX11" fmla="*/ 212725 w 1988709"/>
              <a:gd name="connsiteY11" fmla="*/ 1136015 h 1391480"/>
              <a:gd name="connisteX12" fmla="*/ 142240 w 1988709"/>
              <a:gd name="connsiteY12" fmla="*/ 1121410 h 1391480"/>
              <a:gd name="connisteX13" fmla="*/ 71120 w 1988709"/>
              <a:gd name="connsiteY13" fmla="*/ 1136015 h 1391480"/>
              <a:gd name="connisteX14" fmla="*/ 0 w 1988709"/>
              <a:gd name="connsiteY14" fmla="*/ 1149985 h 1391480"/>
              <a:gd name="connisteX15" fmla="*/ 71120 w 1988709"/>
              <a:gd name="connsiteY15" fmla="*/ 1136015 h 1391480"/>
              <a:gd name="connisteX16" fmla="*/ 142240 w 1988709"/>
              <a:gd name="connsiteY16" fmla="*/ 1163955 h 1391480"/>
              <a:gd name="connisteX17" fmla="*/ 212725 w 1988709"/>
              <a:gd name="connsiteY17" fmla="*/ 1178560 h 1391480"/>
              <a:gd name="connisteX18" fmla="*/ 283845 w 1988709"/>
              <a:gd name="connsiteY18" fmla="*/ 1178560 h 1391480"/>
              <a:gd name="connisteX19" fmla="*/ 354965 w 1988709"/>
              <a:gd name="connsiteY19" fmla="*/ 1192530 h 1391480"/>
              <a:gd name="connisteX20" fmla="*/ 426085 w 1988709"/>
              <a:gd name="connsiteY20" fmla="*/ 1221105 h 1391480"/>
              <a:gd name="connisteX21" fmla="*/ 497205 w 1988709"/>
              <a:gd name="connsiteY21" fmla="*/ 1221105 h 1391480"/>
              <a:gd name="connisteX22" fmla="*/ 567690 w 1988709"/>
              <a:gd name="connsiteY22" fmla="*/ 1235075 h 1391480"/>
              <a:gd name="connisteX23" fmla="*/ 638810 w 1988709"/>
              <a:gd name="connsiteY23" fmla="*/ 1249045 h 1391480"/>
              <a:gd name="connisteX24" fmla="*/ 709930 w 1988709"/>
              <a:gd name="connsiteY24" fmla="*/ 1277620 h 1391480"/>
              <a:gd name="connisteX25" fmla="*/ 781050 w 1988709"/>
              <a:gd name="connsiteY25" fmla="*/ 1292225 h 1391480"/>
              <a:gd name="connisteX26" fmla="*/ 852170 w 1988709"/>
              <a:gd name="connsiteY26" fmla="*/ 1306195 h 1391480"/>
              <a:gd name="connisteX27" fmla="*/ 922655 w 1988709"/>
              <a:gd name="connsiteY27" fmla="*/ 1348740 h 1391480"/>
              <a:gd name="connisteX28" fmla="*/ 993775 w 1988709"/>
              <a:gd name="connsiteY28" fmla="*/ 1391285 h 1391480"/>
              <a:gd name="connisteX29" fmla="*/ 1064895 w 1988709"/>
              <a:gd name="connsiteY29" fmla="*/ 1362710 h 1391480"/>
              <a:gd name="connisteX30" fmla="*/ 1136015 w 1988709"/>
              <a:gd name="connsiteY30" fmla="*/ 1348740 h 1391480"/>
              <a:gd name="connisteX31" fmla="*/ 1207135 w 1988709"/>
              <a:gd name="connsiteY31" fmla="*/ 1320165 h 1391480"/>
              <a:gd name="connisteX32" fmla="*/ 1277620 w 1988709"/>
              <a:gd name="connsiteY32" fmla="*/ 1263650 h 1391480"/>
              <a:gd name="connisteX33" fmla="*/ 1306195 w 1988709"/>
              <a:gd name="connsiteY33" fmla="*/ 1192530 h 1391480"/>
              <a:gd name="connisteX34" fmla="*/ 1348740 w 1988709"/>
              <a:gd name="connsiteY34" fmla="*/ 1121410 h 1391480"/>
              <a:gd name="connisteX35" fmla="*/ 1419860 w 1988709"/>
              <a:gd name="connsiteY35" fmla="*/ 1107440 h 1391480"/>
              <a:gd name="connisteX36" fmla="*/ 1490980 w 1988709"/>
              <a:gd name="connsiteY36" fmla="*/ 1093470 h 1391480"/>
              <a:gd name="connisteX37" fmla="*/ 1562100 w 1988709"/>
              <a:gd name="connsiteY37" fmla="*/ 1064895 h 1391480"/>
              <a:gd name="connisteX38" fmla="*/ 1632585 w 1988709"/>
              <a:gd name="connsiteY38" fmla="*/ 1007745 h 1391480"/>
              <a:gd name="connisteX39" fmla="*/ 1703705 w 1988709"/>
              <a:gd name="connsiteY39" fmla="*/ 951230 h 1391480"/>
              <a:gd name="connisteX40" fmla="*/ 1774825 w 1988709"/>
              <a:gd name="connsiteY40" fmla="*/ 894080 h 1391480"/>
              <a:gd name="connisteX41" fmla="*/ 1845945 w 1988709"/>
              <a:gd name="connsiteY41" fmla="*/ 851535 h 1391480"/>
              <a:gd name="connisteX42" fmla="*/ 1902460 w 1988709"/>
              <a:gd name="connsiteY42" fmla="*/ 781050 h 1391480"/>
              <a:gd name="connisteX43" fmla="*/ 1945005 w 1988709"/>
              <a:gd name="connsiteY43" fmla="*/ 709930 h 1391480"/>
              <a:gd name="connisteX44" fmla="*/ 1987550 w 1988709"/>
              <a:gd name="connsiteY44" fmla="*/ 638810 h 1391480"/>
              <a:gd name="connisteX45" fmla="*/ 1973580 w 1988709"/>
              <a:gd name="connsiteY45" fmla="*/ 567690 h 1391480"/>
              <a:gd name="connisteX46" fmla="*/ 1973580 w 1988709"/>
              <a:gd name="connsiteY46" fmla="*/ 496570 h 1391480"/>
              <a:gd name="connisteX47" fmla="*/ 1987550 w 1988709"/>
              <a:gd name="connsiteY47" fmla="*/ 426085 h 1391480"/>
              <a:gd name="connisteX48" fmla="*/ 1945005 w 1988709"/>
              <a:gd name="connsiteY48" fmla="*/ 354965 h 1391480"/>
              <a:gd name="connisteX49" fmla="*/ 1931035 w 1988709"/>
              <a:gd name="connsiteY49" fmla="*/ 283845 h 1391480"/>
              <a:gd name="connisteX50" fmla="*/ 1902460 w 1988709"/>
              <a:gd name="connsiteY50" fmla="*/ 212725 h 1391480"/>
              <a:gd name="connisteX51" fmla="*/ 1831340 w 1988709"/>
              <a:gd name="connsiteY51" fmla="*/ 170180 h 1391480"/>
              <a:gd name="connisteX52" fmla="*/ 1774825 w 1988709"/>
              <a:gd name="connsiteY52" fmla="*/ 99060 h 1391480"/>
              <a:gd name="connisteX53" fmla="*/ 1703705 w 1988709"/>
              <a:gd name="connsiteY53" fmla="*/ 85090 h 1391480"/>
              <a:gd name="connisteX54" fmla="*/ 1632585 w 1988709"/>
              <a:gd name="connsiteY54" fmla="*/ 42545 h 1391480"/>
              <a:gd name="connisteX55" fmla="*/ 1562100 w 1988709"/>
              <a:gd name="connsiteY55" fmla="*/ 27940 h 1391480"/>
              <a:gd name="connisteX56" fmla="*/ 1490980 w 1988709"/>
              <a:gd name="connsiteY56" fmla="*/ 13970 h 1391480"/>
              <a:gd name="connisteX57" fmla="*/ 1419860 w 1988709"/>
              <a:gd name="connsiteY57" fmla="*/ 0 h 1391480"/>
              <a:gd name="connisteX58" fmla="*/ 1348740 w 1988709"/>
              <a:gd name="connsiteY58" fmla="*/ 13970 h 1391480"/>
              <a:gd name="connisteX59" fmla="*/ 1277620 w 1988709"/>
              <a:gd name="connsiteY59" fmla="*/ 56515 h 1391480"/>
              <a:gd name="connisteX60" fmla="*/ 1207135 w 1988709"/>
              <a:gd name="connsiteY60" fmla="*/ 113665 h 1391480"/>
              <a:gd name="connisteX61" fmla="*/ 1163955 w 1988709"/>
              <a:gd name="connsiteY61" fmla="*/ 184150 h 1391480"/>
              <a:gd name="connisteX62" fmla="*/ 1107440 w 1988709"/>
              <a:gd name="connsiteY62" fmla="*/ 255270 h 1391480"/>
              <a:gd name="connisteX63" fmla="*/ 1036320 w 1988709"/>
              <a:gd name="connsiteY63" fmla="*/ 312420 h 1391480"/>
              <a:gd name="connisteX64" fmla="*/ 965200 w 1988709"/>
              <a:gd name="connsiteY64" fmla="*/ 368935 h 1391480"/>
              <a:gd name="connisteX65" fmla="*/ 894715 w 1988709"/>
              <a:gd name="connsiteY65" fmla="*/ 397510 h 1391480"/>
              <a:gd name="connisteX66" fmla="*/ 823595 w 1988709"/>
              <a:gd name="connsiteY66" fmla="*/ 382905 h 1391480"/>
              <a:gd name="connisteX67" fmla="*/ 752475 w 1988709"/>
              <a:gd name="connsiteY67" fmla="*/ 326390 h 1391480"/>
              <a:gd name="connisteX68" fmla="*/ 681355 w 1988709"/>
              <a:gd name="connsiteY68" fmla="*/ 312420 h 1391480"/>
              <a:gd name="connisteX69" fmla="*/ 610235 w 1988709"/>
              <a:gd name="connsiteY69" fmla="*/ 297815 h 1391480"/>
              <a:gd name="connisteX70" fmla="*/ 539750 w 1988709"/>
              <a:gd name="connsiteY70" fmla="*/ 269875 h 1391480"/>
              <a:gd name="connisteX71" fmla="*/ 468630 w 1988709"/>
              <a:gd name="connsiteY71" fmla="*/ 241300 h 1391480"/>
              <a:gd name="connisteX72" fmla="*/ 397510 w 1988709"/>
              <a:gd name="connsiteY72" fmla="*/ 297815 h 1391480"/>
              <a:gd name="connisteX73" fmla="*/ 326390 w 1988709"/>
              <a:gd name="connsiteY73" fmla="*/ 312420 h 1391480"/>
              <a:gd name="connisteX74" fmla="*/ 255270 w 1988709"/>
              <a:gd name="connsiteY74" fmla="*/ 326390 h 1391480"/>
              <a:gd name="connisteX75" fmla="*/ 184785 w 1988709"/>
              <a:gd name="connsiteY75" fmla="*/ 326390 h 1391480"/>
              <a:gd name="connisteX76" fmla="*/ 142240 w 1988709"/>
              <a:gd name="connsiteY76" fmla="*/ 397510 h 1391480"/>
              <a:gd name="connisteX77" fmla="*/ 142240 w 1988709"/>
              <a:gd name="connsiteY77" fmla="*/ 468630 h 1391480"/>
              <a:gd name="connisteX78" fmla="*/ 184785 w 1988709"/>
              <a:gd name="connsiteY78" fmla="*/ 539115 h 1391480"/>
              <a:gd name="connisteX79" fmla="*/ 212725 w 1988709"/>
              <a:gd name="connsiteY79" fmla="*/ 610235 h 1391480"/>
              <a:gd name="connisteX80" fmla="*/ 227330 w 1988709"/>
              <a:gd name="connsiteY80" fmla="*/ 681355 h 13914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</a:cxnLst>
            <a:rect l="l" t="t" r="r" b="b"/>
            <a:pathLst>
              <a:path w="1988709" h="1391481">
                <a:moveTo>
                  <a:pt x="227330" y="681355"/>
                </a:moveTo>
                <a:cubicBezTo>
                  <a:pt x="227330" y="709930"/>
                  <a:pt x="201295" y="729615"/>
                  <a:pt x="212725" y="752475"/>
                </a:cubicBezTo>
                <a:cubicBezTo>
                  <a:pt x="224155" y="775335"/>
                  <a:pt x="255270" y="783590"/>
                  <a:pt x="283845" y="795020"/>
                </a:cubicBezTo>
                <a:cubicBezTo>
                  <a:pt x="312420" y="806450"/>
                  <a:pt x="326390" y="800735"/>
                  <a:pt x="354965" y="808990"/>
                </a:cubicBezTo>
                <a:cubicBezTo>
                  <a:pt x="383540" y="817245"/>
                  <a:pt x="408940" y="817880"/>
                  <a:pt x="426085" y="837565"/>
                </a:cubicBezTo>
                <a:cubicBezTo>
                  <a:pt x="443230" y="857250"/>
                  <a:pt x="431800" y="880110"/>
                  <a:pt x="440055" y="908685"/>
                </a:cubicBezTo>
                <a:cubicBezTo>
                  <a:pt x="448310" y="937260"/>
                  <a:pt x="476885" y="956945"/>
                  <a:pt x="468630" y="979805"/>
                </a:cubicBezTo>
                <a:cubicBezTo>
                  <a:pt x="460375" y="1002665"/>
                  <a:pt x="405765" y="999490"/>
                  <a:pt x="397510" y="1022350"/>
                </a:cubicBezTo>
                <a:cubicBezTo>
                  <a:pt x="389255" y="1045210"/>
                  <a:pt x="434340" y="1070610"/>
                  <a:pt x="426085" y="1093470"/>
                </a:cubicBezTo>
                <a:cubicBezTo>
                  <a:pt x="417830" y="1116330"/>
                  <a:pt x="383540" y="1127760"/>
                  <a:pt x="354965" y="1136015"/>
                </a:cubicBezTo>
                <a:cubicBezTo>
                  <a:pt x="326390" y="1144270"/>
                  <a:pt x="312420" y="1136015"/>
                  <a:pt x="283845" y="1136015"/>
                </a:cubicBezTo>
                <a:cubicBezTo>
                  <a:pt x="255270" y="1136015"/>
                  <a:pt x="241300" y="1139190"/>
                  <a:pt x="212725" y="1136015"/>
                </a:cubicBezTo>
                <a:cubicBezTo>
                  <a:pt x="184150" y="1132840"/>
                  <a:pt x="170815" y="1121410"/>
                  <a:pt x="142240" y="1121410"/>
                </a:cubicBezTo>
                <a:cubicBezTo>
                  <a:pt x="113665" y="1121410"/>
                  <a:pt x="99695" y="1130300"/>
                  <a:pt x="71120" y="1136015"/>
                </a:cubicBezTo>
                <a:cubicBezTo>
                  <a:pt x="42545" y="1141730"/>
                  <a:pt x="0" y="1149985"/>
                  <a:pt x="0" y="1149985"/>
                </a:cubicBezTo>
                <a:cubicBezTo>
                  <a:pt x="0" y="1149985"/>
                  <a:pt x="42545" y="1133475"/>
                  <a:pt x="71120" y="1136015"/>
                </a:cubicBezTo>
                <a:cubicBezTo>
                  <a:pt x="99695" y="1138555"/>
                  <a:pt x="113665" y="1155700"/>
                  <a:pt x="142240" y="1163955"/>
                </a:cubicBezTo>
                <a:cubicBezTo>
                  <a:pt x="170815" y="1172210"/>
                  <a:pt x="184150" y="1175385"/>
                  <a:pt x="212725" y="1178560"/>
                </a:cubicBezTo>
                <a:cubicBezTo>
                  <a:pt x="241300" y="1181735"/>
                  <a:pt x="255270" y="1176020"/>
                  <a:pt x="283845" y="1178560"/>
                </a:cubicBezTo>
                <a:cubicBezTo>
                  <a:pt x="312420" y="1181100"/>
                  <a:pt x="326390" y="1184275"/>
                  <a:pt x="354965" y="1192530"/>
                </a:cubicBezTo>
                <a:cubicBezTo>
                  <a:pt x="383540" y="1200785"/>
                  <a:pt x="397510" y="1215390"/>
                  <a:pt x="426085" y="1221105"/>
                </a:cubicBezTo>
                <a:cubicBezTo>
                  <a:pt x="454660" y="1226820"/>
                  <a:pt x="468630" y="1218565"/>
                  <a:pt x="497205" y="1221105"/>
                </a:cubicBezTo>
                <a:cubicBezTo>
                  <a:pt x="525780" y="1223645"/>
                  <a:pt x="539115" y="1229360"/>
                  <a:pt x="567690" y="1235075"/>
                </a:cubicBezTo>
                <a:cubicBezTo>
                  <a:pt x="596265" y="1240790"/>
                  <a:pt x="610235" y="1240790"/>
                  <a:pt x="638810" y="1249045"/>
                </a:cubicBezTo>
                <a:cubicBezTo>
                  <a:pt x="667385" y="1257300"/>
                  <a:pt x="681355" y="1268730"/>
                  <a:pt x="709930" y="1277620"/>
                </a:cubicBezTo>
                <a:cubicBezTo>
                  <a:pt x="738505" y="1286510"/>
                  <a:pt x="752475" y="1286510"/>
                  <a:pt x="781050" y="1292225"/>
                </a:cubicBezTo>
                <a:cubicBezTo>
                  <a:pt x="809625" y="1297940"/>
                  <a:pt x="823595" y="1294765"/>
                  <a:pt x="852170" y="1306195"/>
                </a:cubicBezTo>
                <a:cubicBezTo>
                  <a:pt x="880745" y="1317625"/>
                  <a:pt x="894080" y="1331595"/>
                  <a:pt x="922655" y="1348740"/>
                </a:cubicBezTo>
                <a:cubicBezTo>
                  <a:pt x="951230" y="1365885"/>
                  <a:pt x="965200" y="1388745"/>
                  <a:pt x="993775" y="1391285"/>
                </a:cubicBezTo>
                <a:cubicBezTo>
                  <a:pt x="1022350" y="1393825"/>
                  <a:pt x="1036320" y="1370965"/>
                  <a:pt x="1064895" y="1362710"/>
                </a:cubicBezTo>
                <a:cubicBezTo>
                  <a:pt x="1093470" y="1354455"/>
                  <a:pt x="1107440" y="1356995"/>
                  <a:pt x="1136015" y="1348740"/>
                </a:cubicBezTo>
                <a:cubicBezTo>
                  <a:pt x="1164590" y="1340485"/>
                  <a:pt x="1178560" y="1337310"/>
                  <a:pt x="1207135" y="1320165"/>
                </a:cubicBezTo>
                <a:cubicBezTo>
                  <a:pt x="1235710" y="1303020"/>
                  <a:pt x="1257935" y="1289050"/>
                  <a:pt x="1277620" y="1263650"/>
                </a:cubicBezTo>
                <a:cubicBezTo>
                  <a:pt x="1297305" y="1238250"/>
                  <a:pt x="1292225" y="1221105"/>
                  <a:pt x="1306195" y="1192530"/>
                </a:cubicBezTo>
                <a:cubicBezTo>
                  <a:pt x="1320165" y="1163955"/>
                  <a:pt x="1325880" y="1138555"/>
                  <a:pt x="1348740" y="1121410"/>
                </a:cubicBezTo>
                <a:cubicBezTo>
                  <a:pt x="1371600" y="1104265"/>
                  <a:pt x="1391285" y="1113155"/>
                  <a:pt x="1419860" y="1107440"/>
                </a:cubicBezTo>
                <a:cubicBezTo>
                  <a:pt x="1448435" y="1101725"/>
                  <a:pt x="1462405" y="1101725"/>
                  <a:pt x="1490980" y="1093470"/>
                </a:cubicBezTo>
                <a:cubicBezTo>
                  <a:pt x="1519555" y="1085215"/>
                  <a:pt x="1533525" y="1082040"/>
                  <a:pt x="1562100" y="1064895"/>
                </a:cubicBezTo>
                <a:cubicBezTo>
                  <a:pt x="1590675" y="1047750"/>
                  <a:pt x="1604010" y="1030605"/>
                  <a:pt x="1632585" y="1007745"/>
                </a:cubicBezTo>
                <a:cubicBezTo>
                  <a:pt x="1661160" y="984885"/>
                  <a:pt x="1675130" y="974090"/>
                  <a:pt x="1703705" y="951230"/>
                </a:cubicBezTo>
                <a:cubicBezTo>
                  <a:pt x="1732280" y="928370"/>
                  <a:pt x="1746250" y="913765"/>
                  <a:pt x="1774825" y="894080"/>
                </a:cubicBezTo>
                <a:cubicBezTo>
                  <a:pt x="1803400" y="874395"/>
                  <a:pt x="1820545" y="874395"/>
                  <a:pt x="1845945" y="851535"/>
                </a:cubicBezTo>
                <a:cubicBezTo>
                  <a:pt x="1871345" y="828675"/>
                  <a:pt x="1882775" y="809625"/>
                  <a:pt x="1902460" y="781050"/>
                </a:cubicBezTo>
                <a:cubicBezTo>
                  <a:pt x="1922145" y="752475"/>
                  <a:pt x="1927860" y="738505"/>
                  <a:pt x="1945005" y="709930"/>
                </a:cubicBezTo>
                <a:cubicBezTo>
                  <a:pt x="1962150" y="681355"/>
                  <a:pt x="1981835" y="667385"/>
                  <a:pt x="1987550" y="638810"/>
                </a:cubicBezTo>
                <a:cubicBezTo>
                  <a:pt x="1993265" y="610235"/>
                  <a:pt x="1976120" y="596265"/>
                  <a:pt x="1973580" y="567690"/>
                </a:cubicBezTo>
                <a:cubicBezTo>
                  <a:pt x="1971040" y="539115"/>
                  <a:pt x="1971040" y="525145"/>
                  <a:pt x="1973580" y="496570"/>
                </a:cubicBezTo>
                <a:cubicBezTo>
                  <a:pt x="1976120" y="467995"/>
                  <a:pt x="1993265" y="454660"/>
                  <a:pt x="1987550" y="426085"/>
                </a:cubicBezTo>
                <a:cubicBezTo>
                  <a:pt x="1981835" y="397510"/>
                  <a:pt x="1956435" y="383540"/>
                  <a:pt x="1945005" y="354965"/>
                </a:cubicBezTo>
                <a:cubicBezTo>
                  <a:pt x="1933575" y="326390"/>
                  <a:pt x="1939290" y="312420"/>
                  <a:pt x="1931035" y="283845"/>
                </a:cubicBezTo>
                <a:cubicBezTo>
                  <a:pt x="1922780" y="255270"/>
                  <a:pt x="1922145" y="235585"/>
                  <a:pt x="1902460" y="212725"/>
                </a:cubicBezTo>
                <a:cubicBezTo>
                  <a:pt x="1882775" y="189865"/>
                  <a:pt x="1856740" y="193040"/>
                  <a:pt x="1831340" y="170180"/>
                </a:cubicBezTo>
                <a:cubicBezTo>
                  <a:pt x="1805940" y="147320"/>
                  <a:pt x="1800225" y="116205"/>
                  <a:pt x="1774825" y="99060"/>
                </a:cubicBezTo>
                <a:cubicBezTo>
                  <a:pt x="1749425" y="81915"/>
                  <a:pt x="1732280" y="96520"/>
                  <a:pt x="1703705" y="85090"/>
                </a:cubicBezTo>
                <a:cubicBezTo>
                  <a:pt x="1675130" y="73660"/>
                  <a:pt x="1661160" y="53975"/>
                  <a:pt x="1632585" y="42545"/>
                </a:cubicBezTo>
                <a:cubicBezTo>
                  <a:pt x="1604010" y="31115"/>
                  <a:pt x="1590675" y="33655"/>
                  <a:pt x="1562100" y="27940"/>
                </a:cubicBezTo>
                <a:cubicBezTo>
                  <a:pt x="1533525" y="22225"/>
                  <a:pt x="1519555" y="19685"/>
                  <a:pt x="1490980" y="13970"/>
                </a:cubicBezTo>
                <a:cubicBezTo>
                  <a:pt x="1462405" y="8255"/>
                  <a:pt x="1448435" y="0"/>
                  <a:pt x="1419860" y="0"/>
                </a:cubicBezTo>
                <a:cubicBezTo>
                  <a:pt x="1391285" y="0"/>
                  <a:pt x="1377315" y="2540"/>
                  <a:pt x="1348740" y="13970"/>
                </a:cubicBezTo>
                <a:cubicBezTo>
                  <a:pt x="1320165" y="25400"/>
                  <a:pt x="1306195" y="36830"/>
                  <a:pt x="1277620" y="56515"/>
                </a:cubicBezTo>
                <a:cubicBezTo>
                  <a:pt x="1249045" y="76200"/>
                  <a:pt x="1229995" y="88265"/>
                  <a:pt x="1207135" y="113665"/>
                </a:cubicBezTo>
                <a:cubicBezTo>
                  <a:pt x="1184275" y="139065"/>
                  <a:pt x="1183640" y="155575"/>
                  <a:pt x="1163955" y="184150"/>
                </a:cubicBezTo>
                <a:cubicBezTo>
                  <a:pt x="1144270" y="212725"/>
                  <a:pt x="1132840" y="229870"/>
                  <a:pt x="1107440" y="255270"/>
                </a:cubicBezTo>
                <a:cubicBezTo>
                  <a:pt x="1082040" y="280670"/>
                  <a:pt x="1064895" y="289560"/>
                  <a:pt x="1036320" y="312420"/>
                </a:cubicBezTo>
                <a:cubicBezTo>
                  <a:pt x="1007745" y="335280"/>
                  <a:pt x="993775" y="351790"/>
                  <a:pt x="965200" y="368935"/>
                </a:cubicBezTo>
                <a:cubicBezTo>
                  <a:pt x="936625" y="386080"/>
                  <a:pt x="923290" y="394970"/>
                  <a:pt x="894715" y="397510"/>
                </a:cubicBezTo>
                <a:cubicBezTo>
                  <a:pt x="866140" y="400050"/>
                  <a:pt x="852170" y="396875"/>
                  <a:pt x="823595" y="382905"/>
                </a:cubicBezTo>
                <a:cubicBezTo>
                  <a:pt x="795020" y="368935"/>
                  <a:pt x="781050" y="340360"/>
                  <a:pt x="752475" y="326390"/>
                </a:cubicBezTo>
                <a:cubicBezTo>
                  <a:pt x="723900" y="312420"/>
                  <a:pt x="709930" y="318135"/>
                  <a:pt x="681355" y="312420"/>
                </a:cubicBezTo>
                <a:cubicBezTo>
                  <a:pt x="652780" y="306705"/>
                  <a:pt x="638810" y="306070"/>
                  <a:pt x="610235" y="297815"/>
                </a:cubicBezTo>
                <a:cubicBezTo>
                  <a:pt x="581660" y="289560"/>
                  <a:pt x="568325" y="281305"/>
                  <a:pt x="539750" y="269875"/>
                </a:cubicBezTo>
                <a:cubicBezTo>
                  <a:pt x="511175" y="258445"/>
                  <a:pt x="497205" y="235585"/>
                  <a:pt x="468630" y="241300"/>
                </a:cubicBezTo>
                <a:cubicBezTo>
                  <a:pt x="440055" y="247015"/>
                  <a:pt x="426085" y="283845"/>
                  <a:pt x="397510" y="297815"/>
                </a:cubicBezTo>
                <a:cubicBezTo>
                  <a:pt x="368935" y="311785"/>
                  <a:pt x="354965" y="306705"/>
                  <a:pt x="326390" y="312420"/>
                </a:cubicBezTo>
                <a:cubicBezTo>
                  <a:pt x="297815" y="318135"/>
                  <a:pt x="283845" y="323850"/>
                  <a:pt x="255270" y="326390"/>
                </a:cubicBezTo>
                <a:cubicBezTo>
                  <a:pt x="226695" y="328930"/>
                  <a:pt x="207645" y="312420"/>
                  <a:pt x="184785" y="326390"/>
                </a:cubicBezTo>
                <a:cubicBezTo>
                  <a:pt x="161925" y="340360"/>
                  <a:pt x="150495" y="368935"/>
                  <a:pt x="142240" y="397510"/>
                </a:cubicBezTo>
                <a:cubicBezTo>
                  <a:pt x="133985" y="426085"/>
                  <a:pt x="133985" y="440055"/>
                  <a:pt x="142240" y="468630"/>
                </a:cubicBezTo>
                <a:cubicBezTo>
                  <a:pt x="150495" y="497205"/>
                  <a:pt x="170815" y="510540"/>
                  <a:pt x="184785" y="539115"/>
                </a:cubicBezTo>
                <a:cubicBezTo>
                  <a:pt x="198755" y="567690"/>
                  <a:pt x="204470" y="581660"/>
                  <a:pt x="212725" y="610235"/>
                </a:cubicBezTo>
                <a:cubicBezTo>
                  <a:pt x="220980" y="638810"/>
                  <a:pt x="227330" y="652780"/>
                  <a:pt x="227330" y="681355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645920" y="424815"/>
            <a:ext cx="2741930" cy="1976755"/>
          </a:xfrm>
          <a:custGeom>
            <a:avLst/>
            <a:gdLst>
              <a:gd name="connisteX0" fmla="*/ 85731 w 2742206"/>
              <a:gd name="connsiteY0" fmla="*/ 113665 h 1976782"/>
              <a:gd name="connisteX1" fmla="*/ 57156 w 2742206"/>
              <a:gd name="connsiteY1" fmla="*/ 184785 h 1976782"/>
              <a:gd name="connisteX2" fmla="*/ 14611 w 2742206"/>
              <a:gd name="connsiteY2" fmla="*/ 255905 h 1976782"/>
              <a:gd name="connisteX3" fmla="*/ 641 w 2742206"/>
              <a:gd name="connsiteY3" fmla="*/ 327025 h 1976782"/>
              <a:gd name="connisteX4" fmla="*/ 28581 w 2742206"/>
              <a:gd name="connsiteY4" fmla="*/ 397510 h 1976782"/>
              <a:gd name="connisteX5" fmla="*/ 85731 w 2742206"/>
              <a:gd name="connsiteY5" fmla="*/ 468630 h 1976782"/>
              <a:gd name="connisteX6" fmla="*/ 85731 w 2742206"/>
              <a:gd name="connsiteY6" fmla="*/ 539750 h 1976782"/>
              <a:gd name="connisteX7" fmla="*/ 156216 w 2742206"/>
              <a:gd name="connsiteY7" fmla="*/ 582295 h 1976782"/>
              <a:gd name="connisteX8" fmla="*/ 113671 w 2742206"/>
              <a:gd name="connsiteY8" fmla="*/ 653415 h 1976782"/>
              <a:gd name="connisteX9" fmla="*/ 128276 w 2742206"/>
              <a:gd name="connsiteY9" fmla="*/ 724535 h 1976782"/>
              <a:gd name="connisteX10" fmla="*/ 128276 w 2742206"/>
              <a:gd name="connsiteY10" fmla="*/ 795020 h 1976782"/>
              <a:gd name="connisteX11" fmla="*/ 156216 w 2742206"/>
              <a:gd name="connsiteY11" fmla="*/ 866140 h 1976782"/>
              <a:gd name="connisteX12" fmla="*/ 113671 w 2742206"/>
              <a:gd name="connsiteY12" fmla="*/ 937260 h 1976782"/>
              <a:gd name="connisteX13" fmla="*/ 156216 w 2742206"/>
              <a:gd name="connsiteY13" fmla="*/ 1008380 h 1976782"/>
              <a:gd name="connisteX14" fmla="*/ 199396 w 2742206"/>
              <a:gd name="connsiteY14" fmla="*/ 1079500 h 1976782"/>
              <a:gd name="connisteX15" fmla="*/ 213366 w 2742206"/>
              <a:gd name="connsiteY15" fmla="*/ 1149985 h 1976782"/>
              <a:gd name="connisteX16" fmla="*/ 199396 w 2742206"/>
              <a:gd name="connsiteY16" fmla="*/ 1221105 h 1976782"/>
              <a:gd name="connisteX17" fmla="*/ 142246 w 2742206"/>
              <a:gd name="connsiteY17" fmla="*/ 1292225 h 1976782"/>
              <a:gd name="connisteX18" fmla="*/ 113671 w 2742206"/>
              <a:gd name="connsiteY18" fmla="*/ 1363345 h 1976782"/>
              <a:gd name="connisteX19" fmla="*/ 184791 w 2742206"/>
              <a:gd name="connsiteY19" fmla="*/ 1391920 h 1976782"/>
              <a:gd name="connisteX20" fmla="*/ 255911 w 2742206"/>
              <a:gd name="connsiteY20" fmla="*/ 1462405 h 1976782"/>
              <a:gd name="connisteX21" fmla="*/ 269881 w 2742206"/>
              <a:gd name="connsiteY21" fmla="*/ 1533525 h 1976782"/>
              <a:gd name="connisteX22" fmla="*/ 298456 w 2742206"/>
              <a:gd name="connsiteY22" fmla="*/ 1604645 h 1976782"/>
              <a:gd name="connisteX23" fmla="*/ 312426 w 2742206"/>
              <a:gd name="connsiteY23" fmla="*/ 1675765 h 1976782"/>
              <a:gd name="connisteX24" fmla="*/ 327031 w 2742206"/>
              <a:gd name="connsiteY24" fmla="*/ 1746885 h 1976782"/>
              <a:gd name="connisteX25" fmla="*/ 341001 w 2742206"/>
              <a:gd name="connsiteY25" fmla="*/ 1817370 h 1976782"/>
              <a:gd name="connisteX26" fmla="*/ 341001 w 2742206"/>
              <a:gd name="connsiteY26" fmla="*/ 1888490 h 1976782"/>
              <a:gd name="connisteX27" fmla="*/ 412121 w 2742206"/>
              <a:gd name="connsiteY27" fmla="*/ 1945640 h 1976782"/>
              <a:gd name="connisteX28" fmla="*/ 483241 w 2742206"/>
              <a:gd name="connsiteY28" fmla="*/ 1973580 h 1976782"/>
              <a:gd name="connisteX29" fmla="*/ 554361 w 2742206"/>
              <a:gd name="connsiteY29" fmla="*/ 1973580 h 1976782"/>
              <a:gd name="connisteX30" fmla="*/ 624846 w 2742206"/>
              <a:gd name="connsiteY30" fmla="*/ 1959610 h 1976782"/>
              <a:gd name="connisteX31" fmla="*/ 695966 w 2742206"/>
              <a:gd name="connsiteY31" fmla="*/ 1917065 h 1976782"/>
              <a:gd name="connisteX32" fmla="*/ 767086 w 2742206"/>
              <a:gd name="connsiteY32" fmla="*/ 1859915 h 1976782"/>
              <a:gd name="connisteX33" fmla="*/ 852176 w 2742206"/>
              <a:gd name="connsiteY33" fmla="*/ 1831975 h 1976782"/>
              <a:gd name="connisteX34" fmla="*/ 937266 w 2742206"/>
              <a:gd name="connsiteY34" fmla="*/ 1817370 h 1976782"/>
              <a:gd name="connisteX35" fmla="*/ 1022356 w 2742206"/>
              <a:gd name="connsiteY35" fmla="*/ 1789430 h 1976782"/>
              <a:gd name="connisteX36" fmla="*/ 1093476 w 2742206"/>
              <a:gd name="connsiteY36" fmla="*/ 1760855 h 1976782"/>
              <a:gd name="connisteX37" fmla="*/ 1164596 w 2742206"/>
              <a:gd name="connsiteY37" fmla="*/ 1746885 h 1976782"/>
              <a:gd name="connisteX38" fmla="*/ 1235716 w 2742206"/>
              <a:gd name="connsiteY38" fmla="*/ 1746885 h 1976782"/>
              <a:gd name="connisteX39" fmla="*/ 1320806 w 2742206"/>
              <a:gd name="connsiteY39" fmla="*/ 1760855 h 1976782"/>
              <a:gd name="connisteX40" fmla="*/ 1391926 w 2742206"/>
              <a:gd name="connsiteY40" fmla="*/ 1774825 h 1976782"/>
              <a:gd name="connisteX41" fmla="*/ 1477016 w 2742206"/>
              <a:gd name="connsiteY41" fmla="*/ 1732280 h 1976782"/>
              <a:gd name="connisteX42" fmla="*/ 1548136 w 2742206"/>
              <a:gd name="connsiteY42" fmla="*/ 1718310 h 1976782"/>
              <a:gd name="connisteX43" fmla="*/ 1619256 w 2742206"/>
              <a:gd name="connsiteY43" fmla="*/ 1703705 h 1976782"/>
              <a:gd name="connisteX44" fmla="*/ 1704346 w 2742206"/>
              <a:gd name="connsiteY44" fmla="*/ 1689735 h 1976782"/>
              <a:gd name="connisteX45" fmla="*/ 1775466 w 2742206"/>
              <a:gd name="connsiteY45" fmla="*/ 1661160 h 1976782"/>
              <a:gd name="connisteX46" fmla="*/ 1845951 w 2742206"/>
              <a:gd name="connsiteY46" fmla="*/ 1661160 h 1976782"/>
              <a:gd name="connisteX47" fmla="*/ 1917071 w 2742206"/>
              <a:gd name="connsiteY47" fmla="*/ 1675765 h 1976782"/>
              <a:gd name="connisteX48" fmla="*/ 1988191 w 2742206"/>
              <a:gd name="connsiteY48" fmla="*/ 1689735 h 1976782"/>
              <a:gd name="connisteX49" fmla="*/ 2059311 w 2742206"/>
              <a:gd name="connsiteY49" fmla="*/ 1689735 h 1976782"/>
              <a:gd name="connisteX50" fmla="*/ 2130431 w 2742206"/>
              <a:gd name="connsiteY50" fmla="*/ 1661160 h 1976782"/>
              <a:gd name="connisteX51" fmla="*/ 2200916 w 2742206"/>
              <a:gd name="connsiteY51" fmla="*/ 1590675 h 1976782"/>
              <a:gd name="connisteX52" fmla="*/ 2272036 w 2742206"/>
              <a:gd name="connsiteY52" fmla="*/ 1576070 h 1976782"/>
              <a:gd name="connisteX53" fmla="*/ 2343156 w 2742206"/>
              <a:gd name="connsiteY53" fmla="*/ 1604645 h 1976782"/>
              <a:gd name="connisteX54" fmla="*/ 2385701 w 2742206"/>
              <a:gd name="connsiteY54" fmla="*/ 1675765 h 1976782"/>
              <a:gd name="connisteX55" fmla="*/ 2456821 w 2742206"/>
              <a:gd name="connsiteY55" fmla="*/ 1703705 h 1976782"/>
              <a:gd name="connisteX56" fmla="*/ 2527941 w 2742206"/>
              <a:gd name="connsiteY56" fmla="*/ 1732280 h 1976782"/>
              <a:gd name="connisteX57" fmla="*/ 2598426 w 2742206"/>
              <a:gd name="connsiteY57" fmla="*/ 1718310 h 1976782"/>
              <a:gd name="connisteX58" fmla="*/ 2669546 w 2742206"/>
              <a:gd name="connsiteY58" fmla="*/ 1718310 h 1976782"/>
              <a:gd name="connisteX59" fmla="*/ 2669546 w 2742206"/>
              <a:gd name="connsiteY59" fmla="*/ 1647190 h 1976782"/>
              <a:gd name="connisteX60" fmla="*/ 2627001 w 2742206"/>
              <a:gd name="connsiteY60" fmla="*/ 1576070 h 1976782"/>
              <a:gd name="connisteX61" fmla="*/ 2669546 w 2742206"/>
              <a:gd name="connsiteY61" fmla="*/ 1504950 h 1976782"/>
              <a:gd name="connisteX62" fmla="*/ 2698121 w 2742206"/>
              <a:gd name="connsiteY62" fmla="*/ 1434465 h 1976782"/>
              <a:gd name="connisteX63" fmla="*/ 2669546 w 2742206"/>
              <a:gd name="connsiteY63" fmla="*/ 1363345 h 1976782"/>
              <a:gd name="connisteX64" fmla="*/ 2698121 w 2742206"/>
              <a:gd name="connsiteY64" fmla="*/ 1292225 h 1976782"/>
              <a:gd name="connisteX65" fmla="*/ 2726696 w 2742206"/>
              <a:gd name="connsiteY65" fmla="*/ 1221105 h 1976782"/>
              <a:gd name="connisteX66" fmla="*/ 2740666 w 2742206"/>
              <a:gd name="connsiteY66" fmla="*/ 1149985 h 1976782"/>
              <a:gd name="connisteX67" fmla="*/ 2698121 w 2742206"/>
              <a:gd name="connsiteY67" fmla="*/ 1079500 h 1976782"/>
              <a:gd name="connisteX68" fmla="*/ 2627001 w 2742206"/>
              <a:gd name="connsiteY68" fmla="*/ 1064895 h 1976782"/>
              <a:gd name="connisteX69" fmla="*/ 2555881 w 2742206"/>
              <a:gd name="connsiteY69" fmla="*/ 1079500 h 1976782"/>
              <a:gd name="connisteX70" fmla="*/ 2485396 w 2742206"/>
              <a:gd name="connsiteY70" fmla="*/ 1093470 h 1976782"/>
              <a:gd name="connisteX71" fmla="*/ 2555881 w 2742206"/>
              <a:gd name="connsiteY71" fmla="*/ 1064895 h 1976782"/>
              <a:gd name="connisteX72" fmla="*/ 2485396 w 2742206"/>
              <a:gd name="connsiteY72" fmla="*/ 1022350 h 1976782"/>
              <a:gd name="connisteX73" fmla="*/ 2555881 w 2742206"/>
              <a:gd name="connsiteY73" fmla="*/ 993775 h 1976782"/>
              <a:gd name="connisteX74" fmla="*/ 2627001 w 2742206"/>
              <a:gd name="connsiteY74" fmla="*/ 1008380 h 1976782"/>
              <a:gd name="connisteX75" fmla="*/ 2555881 w 2742206"/>
              <a:gd name="connsiteY75" fmla="*/ 965835 h 1976782"/>
              <a:gd name="connisteX76" fmla="*/ 2613031 w 2742206"/>
              <a:gd name="connsiteY76" fmla="*/ 894715 h 1976782"/>
              <a:gd name="connisteX77" fmla="*/ 2598426 w 2742206"/>
              <a:gd name="connsiteY77" fmla="*/ 823595 h 1976782"/>
              <a:gd name="connisteX78" fmla="*/ 2598426 w 2742206"/>
              <a:gd name="connsiteY78" fmla="*/ 752475 h 1976782"/>
              <a:gd name="connisteX79" fmla="*/ 2641606 w 2742206"/>
              <a:gd name="connsiteY79" fmla="*/ 681990 h 1976782"/>
              <a:gd name="connisteX80" fmla="*/ 2613031 w 2742206"/>
              <a:gd name="connsiteY80" fmla="*/ 610870 h 1976782"/>
              <a:gd name="connisteX81" fmla="*/ 2627001 w 2742206"/>
              <a:gd name="connsiteY81" fmla="*/ 539750 h 1976782"/>
              <a:gd name="connisteX82" fmla="*/ 2555881 w 2742206"/>
              <a:gd name="connsiteY82" fmla="*/ 497205 h 1976782"/>
              <a:gd name="connisteX83" fmla="*/ 2485396 w 2742206"/>
              <a:gd name="connsiteY83" fmla="*/ 468630 h 1976782"/>
              <a:gd name="connisteX84" fmla="*/ 2414276 w 2742206"/>
              <a:gd name="connsiteY84" fmla="*/ 468630 h 1976782"/>
              <a:gd name="connisteX85" fmla="*/ 2371731 w 2742206"/>
              <a:gd name="connsiteY85" fmla="*/ 397510 h 1976782"/>
              <a:gd name="connisteX86" fmla="*/ 2300611 w 2742206"/>
              <a:gd name="connsiteY86" fmla="*/ 383540 h 1976782"/>
              <a:gd name="connisteX87" fmla="*/ 2258066 w 2742206"/>
              <a:gd name="connsiteY87" fmla="*/ 312420 h 1976782"/>
              <a:gd name="connisteX88" fmla="*/ 2258066 w 2742206"/>
              <a:gd name="connsiteY88" fmla="*/ 241300 h 1976782"/>
              <a:gd name="connisteX89" fmla="*/ 2286641 w 2742206"/>
              <a:gd name="connsiteY89" fmla="*/ 170815 h 1976782"/>
              <a:gd name="connisteX90" fmla="*/ 2314581 w 2742206"/>
              <a:gd name="connsiteY90" fmla="*/ 99695 h 1976782"/>
              <a:gd name="connisteX91" fmla="*/ 2329186 w 2742206"/>
              <a:gd name="connsiteY91" fmla="*/ 28575 h 1976782"/>
              <a:gd name="connisteX92" fmla="*/ 2258066 w 2742206"/>
              <a:gd name="connsiteY92" fmla="*/ 28575 h 1976782"/>
              <a:gd name="connisteX93" fmla="*/ 2186946 w 2742206"/>
              <a:gd name="connsiteY93" fmla="*/ 14605 h 1976782"/>
              <a:gd name="connisteX94" fmla="*/ 2115826 w 2742206"/>
              <a:gd name="connsiteY94" fmla="*/ 0 h 1976782"/>
              <a:gd name="connisteX95" fmla="*/ 2044706 w 2742206"/>
              <a:gd name="connsiteY95" fmla="*/ 14605 h 1976782"/>
              <a:gd name="connisteX96" fmla="*/ 1974221 w 2742206"/>
              <a:gd name="connsiteY96" fmla="*/ 14605 h 1976782"/>
              <a:gd name="connisteX97" fmla="*/ 1931676 w 2742206"/>
              <a:gd name="connsiteY97" fmla="*/ 85090 h 1976782"/>
              <a:gd name="connisteX98" fmla="*/ 1860556 w 2742206"/>
              <a:gd name="connsiteY98" fmla="*/ 127635 h 1976782"/>
              <a:gd name="connisteX99" fmla="*/ 1789436 w 2742206"/>
              <a:gd name="connsiteY99" fmla="*/ 156210 h 1976782"/>
              <a:gd name="connisteX100" fmla="*/ 1732286 w 2742206"/>
              <a:gd name="connsiteY100" fmla="*/ 85090 h 1976782"/>
              <a:gd name="connisteX101" fmla="*/ 1661801 w 2742206"/>
              <a:gd name="connsiteY101" fmla="*/ 99695 h 1976782"/>
              <a:gd name="connisteX102" fmla="*/ 1590681 w 2742206"/>
              <a:gd name="connsiteY102" fmla="*/ 99695 h 1976782"/>
              <a:gd name="connisteX103" fmla="*/ 1519561 w 2742206"/>
              <a:gd name="connsiteY103" fmla="*/ 99695 h 1976782"/>
              <a:gd name="connisteX104" fmla="*/ 1448441 w 2742206"/>
              <a:gd name="connsiteY104" fmla="*/ 85090 h 1976782"/>
              <a:gd name="connisteX105" fmla="*/ 1377321 w 2742206"/>
              <a:gd name="connsiteY105" fmla="*/ 113665 h 1976782"/>
              <a:gd name="connisteX106" fmla="*/ 1306836 w 2742206"/>
              <a:gd name="connsiteY106" fmla="*/ 99695 h 1976782"/>
              <a:gd name="connisteX107" fmla="*/ 1235716 w 2742206"/>
              <a:gd name="connsiteY107" fmla="*/ 99695 h 1976782"/>
              <a:gd name="connisteX108" fmla="*/ 1164596 w 2742206"/>
              <a:gd name="connsiteY108" fmla="*/ 85090 h 1976782"/>
              <a:gd name="connisteX109" fmla="*/ 1093476 w 2742206"/>
              <a:gd name="connsiteY109" fmla="*/ 71120 h 1976782"/>
              <a:gd name="connisteX110" fmla="*/ 1022356 w 2742206"/>
              <a:gd name="connsiteY110" fmla="*/ 127635 h 1976782"/>
              <a:gd name="connisteX111" fmla="*/ 951871 w 2742206"/>
              <a:gd name="connsiteY111" fmla="*/ 113665 h 1976782"/>
              <a:gd name="connisteX112" fmla="*/ 880751 w 2742206"/>
              <a:gd name="connsiteY112" fmla="*/ 113665 h 1976782"/>
              <a:gd name="connisteX113" fmla="*/ 809631 w 2742206"/>
              <a:gd name="connsiteY113" fmla="*/ 127635 h 1976782"/>
              <a:gd name="connisteX114" fmla="*/ 738511 w 2742206"/>
              <a:gd name="connsiteY114" fmla="*/ 113665 h 1976782"/>
              <a:gd name="connisteX115" fmla="*/ 667391 w 2742206"/>
              <a:gd name="connsiteY115" fmla="*/ 127635 h 1976782"/>
              <a:gd name="connisteX116" fmla="*/ 596906 w 2742206"/>
              <a:gd name="connsiteY116" fmla="*/ 113665 h 1976782"/>
              <a:gd name="connisteX117" fmla="*/ 525786 w 2742206"/>
              <a:gd name="connsiteY117" fmla="*/ 113665 h 1976782"/>
              <a:gd name="connisteX118" fmla="*/ 454666 w 2742206"/>
              <a:gd name="connsiteY118" fmla="*/ 113665 h 1976782"/>
              <a:gd name="connisteX119" fmla="*/ 383546 w 2742206"/>
              <a:gd name="connsiteY119" fmla="*/ 113665 h 1976782"/>
              <a:gd name="connisteX120" fmla="*/ 312426 w 2742206"/>
              <a:gd name="connsiteY120" fmla="*/ 113665 h 1976782"/>
              <a:gd name="connisteX121" fmla="*/ 241941 w 2742206"/>
              <a:gd name="connsiteY121" fmla="*/ 113665 h 1976782"/>
              <a:gd name="connisteX122" fmla="*/ 170821 w 2742206"/>
              <a:gd name="connsiteY122" fmla="*/ 99695 h 1976782"/>
              <a:gd name="connisteX123" fmla="*/ 99701 w 2742206"/>
              <a:gd name="connsiteY123" fmla="*/ 99695 h 1976782"/>
              <a:gd name="connisteX124" fmla="*/ 57156 w 2742206"/>
              <a:gd name="connsiteY124" fmla="*/ 170815 h 1976782"/>
              <a:gd name="connisteX125" fmla="*/ 641 w 2742206"/>
              <a:gd name="connsiteY125" fmla="*/ 241300 h 197678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</a:cxnLst>
            <a:rect l="l" t="t" r="r" b="b"/>
            <a:pathLst>
              <a:path w="2742206" h="1976783">
                <a:moveTo>
                  <a:pt x="85731" y="113665"/>
                </a:moveTo>
                <a:cubicBezTo>
                  <a:pt x="80651" y="126365"/>
                  <a:pt x="71126" y="156210"/>
                  <a:pt x="57156" y="184785"/>
                </a:cubicBezTo>
                <a:cubicBezTo>
                  <a:pt x="43186" y="213360"/>
                  <a:pt x="26041" y="227330"/>
                  <a:pt x="14611" y="255905"/>
                </a:cubicBezTo>
                <a:cubicBezTo>
                  <a:pt x="3181" y="284480"/>
                  <a:pt x="-1899" y="298450"/>
                  <a:pt x="641" y="327025"/>
                </a:cubicBezTo>
                <a:cubicBezTo>
                  <a:pt x="3181" y="355600"/>
                  <a:pt x="11436" y="368935"/>
                  <a:pt x="28581" y="397510"/>
                </a:cubicBezTo>
                <a:cubicBezTo>
                  <a:pt x="45726" y="426085"/>
                  <a:pt x="74301" y="440055"/>
                  <a:pt x="85731" y="468630"/>
                </a:cubicBezTo>
                <a:cubicBezTo>
                  <a:pt x="97161" y="497205"/>
                  <a:pt x="71761" y="516890"/>
                  <a:pt x="85731" y="539750"/>
                </a:cubicBezTo>
                <a:cubicBezTo>
                  <a:pt x="99701" y="562610"/>
                  <a:pt x="150501" y="559435"/>
                  <a:pt x="156216" y="582295"/>
                </a:cubicBezTo>
                <a:cubicBezTo>
                  <a:pt x="161931" y="605155"/>
                  <a:pt x="119386" y="624840"/>
                  <a:pt x="113671" y="653415"/>
                </a:cubicBezTo>
                <a:cubicBezTo>
                  <a:pt x="107956" y="681990"/>
                  <a:pt x="125101" y="695960"/>
                  <a:pt x="128276" y="724535"/>
                </a:cubicBezTo>
                <a:cubicBezTo>
                  <a:pt x="131451" y="753110"/>
                  <a:pt x="122561" y="766445"/>
                  <a:pt x="128276" y="795020"/>
                </a:cubicBezTo>
                <a:cubicBezTo>
                  <a:pt x="133991" y="823595"/>
                  <a:pt x="159391" y="837565"/>
                  <a:pt x="156216" y="866140"/>
                </a:cubicBezTo>
                <a:cubicBezTo>
                  <a:pt x="153041" y="894715"/>
                  <a:pt x="113671" y="908685"/>
                  <a:pt x="113671" y="937260"/>
                </a:cubicBezTo>
                <a:cubicBezTo>
                  <a:pt x="113671" y="965835"/>
                  <a:pt x="139071" y="979805"/>
                  <a:pt x="156216" y="1008380"/>
                </a:cubicBezTo>
                <a:cubicBezTo>
                  <a:pt x="173361" y="1036955"/>
                  <a:pt x="187966" y="1050925"/>
                  <a:pt x="199396" y="1079500"/>
                </a:cubicBezTo>
                <a:cubicBezTo>
                  <a:pt x="210826" y="1108075"/>
                  <a:pt x="213366" y="1121410"/>
                  <a:pt x="213366" y="1149985"/>
                </a:cubicBezTo>
                <a:cubicBezTo>
                  <a:pt x="213366" y="1178560"/>
                  <a:pt x="213366" y="1192530"/>
                  <a:pt x="199396" y="1221105"/>
                </a:cubicBezTo>
                <a:cubicBezTo>
                  <a:pt x="185426" y="1249680"/>
                  <a:pt x="159391" y="1263650"/>
                  <a:pt x="142246" y="1292225"/>
                </a:cubicBezTo>
                <a:cubicBezTo>
                  <a:pt x="125101" y="1320800"/>
                  <a:pt x="105416" y="1343660"/>
                  <a:pt x="113671" y="1363345"/>
                </a:cubicBezTo>
                <a:cubicBezTo>
                  <a:pt x="121926" y="1383030"/>
                  <a:pt x="156216" y="1372235"/>
                  <a:pt x="184791" y="1391920"/>
                </a:cubicBezTo>
                <a:cubicBezTo>
                  <a:pt x="213366" y="1411605"/>
                  <a:pt x="238766" y="1433830"/>
                  <a:pt x="255911" y="1462405"/>
                </a:cubicBezTo>
                <a:cubicBezTo>
                  <a:pt x="273056" y="1490980"/>
                  <a:pt x="261626" y="1504950"/>
                  <a:pt x="269881" y="1533525"/>
                </a:cubicBezTo>
                <a:cubicBezTo>
                  <a:pt x="278136" y="1562100"/>
                  <a:pt x="290201" y="1576070"/>
                  <a:pt x="298456" y="1604645"/>
                </a:cubicBezTo>
                <a:cubicBezTo>
                  <a:pt x="306711" y="1633220"/>
                  <a:pt x="306711" y="1647190"/>
                  <a:pt x="312426" y="1675765"/>
                </a:cubicBezTo>
                <a:cubicBezTo>
                  <a:pt x="318141" y="1704340"/>
                  <a:pt x="321316" y="1718310"/>
                  <a:pt x="327031" y="1746885"/>
                </a:cubicBezTo>
                <a:cubicBezTo>
                  <a:pt x="332746" y="1775460"/>
                  <a:pt x="338461" y="1788795"/>
                  <a:pt x="341001" y="1817370"/>
                </a:cubicBezTo>
                <a:cubicBezTo>
                  <a:pt x="343541" y="1845945"/>
                  <a:pt x="327031" y="1863090"/>
                  <a:pt x="341001" y="1888490"/>
                </a:cubicBezTo>
                <a:cubicBezTo>
                  <a:pt x="354971" y="1913890"/>
                  <a:pt x="383546" y="1928495"/>
                  <a:pt x="412121" y="1945640"/>
                </a:cubicBezTo>
                <a:cubicBezTo>
                  <a:pt x="440696" y="1962785"/>
                  <a:pt x="454666" y="1967865"/>
                  <a:pt x="483241" y="1973580"/>
                </a:cubicBezTo>
                <a:cubicBezTo>
                  <a:pt x="511816" y="1979295"/>
                  <a:pt x="525786" y="1976120"/>
                  <a:pt x="554361" y="1973580"/>
                </a:cubicBezTo>
                <a:cubicBezTo>
                  <a:pt x="582936" y="1971040"/>
                  <a:pt x="596271" y="1971040"/>
                  <a:pt x="624846" y="1959610"/>
                </a:cubicBezTo>
                <a:cubicBezTo>
                  <a:pt x="653421" y="1948180"/>
                  <a:pt x="667391" y="1936750"/>
                  <a:pt x="695966" y="1917065"/>
                </a:cubicBezTo>
                <a:cubicBezTo>
                  <a:pt x="724541" y="1897380"/>
                  <a:pt x="735971" y="1877060"/>
                  <a:pt x="767086" y="1859915"/>
                </a:cubicBezTo>
                <a:cubicBezTo>
                  <a:pt x="798201" y="1842770"/>
                  <a:pt x="817886" y="1840230"/>
                  <a:pt x="852176" y="1831975"/>
                </a:cubicBezTo>
                <a:cubicBezTo>
                  <a:pt x="886466" y="1823720"/>
                  <a:pt x="902976" y="1825625"/>
                  <a:pt x="937266" y="1817370"/>
                </a:cubicBezTo>
                <a:cubicBezTo>
                  <a:pt x="971556" y="1809115"/>
                  <a:pt x="991241" y="1800860"/>
                  <a:pt x="1022356" y="1789430"/>
                </a:cubicBezTo>
                <a:cubicBezTo>
                  <a:pt x="1053471" y="1778000"/>
                  <a:pt x="1064901" y="1769110"/>
                  <a:pt x="1093476" y="1760855"/>
                </a:cubicBezTo>
                <a:cubicBezTo>
                  <a:pt x="1122051" y="1752600"/>
                  <a:pt x="1136021" y="1749425"/>
                  <a:pt x="1164596" y="1746885"/>
                </a:cubicBezTo>
                <a:cubicBezTo>
                  <a:pt x="1193171" y="1744345"/>
                  <a:pt x="1204601" y="1744345"/>
                  <a:pt x="1235716" y="1746885"/>
                </a:cubicBezTo>
                <a:cubicBezTo>
                  <a:pt x="1266831" y="1749425"/>
                  <a:pt x="1289691" y="1755140"/>
                  <a:pt x="1320806" y="1760855"/>
                </a:cubicBezTo>
                <a:cubicBezTo>
                  <a:pt x="1351921" y="1766570"/>
                  <a:pt x="1360811" y="1780540"/>
                  <a:pt x="1391926" y="1774825"/>
                </a:cubicBezTo>
                <a:cubicBezTo>
                  <a:pt x="1423041" y="1769110"/>
                  <a:pt x="1445901" y="1743710"/>
                  <a:pt x="1477016" y="1732280"/>
                </a:cubicBezTo>
                <a:cubicBezTo>
                  <a:pt x="1508131" y="1720850"/>
                  <a:pt x="1519561" y="1724025"/>
                  <a:pt x="1548136" y="1718310"/>
                </a:cubicBezTo>
                <a:cubicBezTo>
                  <a:pt x="1576711" y="1712595"/>
                  <a:pt x="1588141" y="1709420"/>
                  <a:pt x="1619256" y="1703705"/>
                </a:cubicBezTo>
                <a:cubicBezTo>
                  <a:pt x="1650371" y="1697990"/>
                  <a:pt x="1673231" y="1697990"/>
                  <a:pt x="1704346" y="1689735"/>
                </a:cubicBezTo>
                <a:cubicBezTo>
                  <a:pt x="1735461" y="1681480"/>
                  <a:pt x="1746891" y="1666875"/>
                  <a:pt x="1775466" y="1661160"/>
                </a:cubicBezTo>
                <a:cubicBezTo>
                  <a:pt x="1804041" y="1655445"/>
                  <a:pt x="1817376" y="1657985"/>
                  <a:pt x="1845951" y="1661160"/>
                </a:cubicBezTo>
                <a:cubicBezTo>
                  <a:pt x="1874526" y="1664335"/>
                  <a:pt x="1888496" y="1670050"/>
                  <a:pt x="1917071" y="1675765"/>
                </a:cubicBezTo>
                <a:cubicBezTo>
                  <a:pt x="1945646" y="1681480"/>
                  <a:pt x="1959616" y="1687195"/>
                  <a:pt x="1988191" y="1689735"/>
                </a:cubicBezTo>
                <a:cubicBezTo>
                  <a:pt x="2016766" y="1692275"/>
                  <a:pt x="2030736" y="1695450"/>
                  <a:pt x="2059311" y="1689735"/>
                </a:cubicBezTo>
                <a:cubicBezTo>
                  <a:pt x="2087886" y="1684020"/>
                  <a:pt x="2101856" y="1680845"/>
                  <a:pt x="2130431" y="1661160"/>
                </a:cubicBezTo>
                <a:cubicBezTo>
                  <a:pt x="2159006" y="1641475"/>
                  <a:pt x="2172341" y="1607820"/>
                  <a:pt x="2200916" y="1590675"/>
                </a:cubicBezTo>
                <a:cubicBezTo>
                  <a:pt x="2229491" y="1573530"/>
                  <a:pt x="2243461" y="1573530"/>
                  <a:pt x="2272036" y="1576070"/>
                </a:cubicBezTo>
                <a:cubicBezTo>
                  <a:pt x="2300611" y="1578610"/>
                  <a:pt x="2320296" y="1584960"/>
                  <a:pt x="2343156" y="1604645"/>
                </a:cubicBezTo>
                <a:cubicBezTo>
                  <a:pt x="2366016" y="1624330"/>
                  <a:pt x="2362841" y="1656080"/>
                  <a:pt x="2385701" y="1675765"/>
                </a:cubicBezTo>
                <a:cubicBezTo>
                  <a:pt x="2408561" y="1695450"/>
                  <a:pt x="2428246" y="1692275"/>
                  <a:pt x="2456821" y="1703705"/>
                </a:cubicBezTo>
                <a:cubicBezTo>
                  <a:pt x="2485396" y="1715135"/>
                  <a:pt x="2499366" y="1729105"/>
                  <a:pt x="2527941" y="1732280"/>
                </a:cubicBezTo>
                <a:cubicBezTo>
                  <a:pt x="2556516" y="1735455"/>
                  <a:pt x="2569851" y="1720850"/>
                  <a:pt x="2598426" y="1718310"/>
                </a:cubicBezTo>
                <a:cubicBezTo>
                  <a:pt x="2627001" y="1715770"/>
                  <a:pt x="2655576" y="1732280"/>
                  <a:pt x="2669546" y="1718310"/>
                </a:cubicBezTo>
                <a:cubicBezTo>
                  <a:pt x="2683516" y="1704340"/>
                  <a:pt x="2677801" y="1675765"/>
                  <a:pt x="2669546" y="1647190"/>
                </a:cubicBezTo>
                <a:cubicBezTo>
                  <a:pt x="2661291" y="1618615"/>
                  <a:pt x="2627001" y="1604645"/>
                  <a:pt x="2627001" y="1576070"/>
                </a:cubicBezTo>
                <a:cubicBezTo>
                  <a:pt x="2627001" y="1547495"/>
                  <a:pt x="2655576" y="1533525"/>
                  <a:pt x="2669546" y="1504950"/>
                </a:cubicBezTo>
                <a:cubicBezTo>
                  <a:pt x="2683516" y="1476375"/>
                  <a:pt x="2698121" y="1463040"/>
                  <a:pt x="2698121" y="1434465"/>
                </a:cubicBezTo>
                <a:cubicBezTo>
                  <a:pt x="2698121" y="1405890"/>
                  <a:pt x="2669546" y="1391920"/>
                  <a:pt x="2669546" y="1363345"/>
                </a:cubicBezTo>
                <a:cubicBezTo>
                  <a:pt x="2669546" y="1334770"/>
                  <a:pt x="2686691" y="1320800"/>
                  <a:pt x="2698121" y="1292225"/>
                </a:cubicBezTo>
                <a:cubicBezTo>
                  <a:pt x="2709551" y="1263650"/>
                  <a:pt x="2718441" y="1249680"/>
                  <a:pt x="2726696" y="1221105"/>
                </a:cubicBezTo>
                <a:cubicBezTo>
                  <a:pt x="2734951" y="1192530"/>
                  <a:pt x="2746381" y="1178560"/>
                  <a:pt x="2740666" y="1149985"/>
                </a:cubicBezTo>
                <a:cubicBezTo>
                  <a:pt x="2734951" y="1121410"/>
                  <a:pt x="2720981" y="1096645"/>
                  <a:pt x="2698121" y="1079500"/>
                </a:cubicBezTo>
                <a:cubicBezTo>
                  <a:pt x="2675261" y="1062355"/>
                  <a:pt x="2655576" y="1064895"/>
                  <a:pt x="2627001" y="1064895"/>
                </a:cubicBezTo>
                <a:cubicBezTo>
                  <a:pt x="2598426" y="1064895"/>
                  <a:pt x="2584456" y="1073785"/>
                  <a:pt x="2555881" y="1079500"/>
                </a:cubicBezTo>
                <a:cubicBezTo>
                  <a:pt x="2527306" y="1085215"/>
                  <a:pt x="2485396" y="1096645"/>
                  <a:pt x="2485396" y="1093470"/>
                </a:cubicBezTo>
                <a:cubicBezTo>
                  <a:pt x="2485396" y="1090295"/>
                  <a:pt x="2555881" y="1078865"/>
                  <a:pt x="2555881" y="1064895"/>
                </a:cubicBezTo>
                <a:cubicBezTo>
                  <a:pt x="2555881" y="1050925"/>
                  <a:pt x="2485396" y="1036320"/>
                  <a:pt x="2485396" y="1022350"/>
                </a:cubicBezTo>
                <a:cubicBezTo>
                  <a:pt x="2485396" y="1008380"/>
                  <a:pt x="2527306" y="996315"/>
                  <a:pt x="2555881" y="993775"/>
                </a:cubicBezTo>
                <a:cubicBezTo>
                  <a:pt x="2584456" y="991235"/>
                  <a:pt x="2627001" y="1014095"/>
                  <a:pt x="2627001" y="1008380"/>
                </a:cubicBezTo>
                <a:cubicBezTo>
                  <a:pt x="2627001" y="1002665"/>
                  <a:pt x="2558421" y="988695"/>
                  <a:pt x="2555881" y="965835"/>
                </a:cubicBezTo>
                <a:cubicBezTo>
                  <a:pt x="2553341" y="942975"/>
                  <a:pt x="2604776" y="923290"/>
                  <a:pt x="2613031" y="894715"/>
                </a:cubicBezTo>
                <a:cubicBezTo>
                  <a:pt x="2621286" y="866140"/>
                  <a:pt x="2601601" y="852170"/>
                  <a:pt x="2598426" y="823595"/>
                </a:cubicBezTo>
                <a:cubicBezTo>
                  <a:pt x="2595251" y="795020"/>
                  <a:pt x="2589536" y="781050"/>
                  <a:pt x="2598426" y="752475"/>
                </a:cubicBezTo>
                <a:cubicBezTo>
                  <a:pt x="2607316" y="723900"/>
                  <a:pt x="2638431" y="710565"/>
                  <a:pt x="2641606" y="681990"/>
                </a:cubicBezTo>
                <a:cubicBezTo>
                  <a:pt x="2644781" y="653415"/>
                  <a:pt x="2616206" y="639445"/>
                  <a:pt x="2613031" y="610870"/>
                </a:cubicBezTo>
                <a:cubicBezTo>
                  <a:pt x="2609856" y="582295"/>
                  <a:pt x="2638431" y="562610"/>
                  <a:pt x="2627001" y="539750"/>
                </a:cubicBezTo>
                <a:cubicBezTo>
                  <a:pt x="2615571" y="516890"/>
                  <a:pt x="2584456" y="511175"/>
                  <a:pt x="2555881" y="497205"/>
                </a:cubicBezTo>
                <a:cubicBezTo>
                  <a:pt x="2527306" y="483235"/>
                  <a:pt x="2513971" y="474345"/>
                  <a:pt x="2485396" y="468630"/>
                </a:cubicBezTo>
                <a:cubicBezTo>
                  <a:pt x="2456821" y="462915"/>
                  <a:pt x="2437136" y="482600"/>
                  <a:pt x="2414276" y="468630"/>
                </a:cubicBezTo>
                <a:cubicBezTo>
                  <a:pt x="2391416" y="454660"/>
                  <a:pt x="2394591" y="414655"/>
                  <a:pt x="2371731" y="397510"/>
                </a:cubicBezTo>
                <a:cubicBezTo>
                  <a:pt x="2348871" y="380365"/>
                  <a:pt x="2323471" y="400685"/>
                  <a:pt x="2300611" y="383540"/>
                </a:cubicBezTo>
                <a:cubicBezTo>
                  <a:pt x="2277751" y="366395"/>
                  <a:pt x="2266321" y="340995"/>
                  <a:pt x="2258066" y="312420"/>
                </a:cubicBezTo>
                <a:cubicBezTo>
                  <a:pt x="2249811" y="283845"/>
                  <a:pt x="2252351" y="269875"/>
                  <a:pt x="2258066" y="241300"/>
                </a:cubicBezTo>
                <a:cubicBezTo>
                  <a:pt x="2263781" y="212725"/>
                  <a:pt x="2275211" y="199390"/>
                  <a:pt x="2286641" y="170815"/>
                </a:cubicBezTo>
                <a:cubicBezTo>
                  <a:pt x="2298071" y="142240"/>
                  <a:pt x="2306326" y="128270"/>
                  <a:pt x="2314581" y="99695"/>
                </a:cubicBezTo>
                <a:cubicBezTo>
                  <a:pt x="2322836" y="71120"/>
                  <a:pt x="2340616" y="42545"/>
                  <a:pt x="2329186" y="28575"/>
                </a:cubicBezTo>
                <a:cubicBezTo>
                  <a:pt x="2317756" y="14605"/>
                  <a:pt x="2286641" y="31115"/>
                  <a:pt x="2258066" y="28575"/>
                </a:cubicBezTo>
                <a:cubicBezTo>
                  <a:pt x="2229491" y="26035"/>
                  <a:pt x="2215521" y="20320"/>
                  <a:pt x="2186946" y="14605"/>
                </a:cubicBezTo>
                <a:cubicBezTo>
                  <a:pt x="2158371" y="8890"/>
                  <a:pt x="2144401" y="0"/>
                  <a:pt x="2115826" y="0"/>
                </a:cubicBezTo>
                <a:cubicBezTo>
                  <a:pt x="2087251" y="0"/>
                  <a:pt x="2073281" y="11430"/>
                  <a:pt x="2044706" y="14605"/>
                </a:cubicBezTo>
                <a:cubicBezTo>
                  <a:pt x="2016131" y="17780"/>
                  <a:pt x="1997081" y="635"/>
                  <a:pt x="1974221" y="14605"/>
                </a:cubicBezTo>
                <a:cubicBezTo>
                  <a:pt x="1951361" y="28575"/>
                  <a:pt x="1954536" y="62230"/>
                  <a:pt x="1931676" y="85090"/>
                </a:cubicBezTo>
                <a:cubicBezTo>
                  <a:pt x="1908816" y="107950"/>
                  <a:pt x="1889131" y="113665"/>
                  <a:pt x="1860556" y="127635"/>
                </a:cubicBezTo>
                <a:cubicBezTo>
                  <a:pt x="1831981" y="141605"/>
                  <a:pt x="1814836" y="164465"/>
                  <a:pt x="1789436" y="156210"/>
                </a:cubicBezTo>
                <a:cubicBezTo>
                  <a:pt x="1764036" y="147955"/>
                  <a:pt x="1757686" y="96520"/>
                  <a:pt x="1732286" y="85090"/>
                </a:cubicBezTo>
                <a:cubicBezTo>
                  <a:pt x="1706886" y="73660"/>
                  <a:pt x="1690376" y="96520"/>
                  <a:pt x="1661801" y="99695"/>
                </a:cubicBezTo>
                <a:cubicBezTo>
                  <a:pt x="1633226" y="102870"/>
                  <a:pt x="1619256" y="99695"/>
                  <a:pt x="1590681" y="99695"/>
                </a:cubicBezTo>
                <a:cubicBezTo>
                  <a:pt x="1562106" y="99695"/>
                  <a:pt x="1548136" y="102870"/>
                  <a:pt x="1519561" y="99695"/>
                </a:cubicBezTo>
                <a:cubicBezTo>
                  <a:pt x="1490986" y="96520"/>
                  <a:pt x="1477016" y="82550"/>
                  <a:pt x="1448441" y="85090"/>
                </a:cubicBezTo>
                <a:cubicBezTo>
                  <a:pt x="1419866" y="87630"/>
                  <a:pt x="1405896" y="110490"/>
                  <a:pt x="1377321" y="113665"/>
                </a:cubicBezTo>
                <a:cubicBezTo>
                  <a:pt x="1348746" y="116840"/>
                  <a:pt x="1335411" y="102235"/>
                  <a:pt x="1306836" y="99695"/>
                </a:cubicBezTo>
                <a:cubicBezTo>
                  <a:pt x="1278261" y="97155"/>
                  <a:pt x="1264291" y="102870"/>
                  <a:pt x="1235716" y="99695"/>
                </a:cubicBezTo>
                <a:cubicBezTo>
                  <a:pt x="1207141" y="96520"/>
                  <a:pt x="1193171" y="90805"/>
                  <a:pt x="1164596" y="85090"/>
                </a:cubicBezTo>
                <a:cubicBezTo>
                  <a:pt x="1136021" y="79375"/>
                  <a:pt x="1122051" y="62865"/>
                  <a:pt x="1093476" y="71120"/>
                </a:cubicBezTo>
                <a:cubicBezTo>
                  <a:pt x="1064901" y="79375"/>
                  <a:pt x="1050931" y="119380"/>
                  <a:pt x="1022356" y="127635"/>
                </a:cubicBezTo>
                <a:cubicBezTo>
                  <a:pt x="993781" y="135890"/>
                  <a:pt x="980446" y="116205"/>
                  <a:pt x="951871" y="113665"/>
                </a:cubicBezTo>
                <a:cubicBezTo>
                  <a:pt x="923296" y="111125"/>
                  <a:pt x="909326" y="111125"/>
                  <a:pt x="880751" y="113665"/>
                </a:cubicBezTo>
                <a:cubicBezTo>
                  <a:pt x="852176" y="116205"/>
                  <a:pt x="838206" y="127635"/>
                  <a:pt x="809631" y="127635"/>
                </a:cubicBezTo>
                <a:cubicBezTo>
                  <a:pt x="781056" y="127635"/>
                  <a:pt x="767086" y="113665"/>
                  <a:pt x="738511" y="113665"/>
                </a:cubicBezTo>
                <a:cubicBezTo>
                  <a:pt x="709936" y="113665"/>
                  <a:pt x="695966" y="127635"/>
                  <a:pt x="667391" y="127635"/>
                </a:cubicBezTo>
                <a:cubicBezTo>
                  <a:pt x="638816" y="127635"/>
                  <a:pt x="625481" y="116205"/>
                  <a:pt x="596906" y="113665"/>
                </a:cubicBezTo>
                <a:cubicBezTo>
                  <a:pt x="568331" y="111125"/>
                  <a:pt x="554361" y="113665"/>
                  <a:pt x="525786" y="113665"/>
                </a:cubicBezTo>
                <a:cubicBezTo>
                  <a:pt x="497211" y="113665"/>
                  <a:pt x="483241" y="113665"/>
                  <a:pt x="454666" y="113665"/>
                </a:cubicBezTo>
                <a:cubicBezTo>
                  <a:pt x="426091" y="113665"/>
                  <a:pt x="412121" y="113665"/>
                  <a:pt x="383546" y="113665"/>
                </a:cubicBezTo>
                <a:cubicBezTo>
                  <a:pt x="354971" y="113665"/>
                  <a:pt x="341001" y="113665"/>
                  <a:pt x="312426" y="113665"/>
                </a:cubicBezTo>
                <a:cubicBezTo>
                  <a:pt x="283851" y="113665"/>
                  <a:pt x="270516" y="116205"/>
                  <a:pt x="241941" y="113665"/>
                </a:cubicBezTo>
                <a:cubicBezTo>
                  <a:pt x="213366" y="111125"/>
                  <a:pt x="199396" y="102235"/>
                  <a:pt x="170821" y="99695"/>
                </a:cubicBezTo>
                <a:cubicBezTo>
                  <a:pt x="142246" y="97155"/>
                  <a:pt x="122561" y="85725"/>
                  <a:pt x="99701" y="99695"/>
                </a:cubicBezTo>
                <a:cubicBezTo>
                  <a:pt x="76841" y="113665"/>
                  <a:pt x="76841" y="142240"/>
                  <a:pt x="57156" y="170815"/>
                </a:cubicBezTo>
                <a:cubicBezTo>
                  <a:pt x="37471" y="199390"/>
                  <a:pt x="10801" y="228600"/>
                  <a:pt x="641" y="241300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33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𝟒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sz="2400" b="1" i="1" dirty="0" smtClean="0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64 %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2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s</a:t>
                          </a:r>
                          <a:endParaRPr lang="en-US"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Light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30 %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64 %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82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SW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4412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06:14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6:25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95985" y="4568825"/>
            <a:ext cx="3697605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513565" y="327641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706480" y="3525336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111610" y="4039051"/>
            <a:ext cx="461994" cy="40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Presentation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785</cp:revision>
  <dcterms:created xsi:type="dcterms:W3CDTF">2023-01-28T09:12:32Z</dcterms:created>
  <dcterms:modified xsi:type="dcterms:W3CDTF">2023-01-28T09:12:32Z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