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285"/>
    <a:srgbClr val="6AA84F"/>
    <a:srgbClr val="FFFF00"/>
    <a:srgbClr val="C8DFBE"/>
    <a:srgbClr val="FFFFFF"/>
    <a:srgbClr val="DBEA77"/>
    <a:srgbClr val="FFC53C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29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49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30 %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40 %</a:t>
                          </a:r>
                          <a:endParaRPr 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78 %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96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49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30 %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40 %</a:t>
                          </a:r>
                          <a:endParaRPr 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78 %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96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05:48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407285"/>
                </a:solidFill>
              </a:rPr>
              <a:t>6:02 AM</a:t>
            </a:r>
            <a:endParaRPr lang="en-US" sz="2000" b="1" dirty="0">
              <a:solidFill>
                <a:srgbClr val="407285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INTERNSHIP_CODE/tt.tifft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981200" y="4549140"/>
            <a:ext cx="288925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alt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197100" y="2705735"/>
            <a:ext cx="2714625" cy="1338580"/>
          </a:xfrm>
          <a:custGeom>
            <a:avLst/>
            <a:gdLst>
              <a:gd name="connisteX0" fmla="*/ 1919719 w 2714739"/>
              <a:gd name="connsiteY0" fmla="*/ 288206 h 1338720"/>
              <a:gd name="connisteX1" fmla="*/ 1990839 w 2714739"/>
              <a:gd name="connsiteY1" fmla="*/ 330751 h 1338720"/>
              <a:gd name="connisteX2" fmla="*/ 2061959 w 2714739"/>
              <a:gd name="connsiteY2" fmla="*/ 288206 h 1338720"/>
              <a:gd name="connisteX3" fmla="*/ 2133079 w 2714739"/>
              <a:gd name="connsiteY3" fmla="*/ 273601 h 1338720"/>
              <a:gd name="connisteX4" fmla="*/ 2203564 w 2714739"/>
              <a:gd name="connsiteY4" fmla="*/ 288206 h 1338720"/>
              <a:gd name="connisteX5" fmla="*/ 2232139 w 2714739"/>
              <a:gd name="connsiteY5" fmla="*/ 358691 h 1338720"/>
              <a:gd name="connisteX6" fmla="*/ 2232139 w 2714739"/>
              <a:gd name="connsiteY6" fmla="*/ 429811 h 1338720"/>
              <a:gd name="connisteX7" fmla="*/ 2232139 w 2714739"/>
              <a:gd name="connsiteY7" fmla="*/ 500931 h 1338720"/>
              <a:gd name="connisteX8" fmla="*/ 2260714 w 2714739"/>
              <a:gd name="connsiteY8" fmla="*/ 572051 h 1338720"/>
              <a:gd name="connisteX9" fmla="*/ 2260714 w 2714739"/>
              <a:gd name="connsiteY9" fmla="*/ 643171 h 1338720"/>
              <a:gd name="connisteX10" fmla="*/ 2331834 w 2714739"/>
              <a:gd name="connsiteY10" fmla="*/ 671111 h 1338720"/>
              <a:gd name="connisteX11" fmla="*/ 2359774 w 2714739"/>
              <a:gd name="connsiteY11" fmla="*/ 742231 h 1338720"/>
              <a:gd name="connisteX12" fmla="*/ 2430894 w 2714739"/>
              <a:gd name="connsiteY12" fmla="*/ 784776 h 1338720"/>
              <a:gd name="connisteX13" fmla="*/ 2502014 w 2714739"/>
              <a:gd name="connsiteY13" fmla="*/ 813351 h 1338720"/>
              <a:gd name="connisteX14" fmla="*/ 2573134 w 2714739"/>
              <a:gd name="connsiteY14" fmla="*/ 841926 h 1338720"/>
              <a:gd name="connisteX15" fmla="*/ 2644254 w 2714739"/>
              <a:gd name="connsiteY15" fmla="*/ 898441 h 1338720"/>
              <a:gd name="connisteX16" fmla="*/ 2714739 w 2714739"/>
              <a:gd name="connsiteY16" fmla="*/ 940986 h 1338720"/>
              <a:gd name="connisteX17" fmla="*/ 2644254 w 2714739"/>
              <a:gd name="connsiteY17" fmla="*/ 969561 h 1338720"/>
              <a:gd name="connisteX18" fmla="*/ 2601074 w 2714739"/>
              <a:gd name="connsiteY18" fmla="*/ 1040681 h 1338720"/>
              <a:gd name="connisteX19" fmla="*/ 2558529 w 2714739"/>
              <a:gd name="connsiteY19" fmla="*/ 1111166 h 1338720"/>
              <a:gd name="connisteX20" fmla="*/ 2488044 w 2714739"/>
              <a:gd name="connsiteY20" fmla="*/ 1168316 h 1338720"/>
              <a:gd name="connisteX21" fmla="*/ 2416924 w 2714739"/>
              <a:gd name="connsiteY21" fmla="*/ 1168316 h 1338720"/>
              <a:gd name="connisteX22" fmla="*/ 2345804 w 2714739"/>
              <a:gd name="connsiteY22" fmla="*/ 1182286 h 1338720"/>
              <a:gd name="connisteX23" fmla="*/ 2274684 w 2714739"/>
              <a:gd name="connsiteY23" fmla="*/ 1182286 h 1338720"/>
              <a:gd name="connisteX24" fmla="*/ 2203564 w 2714739"/>
              <a:gd name="connsiteY24" fmla="*/ 1182286 h 1338720"/>
              <a:gd name="connisteX25" fmla="*/ 2133079 w 2714739"/>
              <a:gd name="connsiteY25" fmla="*/ 1168316 h 1338720"/>
              <a:gd name="connisteX26" fmla="*/ 2061959 w 2714739"/>
              <a:gd name="connsiteY26" fmla="*/ 1168316 h 1338720"/>
              <a:gd name="connisteX27" fmla="*/ 1990839 w 2714739"/>
              <a:gd name="connsiteY27" fmla="*/ 1168316 h 1338720"/>
              <a:gd name="connisteX28" fmla="*/ 1919719 w 2714739"/>
              <a:gd name="connsiteY28" fmla="*/ 1196891 h 1338720"/>
              <a:gd name="connisteX29" fmla="*/ 1848599 w 2714739"/>
              <a:gd name="connsiteY29" fmla="*/ 1210861 h 1338720"/>
              <a:gd name="connisteX30" fmla="*/ 1778114 w 2714739"/>
              <a:gd name="connsiteY30" fmla="*/ 1239436 h 1338720"/>
              <a:gd name="connisteX31" fmla="*/ 1706994 w 2714739"/>
              <a:gd name="connsiteY31" fmla="*/ 1281981 h 1338720"/>
              <a:gd name="connisteX32" fmla="*/ 1635874 w 2714739"/>
              <a:gd name="connsiteY32" fmla="*/ 1309921 h 1338720"/>
              <a:gd name="connisteX33" fmla="*/ 1564754 w 2714739"/>
              <a:gd name="connsiteY33" fmla="*/ 1338496 h 1338720"/>
              <a:gd name="connisteX34" fmla="*/ 1493634 w 2714739"/>
              <a:gd name="connsiteY34" fmla="*/ 1295951 h 1338720"/>
              <a:gd name="connisteX35" fmla="*/ 1423149 w 2714739"/>
              <a:gd name="connsiteY35" fmla="*/ 1253406 h 1338720"/>
              <a:gd name="connisteX36" fmla="*/ 1352029 w 2714739"/>
              <a:gd name="connsiteY36" fmla="*/ 1210861 h 1338720"/>
              <a:gd name="connisteX37" fmla="*/ 1280909 w 2714739"/>
              <a:gd name="connsiteY37" fmla="*/ 1182286 h 1338720"/>
              <a:gd name="connisteX38" fmla="*/ 1209789 w 2714739"/>
              <a:gd name="connsiteY38" fmla="*/ 1182286 h 1338720"/>
              <a:gd name="connisteX39" fmla="*/ 1138669 w 2714739"/>
              <a:gd name="connsiteY39" fmla="*/ 1182286 h 1338720"/>
              <a:gd name="connisteX40" fmla="*/ 1068184 w 2714739"/>
              <a:gd name="connsiteY40" fmla="*/ 1153711 h 1338720"/>
              <a:gd name="connisteX41" fmla="*/ 997064 w 2714739"/>
              <a:gd name="connsiteY41" fmla="*/ 1139741 h 1338720"/>
              <a:gd name="connisteX42" fmla="*/ 925944 w 2714739"/>
              <a:gd name="connsiteY42" fmla="*/ 1125771 h 1338720"/>
              <a:gd name="connisteX43" fmla="*/ 854824 w 2714739"/>
              <a:gd name="connsiteY43" fmla="*/ 1068621 h 1338720"/>
              <a:gd name="connisteX44" fmla="*/ 798309 w 2714739"/>
              <a:gd name="connsiteY44" fmla="*/ 998136 h 1338720"/>
              <a:gd name="connisteX45" fmla="*/ 727189 w 2714739"/>
              <a:gd name="connsiteY45" fmla="*/ 983531 h 1338720"/>
              <a:gd name="connisteX46" fmla="*/ 656069 w 2714739"/>
              <a:gd name="connsiteY46" fmla="*/ 1012106 h 1338720"/>
              <a:gd name="connisteX47" fmla="*/ 584949 w 2714739"/>
              <a:gd name="connsiteY47" fmla="*/ 1012106 h 1338720"/>
              <a:gd name="connisteX48" fmla="*/ 514464 w 2714739"/>
              <a:gd name="connsiteY48" fmla="*/ 1040681 h 1338720"/>
              <a:gd name="connisteX49" fmla="*/ 443344 w 2714739"/>
              <a:gd name="connsiteY49" fmla="*/ 1040681 h 1338720"/>
              <a:gd name="connisteX50" fmla="*/ 372224 w 2714739"/>
              <a:gd name="connsiteY50" fmla="*/ 1026076 h 1338720"/>
              <a:gd name="connisteX51" fmla="*/ 301104 w 2714739"/>
              <a:gd name="connsiteY51" fmla="*/ 998136 h 1338720"/>
              <a:gd name="connisteX52" fmla="*/ 229984 w 2714739"/>
              <a:gd name="connsiteY52" fmla="*/ 954956 h 1338720"/>
              <a:gd name="connisteX53" fmla="*/ 187439 w 2714739"/>
              <a:gd name="connsiteY53" fmla="*/ 884471 h 1338720"/>
              <a:gd name="connisteX54" fmla="*/ 130924 w 2714739"/>
              <a:gd name="connsiteY54" fmla="*/ 813351 h 1338720"/>
              <a:gd name="connisteX55" fmla="*/ 59804 w 2714739"/>
              <a:gd name="connsiteY55" fmla="*/ 798746 h 1338720"/>
              <a:gd name="connisteX56" fmla="*/ 3289 w 2714739"/>
              <a:gd name="connsiteY56" fmla="*/ 728261 h 1338720"/>
              <a:gd name="connisteX57" fmla="*/ 17259 w 2714739"/>
              <a:gd name="connsiteY57" fmla="*/ 657141 h 1338720"/>
              <a:gd name="connisteX58" fmla="*/ 73774 w 2714739"/>
              <a:gd name="connsiteY58" fmla="*/ 572051 h 1338720"/>
              <a:gd name="connisteX59" fmla="*/ 144894 w 2714739"/>
              <a:gd name="connsiteY59" fmla="*/ 529506 h 1338720"/>
              <a:gd name="connisteX60" fmla="*/ 202044 w 2714739"/>
              <a:gd name="connsiteY60" fmla="*/ 458386 h 1338720"/>
              <a:gd name="connisteX61" fmla="*/ 272529 w 2714739"/>
              <a:gd name="connsiteY61" fmla="*/ 387266 h 1338720"/>
              <a:gd name="connisteX62" fmla="*/ 329679 w 2714739"/>
              <a:gd name="connsiteY62" fmla="*/ 288206 h 1338720"/>
              <a:gd name="connisteX63" fmla="*/ 400799 w 2714739"/>
              <a:gd name="connsiteY63" fmla="*/ 231056 h 1338720"/>
              <a:gd name="connisteX64" fmla="*/ 457314 w 2714739"/>
              <a:gd name="connsiteY64" fmla="*/ 159936 h 1338720"/>
              <a:gd name="connisteX65" fmla="*/ 528434 w 2714739"/>
              <a:gd name="connsiteY65" fmla="*/ 131996 h 1338720"/>
              <a:gd name="connisteX66" fmla="*/ 599554 w 2714739"/>
              <a:gd name="connsiteY66" fmla="*/ 88816 h 1338720"/>
              <a:gd name="connisteX67" fmla="*/ 642099 w 2714739"/>
              <a:gd name="connsiteY67" fmla="*/ 18331 h 1338720"/>
              <a:gd name="connisteX68" fmla="*/ 713219 w 2714739"/>
              <a:gd name="connsiteY68" fmla="*/ 3726 h 1338720"/>
              <a:gd name="connisteX69" fmla="*/ 783704 w 2714739"/>
              <a:gd name="connsiteY69" fmla="*/ 60876 h 1338720"/>
              <a:gd name="connisteX70" fmla="*/ 854824 w 2714739"/>
              <a:gd name="connsiteY70" fmla="*/ 60876 h 1338720"/>
              <a:gd name="connisteX71" fmla="*/ 925944 w 2714739"/>
              <a:gd name="connsiteY71" fmla="*/ 60876 h 1338720"/>
              <a:gd name="connisteX72" fmla="*/ 997064 w 2714739"/>
              <a:gd name="connsiteY72" fmla="*/ 74846 h 1338720"/>
              <a:gd name="connisteX73" fmla="*/ 1068184 w 2714739"/>
              <a:gd name="connsiteY73" fmla="*/ 74846 h 1338720"/>
              <a:gd name="connisteX74" fmla="*/ 1138669 w 2714739"/>
              <a:gd name="connsiteY74" fmla="*/ 60876 h 1338720"/>
              <a:gd name="connisteX75" fmla="*/ 1209789 w 2714739"/>
              <a:gd name="connsiteY75" fmla="*/ 74846 h 1338720"/>
              <a:gd name="connisteX76" fmla="*/ 1280909 w 2714739"/>
              <a:gd name="connsiteY76" fmla="*/ 74846 h 1338720"/>
              <a:gd name="connisteX77" fmla="*/ 1352029 w 2714739"/>
              <a:gd name="connsiteY77" fmla="*/ 103421 h 1338720"/>
              <a:gd name="connisteX78" fmla="*/ 1423149 w 2714739"/>
              <a:gd name="connsiteY78" fmla="*/ 174541 h 1338720"/>
              <a:gd name="connisteX79" fmla="*/ 1451089 w 2714739"/>
              <a:gd name="connsiteY79" fmla="*/ 245026 h 1338720"/>
              <a:gd name="connisteX80" fmla="*/ 1522209 w 2714739"/>
              <a:gd name="connsiteY80" fmla="*/ 302176 h 1338720"/>
              <a:gd name="connisteX81" fmla="*/ 1593329 w 2714739"/>
              <a:gd name="connsiteY81" fmla="*/ 302176 h 1338720"/>
              <a:gd name="connisteX82" fmla="*/ 1664449 w 2714739"/>
              <a:gd name="connsiteY82" fmla="*/ 288206 h 1338720"/>
              <a:gd name="connisteX83" fmla="*/ 1735569 w 2714739"/>
              <a:gd name="connsiteY83" fmla="*/ 288206 h 1338720"/>
              <a:gd name="connisteX84" fmla="*/ 1806054 w 2714739"/>
              <a:gd name="connsiteY84" fmla="*/ 288206 h 1338720"/>
              <a:gd name="connisteX85" fmla="*/ 1877174 w 2714739"/>
              <a:gd name="connsiteY85" fmla="*/ 302176 h 1338720"/>
              <a:gd name="connisteX86" fmla="*/ 1919719 w 2714739"/>
              <a:gd name="connsiteY86" fmla="*/ 288206 h 13387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</a:cxnLst>
            <a:rect l="l" t="t" r="r" b="b"/>
            <a:pathLst>
              <a:path w="2714739" h="1338721">
                <a:moveTo>
                  <a:pt x="1919719" y="288207"/>
                </a:moveTo>
                <a:cubicBezTo>
                  <a:pt x="1942579" y="293922"/>
                  <a:pt x="1962264" y="330752"/>
                  <a:pt x="1990839" y="330752"/>
                </a:cubicBezTo>
                <a:cubicBezTo>
                  <a:pt x="2019414" y="330752"/>
                  <a:pt x="2033384" y="299637"/>
                  <a:pt x="2061959" y="288207"/>
                </a:cubicBezTo>
                <a:cubicBezTo>
                  <a:pt x="2090534" y="276777"/>
                  <a:pt x="2104504" y="273602"/>
                  <a:pt x="2133079" y="273602"/>
                </a:cubicBezTo>
                <a:cubicBezTo>
                  <a:pt x="2161654" y="273602"/>
                  <a:pt x="2183879" y="271062"/>
                  <a:pt x="2203564" y="288207"/>
                </a:cubicBezTo>
                <a:cubicBezTo>
                  <a:pt x="2223249" y="305352"/>
                  <a:pt x="2226424" y="330117"/>
                  <a:pt x="2232139" y="358692"/>
                </a:cubicBezTo>
                <a:cubicBezTo>
                  <a:pt x="2237854" y="387267"/>
                  <a:pt x="2232139" y="401237"/>
                  <a:pt x="2232139" y="429812"/>
                </a:cubicBezTo>
                <a:cubicBezTo>
                  <a:pt x="2232139" y="458387"/>
                  <a:pt x="2226424" y="472357"/>
                  <a:pt x="2232139" y="500932"/>
                </a:cubicBezTo>
                <a:cubicBezTo>
                  <a:pt x="2237854" y="529507"/>
                  <a:pt x="2254999" y="543477"/>
                  <a:pt x="2260714" y="572052"/>
                </a:cubicBezTo>
                <a:cubicBezTo>
                  <a:pt x="2266429" y="600627"/>
                  <a:pt x="2246744" y="623487"/>
                  <a:pt x="2260714" y="643172"/>
                </a:cubicBezTo>
                <a:cubicBezTo>
                  <a:pt x="2274684" y="662857"/>
                  <a:pt x="2312149" y="651427"/>
                  <a:pt x="2331834" y="671112"/>
                </a:cubicBezTo>
                <a:cubicBezTo>
                  <a:pt x="2351519" y="690797"/>
                  <a:pt x="2340089" y="719372"/>
                  <a:pt x="2359774" y="742232"/>
                </a:cubicBezTo>
                <a:cubicBezTo>
                  <a:pt x="2379459" y="765092"/>
                  <a:pt x="2402319" y="770807"/>
                  <a:pt x="2430894" y="784777"/>
                </a:cubicBezTo>
                <a:cubicBezTo>
                  <a:pt x="2459469" y="798747"/>
                  <a:pt x="2473439" y="801922"/>
                  <a:pt x="2502014" y="813352"/>
                </a:cubicBezTo>
                <a:cubicBezTo>
                  <a:pt x="2530589" y="824782"/>
                  <a:pt x="2544559" y="824782"/>
                  <a:pt x="2573134" y="841927"/>
                </a:cubicBezTo>
                <a:cubicBezTo>
                  <a:pt x="2601709" y="859072"/>
                  <a:pt x="2615679" y="878757"/>
                  <a:pt x="2644254" y="898442"/>
                </a:cubicBezTo>
                <a:cubicBezTo>
                  <a:pt x="2672829" y="918127"/>
                  <a:pt x="2714739" y="927017"/>
                  <a:pt x="2714739" y="940987"/>
                </a:cubicBezTo>
                <a:cubicBezTo>
                  <a:pt x="2714739" y="954957"/>
                  <a:pt x="2667114" y="949877"/>
                  <a:pt x="2644254" y="969562"/>
                </a:cubicBezTo>
                <a:cubicBezTo>
                  <a:pt x="2621394" y="989247"/>
                  <a:pt x="2618219" y="1012107"/>
                  <a:pt x="2601074" y="1040682"/>
                </a:cubicBezTo>
                <a:cubicBezTo>
                  <a:pt x="2583929" y="1069257"/>
                  <a:pt x="2581389" y="1085767"/>
                  <a:pt x="2558529" y="1111167"/>
                </a:cubicBezTo>
                <a:cubicBezTo>
                  <a:pt x="2535669" y="1136567"/>
                  <a:pt x="2516619" y="1156887"/>
                  <a:pt x="2488044" y="1168317"/>
                </a:cubicBezTo>
                <a:cubicBezTo>
                  <a:pt x="2459469" y="1179747"/>
                  <a:pt x="2445499" y="1165777"/>
                  <a:pt x="2416924" y="1168317"/>
                </a:cubicBezTo>
                <a:cubicBezTo>
                  <a:pt x="2388349" y="1170857"/>
                  <a:pt x="2374379" y="1179747"/>
                  <a:pt x="2345804" y="1182287"/>
                </a:cubicBezTo>
                <a:cubicBezTo>
                  <a:pt x="2317229" y="1184827"/>
                  <a:pt x="2303259" y="1182287"/>
                  <a:pt x="2274684" y="1182287"/>
                </a:cubicBezTo>
                <a:cubicBezTo>
                  <a:pt x="2246109" y="1182287"/>
                  <a:pt x="2232139" y="1184827"/>
                  <a:pt x="2203564" y="1182287"/>
                </a:cubicBezTo>
                <a:cubicBezTo>
                  <a:pt x="2174989" y="1179747"/>
                  <a:pt x="2161654" y="1170857"/>
                  <a:pt x="2133079" y="1168317"/>
                </a:cubicBezTo>
                <a:cubicBezTo>
                  <a:pt x="2104504" y="1165777"/>
                  <a:pt x="2090534" y="1168317"/>
                  <a:pt x="2061959" y="1168317"/>
                </a:cubicBezTo>
                <a:cubicBezTo>
                  <a:pt x="2033384" y="1168317"/>
                  <a:pt x="2019414" y="1162602"/>
                  <a:pt x="1990839" y="1168317"/>
                </a:cubicBezTo>
                <a:cubicBezTo>
                  <a:pt x="1962264" y="1174032"/>
                  <a:pt x="1948294" y="1188637"/>
                  <a:pt x="1919719" y="1196892"/>
                </a:cubicBezTo>
                <a:cubicBezTo>
                  <a:pt x="1891144" y="1205147"/>
                  <a:pt x="1877174" y="1202607"/>
                  <a:pt x="1848599" y="1210862"/>
                </a:cubicBezTo>
                <a:cubicBezTo>
                  <a:pt x="1820024" y="1219117"/>
                  <a:pt x="1806689" y="1225467"/>
                  <a:pt x="1778114" y="1239437"/>
                </a:cubicBezTo>
                <a:cubicBezTo>
                  <a:pt x="1749539" y="1253407"/>
                  <a:pt x="1735569" y="1268012"/>
                  <a:pt x="1706994" y="1281982"/>
                </a:cubicBezTo>
                <a:cubicBezTo>
                  <a:pt x="1678419" y="1295952"/>
                  <a:pt x="1664449" y="1298492"/>
                  <a:pt x="1635874" y="1309922"/>
                </a:cubicBezTo>
                <a:cubicBezTo>
                  <a:pt x="1607299" y="1321352"/>
                  <a:pt x="1593329" y="1341037"/>
                  <a:pt x="1564754" y="1338497"/>
                </a:cubicBezTo>
                <a:cubicBezTo>
                  <a:pt x="1536179" y="1335957"/>
                  <a:pt x="1522209" y="1313097"/>
                  <a:pt x="1493634" y="1295952"/>
                </a:cubicBezTo>
                <a:cubicBezTo>
                  <a:pt x="1465059" y="1278807"/>
                  <a:pt x="1451724" y="1270552"/>
                  <a:pt x="1423149" y="1253407"/>
                </a:cubicBezTo>
                <a:cubicBezTo>
                  <a:pt x="1394574" y="1236262"/>
                  <a:pt x="1380604" y="1224832"/>
                  <a:pt x="1352029" y="1210862"/>
                </a:cubicBezTo>
                <a:cubicBezTo>
                  <a:pt x="1323454" y="1196892"/>
                  <a:pt x="1309484" y="1188002"/>
                  <a:pt x="1280909" y="1182287"/>
                </a:cubicBezTo>
                <a:cubicBezTo>
                  <a:pt x="1252334" y="1176572"/>
                  <a:pt x="1238364" y="1182287"/>
                  <a:pt x="1209789" y="1182287"/>
                </a:cubicBezTo>
                <a:cubicBezTo>
                  <a:pt x="1181214" y="1182287"/>
                  <a:pt x="1167244" y="1188002"/>
                  <a:pt x="1138669" y="1182287"/>
                </a:cubicBezTo>
                <a:cubicBezTo>
                  <a:pt x="1110094" y="1176572"/>
                  <a:pt x="1096759" y="1161967"/>
                  <a:pt x="1068184" y="1153712"/>
                </a:cubicBezTo>
                <a:cubicBezTo>
                  <a:pt x="1039609" y="1145457"/>
                  <a:pt x="1025639" y="1145457"/>
                  <a:pt x="997064" y="1139742"/>
                </a:cubicBezTo>
                <a:cubicBezTo>
                  <a:pt x="968489" y="1134027"/>
                  <a:pt x="954519" y="1139742"/>
                  <a:pt x="925944" y="1125772"/>
                </a:cubicBezTo>
                <a:cubicBezTo>
                  <a:pt x="897369" y="1111802"/>
                  <a:pt x="880224" y="1094022"/>
                  <a:pt x="854824" y="1068622"/>
                </a:cubicBezTo>
                <a:cubicBezTo>
                  <a:pt x="829424" y="1043222"/>
                  <a:pt x="823709" y="1015282"/>
                  <a:pt x="798309" y="998137"/>
                </a:cubicBezTo>
                <a:cubicBezTo>
                  <a:pt x="772909" y="980992"/>
                  <a:pt x="755764" y="980992"/>
                  <a:pt x="727189" y="983532"/>
                </a:cubicBezTo>
                <a:cubicBezTo>
                  <a:pt x="698614" y="986072"/>
                  <a:pt x="684644" y="1006392"/>
                  <a:pt x="656069" y="1012107"/>
                </a:cubicBezTo>
                <a:cubicBezTo>
                  <a:pt x="627494" y="1017822"/>
                  <a:pt x="613524" y="1006392"/>
                  <a:pt x="584949" y="1012107"/>
                </a:cubicBezTo>
                <a:cubicBezTo>
                  <a:pt x="556374" y="1017822"/>
                  <a:pt x="543039" y="1034967"/>
                  <a:pt x="514464" y="1040682"/>
                </a:cubicBezTo>
                <a:cubicBezTo>
                  <a:pt x="485889" y="1046397"/>
                  <a:pt x="471919" y="1043857"/>
                  <a:pt x="443344" y="1040682"/>
                </a:cubicBezTo>
                <a:cubicBezTo>
                  <a:pt x="414769" y="1037507"/>
                  <a:pt x="400799" y="1034332"/>
                  <a:pt x="372224" y="1026077"/>
                </a:cubicBezTo>
                <a:cubicBezTo>
                  <a:pt x="343649" y="1017822"/>
                  <a:pt x="329679" y="1012107"/>
                  <a:pt x="301104" y="998137"/>
                </a:cubicBezTo>
                <a:cubicBezTo>
                  <a:pt x="272529" y="984167"/>
                  <a:pt x="252844" y="977817"/>
                  <a:pt x="229984" y="954957"/>
                </a:cubicBezTo>
                <a:cubicBezTo>
                  <a:pt x="207124" y="932097"/>
                  <a:pt x="207124" y="913047"/>
                  <a:pt x="187439" y="884472"/>
                </a:cubicBezTo>
                <a:cubicBezTo>
                  <a:pt x="167754" y="855897"/>
                  <a:pt x="156324" y="830497"/>
                  <a:pt x="130924" y="813352"/>
                </a:cubicBezTo>
                <a:cubicBezTo>
                  <a:pt x="105524" y="796207"/>
                  <a:pt x="85204" y="815892"/>
                  <a:pt x="59804" y="798747"/>
                </a:cubicBezTo>
                <a:cubicBezTo>
                  <a:pt x="34404" y="781602"/>
                  <a:pt x="11544" y="756837"/>
                  <a:pt x="3289" y="728262"/>
                </a:cubicBezTo>
                <a:cubicBezTo>
                  <a:pt x="-4966" y="699687"/>
                  <a:pt x="3289" y="688257"/>
                  <a:pt x="17259" y="657142"/>
                </a:cubicBezTo>
                <a:cubicBezTo>
                  <a:pt x="31229" y="626027"/>
                  <a:pt x="48374" y="597452"/>
                  <a:pt x="73774" y="572052"/>
                </a:cubicBezTo>
                <a:cubicBezTo>
                  <a:pt x="99174" y="546652"/>
                  <a:pt x="119494" y="552367"/>
                  <a:pt x="144894" y="529507"/>
                </a:cubicBezTo>
                <a:cubicBezTo>
                  <a:pt x="170294" y="506647"/>
                  <a:pt x="176644" y="486962"/>
                  <a:pt x="202044" y="458387"/>
                </a:cubicBezTo>
                <a:cubicBezTo>
                  <a:pt x="227444" y="429812"/>
                  <a:pt x="247129" y="421557"/>
                  <a:pt x="272529" y="387267"/>
                </a:cubicBezTo>
                <a:cubicBezTo>
                  <a:pt x="297929" y="352977"/>
                  <a:pt x="304279" y="319322"/>
                  <a:pt x="329679" y="288207"/>
                </a:cubicBezTo>
                <a:cubicBezTo>
                  <a:pt x="355079" y="257092"/>
                  <a:pt x="375399" y="256457"/>
                  <a:pt x="400799" y="231057"/>
                </a:cubicBezTo>
                <a:cubicBezTo>
                  <a:pt x="426199" y="205657"/>
                  <a:pt x="431914" y="179622"/>
                  <a:pt x="457314" y="159937"/>
                </a:cubicBezTo>
                <a:cubicBezTo>
                  <a:pt x="482714" y="140252"/>
                  <a:pt x="499859" y="145967"/>
                  <a:pt x="528434" y="131997"/>
                </a:cubicBezTo>
                <a:cubicBezTo>
                  <a:pt x="557009" y="118027"/>
                  <a:pt x="576694" y="111677"/>
                  <a:pt x="599554" y="88817"/>
                </a:cubicBezTo>
                <a:cubicBezTo>
                  <a:pt x="622414" y="65957"/>
                  <a:pt x="619239" y="35477"/>
                  <a:pt x="642099" y="18332"/>
                </a:cubicBezTo>
                <a:cubicBezTo>
                  <a:pt x="664959" y="1187"/>
                  <a:pt x="684644" y="-4528"/>
                  <a:pt x="713219" y="3727"/>
                </a:cubicBezTo>
                <a:cubicBezTo>
                  <a:pt x="741794" y="11982"/>
                  <a:pt x="755129" y="49447"/>
                  <a:pt x="783704" y="60877"/>
                </a:cubicBezTo>
                <a:cubicBezTo>
                  <a:pt x="812279" y="72307"/>
                  <a:pt x="826249" y="60877"/>
                  <a:pt x="854824" y="60877"/>
                </a:cubicBezTo>
                <a:cubicBezTo>
                  <a:pt x="883399" y="60877"/>
                  <a:pt x="897369" y="58337"/>
                  <a:pt x="925944" y="60877"/>
                </a:cubicBezTo>
                <a:cubicBezTo>
                  <a:pt x="954519" y="63417"/>
                  <a:pt x="968489" y="72307"/>
                  <a:pt x="997064" y="74847"/>
                </a:cubicBezTo>
                <a:cubicBezTo>
                  <a:pt x="1025639" y="77387"/>
                  <a:pt x="1039609" y="77387"/>
                  <a:pt x="1068184" y="74847"/>
                </a:cubicBezTo>
                <a:cubicBezTo>
                  <a:pt x="1096759" y="72307"/>
                  <a:pt x="1110094" y="60877"/>
                  <a:pt x="1138669" y="60877"/>
                </a:cubicBezTo>
                <a:cubicBezTo>
                  <a:pt x="1167244" y="60877"/>
                  <a:pt x="1181214" y="72307"/>
                  <a:pt x="1209789" y="74847"/>
                </a:cubicBezTo>
                <a:cubicBezTo>
                  <a:pt x="1238364" y="77387"/>
                  <a:pt x="1252334" y="69132"/>
                  <a:pt x="1280909" y="74847"/>
                </a:cubicBezTo>
                <a:cubicBezTo>
                  <a:pt x="1309484" y="80562"/>
                  <a:pt x="1323454" y="83737"/>
                  <a:pt x="1352029" y="103422"/>
                </a:cubicBezTo>
                <a:cubicBezTo>
                  <a:pt x="1380604" y="123107"/>
                  <a:pt x="1403464" y="145967"/>
                  <a:pt x="1423149" y="174542"/>
                </a:cubicBezTo>
                <a:cubicBezTo>
                  <a:pt x="1442834" y="203117"/>
                  <a:pt x="1431404" y="219627"/>
                  <a:pt x="1451089" y="245027"/>
                </a:cubicBezTo>
                <a:cubicBezTo>
                  <a:pt x="1470774" y="270427"/>
                  <a:pt x="1493634" y="290747"/>
                  <a:pt x="1522209" y="302177"/>
                </a:cubicBezTo>
                <a:cubicBezTo>
                  <a:pt x="1550784" y="313607"/>
                  <a:pt x="1564754" y="304717"/>
                  <a:pt x="1593329" y="302177"/>
                </a:cubicBezTo>
                <a:cubicBezTo>
                  <a:pt x="1621904" y="299637"/>
                  <a:pt x="1635874" y="290747"/>
                  <a:pt x="1664449" y="288207"/>
                </a:cubicBezTo>
                <a:cubicBezTo>
                  <a:pt x="1693024" y="285667"/>
                  <a:pt x="1706994" y="288207"/>
                  <a:pt x="1735569" y="288207"/>
                </a:cubicBezTo>
                <a:cubicBezTo>
                  <a:pt x="1764144" y="288207"/>
                  <a:pt x="1777479" y="285667"/>
                  <a:pt x="1806054" y="288207"/>
                </a:cubicBezTo>
                <a:cubicBezTo>
                  <a:pt x="1834629" y="290747"/>
                  <a:pt x="1854314" y="302177"/>
                  <a:pt x="1877174" y="302177"/>
                </a:cubicBezTo>
                <a:cubicBezTo>
                  <a:pt x="1900034" y="302177"/>
                  <a:pt x="1896859" y="282492"/>
                  <a:pt x="1919719" y="288207"/>
                </a:cubicBezTo>
                <a:close/>
              </a:path>
            </a:pathLst>
          </a:custGeom>
          <a:solidFill>
            <a:srgbClr val="6AA84F">
              <a:alpha val="32000"/>
            </a:srgbClr>
          </a:solidFill>
          <a:ln>
            <a:solidFill>
              <a:srgbClr val="6AA84F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46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331177" y="2678599"/>
            <a:ext cx="461994" cy="40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2085975" y="3562985"/>
            <a:ext cx="1605915" cy="781050"/>
          </a:xfrm>
          <a:custGeom>
            <a:avLst/>
            <a:gdLst>
              <a:gd name="connisteX0" fmla="*/ 341 w 1605932"/>
              <a:gd name="connsiteY0" fmla="*/ 156210 h 781140"/>
              <a:gd name="connisteX1" fmla="*/ 70826 w 1605932"/>
              <a:gd name="connsiteY1" fmla="*/ 156210 h 781140"/>
              <a:gd name="connisteX2" fmla="*/ 141946 w 1605932"/>
              <a:gd name="connsiteY2" fmla="*/ 184785 h 781140"/>
              <a:gd name="connisteX3" fmla="*/ 213066 w 1605932"/>
              <a:gd name="connsiteY3" fmla="*/ 255270 h 781140"/>
              <a:gd name="connisteX4" fmla="*/ 312761 w 1605932"/>
              <a:gd name="connsiteY4" fmla="*/ 326390 h 781140"/>
              <a:gd name="connisteX5" fmla="*/ 383246 w 1605932"/>
              <a:gd name="connsiteY5" fmla="*/ 354965 h 781140"/>
              <a:gd name="connisteX6" fmla="*/ 454366 w 1605932"/>
              <a:gd name="connsiteY6" fmla="*/ 426085 h 781140"/>
              <a:gd name="connisteX7" fmla="*/ 511516 w 1605932"/>
              <a:gd name="connsiteY7" fmla="*/ 496570 h 781140"/>
              <a:gd name="connisteX8" fmla="*/ 582001 w 1605932"/>
              <a:gd name="connsiteY8" fmla="*/ 539750 h 781140"/>
              <a:gd name="connisteX9" fmla="*/ 681696 w 1605932"/>
              <a:gd name="connsiteY9" fmla="*/ 709930 h 781140"/>
              <a:gd name="connisteX10" fmla="*/ 681696 w 1605932"/>
              <a:gd name="connsiteY10" fmla="*/ 781050 h 781140"/>
              <a:gd name="connisteX11" fmla="*/ 752816 w 1605932"/>
              <a:gd name="connsiteY11" fmla="*/ 723900 h 781140"/>
              <a:gd name="connisteX12" fmla="*/ 837906 w 1605932"/>
              <a:gd name="connsiteY12" fmla="*/ 738505 h 781140"/>
              <a:gd name="connisteX13" fmla="*/ 922996 w 1605932"/>
              <a:gd name="connsiteY13" fmla="*/ 738505 h 781140"/>
              <a:gd name="connisteX14" fmla="*/ 1008086 w 1605932"/>
              <a:gd name="connsiteY14" fmla="*/ 723900 h 781140"/>
              <a:gd name="connisteX15" fmla="*/ 1079206 w 1605932"/>
              <a:gd name="connsiteY15" fmla="*/ 723900 h 781140"/>
              <a:gd name="connisteX16" fmla="*/ 1150326 w 1605932"/>
              <a:gd name="connsiteY16" fmla="*/ 695960 h 781140"/>
              <a:gd name="connisteX17" fmla="*/ 1221446 w 1605932"/>
              <a:gd name="connsiteY17" fmla="*/ 681355 h 781140"/>
              <a:gd name="connisteX18" fmla="*/ 1291931 w 1605932"/>
              <a:gd name="connsiteY18" fmla="*/ 652780 h 781140"/>
              <a:gd name="connisteX19" fmla="*/ 1391626 w 1605932"/>
              <a:gd name="connsiteY19" fmla="*/ 596265 h 781140"/>
              <a:gd name="connisteX20" fmla="*/ 1462746 w 1605932"/>
              <a:gd name="connsiteY20" fmla="*/ 553720 h 781140"/>
              <a:gd name="connisteX21" fmla="*/ 1533866 w 1605932"/>
              <a:gd name="connsiteY21" fmla="*/ 525145 h 781140"/>
              <a:gd name="connisteX22" fmla="*/ 1604351 w 1605932"/>
              <a:gd name="connsiteY22" fmla="*/ 468630 h 781140"/>
              <a:gd name="connisteX23" fmla="*/ 1476716 w 1605932"/>
              <a:gd name="connsiteY23" fmla="*/ 397510 h 781140"/>
              <a:gd name="connisteX24" fmla="*/ 1377656 w 1605932"/>
              <a:gd name="connsiteY24" fmla="*/ 340360 h 781140"/>
              <a:gd name="connisteX25" fmla="*/ 1306536 w 1605932"/>
              <a:gd name="connsiteY25" fmla="*/ 326390 h 781140"/>
              <a:gd name="connisteX26" fmla="*/ 1235416 w 1605932"/>
              <a:gd name="connsiteY26" fmla="*/ 312420 h 781140"/>
              <a:gd name="connisteX27" fmla="*/ 1164296 w 1605932"/>
              <a:gd name="connsiteY27" fmla="*/ 354965 h 781140"/>
              <a:gd name="connisteX28" fmla="*/ 1093176 w 1605932"/>
              <a:gd name="connsiteY28" fmla="*/ 354965 h 781140"/>
              <a:gd name="connisteX29" fmla="*/ 1022691 w 1605932"/>
              <a:gd name="connsiteY29" fmla="*/ 340360 h 781140"/>
              <a:gd name="connisteX30" fmla="*/ 951571 w 1605932"/>
              <a:gd name="connsiteY30" fmla="*/ 297815 h 781140"/>
              <a:gd name="connisteX31" fmla="*/ 936966 w 1605932"/>
              <a:gd name="connsiteY31" fmla="*/ 227330 h 781140"/>
              <a:gd name="connisteX32" fmla="*/ 909026 w 1605932"/>
              <a:gd name="connsiteY32" fmla="*/ 156210 h 781140"/>
              <a:gd name="connisteX33" fmla="*/ 837906 w 1605932"/>
              <a:gd name="connsiteY33" fmla="*/ 156210 h 781140"/>
              <a:gd name="connisteX34" fmla="*/ 766786 w 1605932"/>
              <a:gd name="connsiteY34" fmla="*/ 184785 h 781140"/>
              <a:gd name="connisteX35" fmla="*/ 695666 w 1605932"/>
              <a:gd name="connsiteY35" fmla="*/ 170180 h 781140"/>
              <a:gd name="connisteX36" fmla="*/ 625181 w 1605932"/>
              <a:gd name="connsiteY36" fmla="*/ 141605 h 781140"/>
              <a:gd name="connisteX37" fmla="*/ 539456 w 1605932"/>
              <a:gd name="connsiteY37" fmla="*/ 141605 h 781140"/>
              <a:gd name="connisteX38" fmla="*/ 468971 w 1605932"/>
              <a:gd name="connsiteY38" fmla="*/ 127635 h 781140"/>
              <a:gd name="connisteX39" fmla="*/ 397851 w 1605932"/>
              <a:gd name="connsiteY39" fmla="*/ 141605 h 781140"/>
              <a:gd name="connisteX40" fmla="*/ 326731 w 1605932"/>
              <a:gd name="connsiteY40" fmla="*/ 99060 h 781140"/>
              <a:gd name="connisteX41" fmla="*/ 255611 w 1605932"/>
              <a:gd name="connsiteY41" fmla="*/ 85090 h 781140"/>
              <a:gd name="connisteX42" fmla="*/ 184491 w 1605932"/>
              <a:gd name="connsiteY42" fmla="*/ 71120 h 781140"/>
              <a:gd name="connisteX43" fmla="*/ 114006 w 1605932"/>
              <a:gd name="connsiteY43" fmla="*/ 42545 h 781140"/>
              <a:gd name="connisteX44" fmla="*/ 42886 w 1605932"/>
              <a:gd name="connsiteY44" fmla="*/ 85090 h 781140"/>
              <a:gd name="connisteX45" fmla="*/ 341 w 1605932"/>
              <a:gd name="connsiteY45" fmla="*/ 170180 h 781140"/>
              <a:gd name="connisteX46" fmla="*/ 28281 w 1605932"/>
              <a:gd name="connsiteY46" fmla="*/ 85090 h 781140"/>
              <a:gd name="connisteX47" fmla="*/ 56856 w 1605932"/>
              <a:gd name="connsiteY47" fmla="*/ 0 h 7811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</a:cxnLst>
            <a:rect l="l" t="t" r="r" b="b"/>
            <a:pathLst>
              <a:path w="1605933" h="781141">
                <a:moveTo>
                  <a:pt x="342" y="156210"/>
                </a:moveTo>
                <a:cubicBezTo>
                  <a:pt x="13042" y="155575"/>
                  <a:pt x="42252" y="150495"/>
                  <a:pt x="70827" y="156210"/>
                </a:cubicBezTo>
                <a:cubicBezTo>
                  <a:pt x="99402" y="161925"/>
                  <a:pt x="113372" y="165100"/>
                  <a:pt x="141947" y="184785"/>
                </a:cubicBezTo>
                <a:cubicBezTo>
                  <a:pt x="170522" y="204470"/>
                  <a:pt x="178777" y="226695"/>
                  <a:pt x="213067" y="255270"/>
                </a:cubicBezTo>
                <a:cubicBezTo>
                  <a:pt x="247357" y="283845"/>
                  <a:pt x="278472" y="306705"/>
                  <a:pt x="312762" y="326390"/>
                </a:cubicBezTo>
                <a:cubicBezTo>
                  <a:pt x="347052" y="346075"/>
                  <a:pt x="354672" y="335280"/>
                  <a:pt x="383247" y="354965"/>
                </a:cubicBezTo>
                <a:cubicBezTo>
                  <a:pt x="411822" y="374650"/>
                  <a:pt x="428967" y="397510"/>
                  <a:pt x="454367" y="426085"/>
                </a:cubicBezTo>
                <a:cubicBezTo>
                  <a:pt x="479767" y="454660"/>
                  <a:pt x="486117" y="473710"/>
                  <a:pt x="511517" y="496570"/>
                </a:cubicBezTo>
                <a:cubicBezTo>
                  <a:pt x="536917" y="519430"/>
                  <a:pt x="547712" y="497205"/>
                  <a:pt x="582002" y="539750"/>
                </a:cubicBezTo>
                <a:cubicBezTo>
                  <a:pt x="616292" y="582295"/>
                  <a:pt x="662012" y="661670"/>
                  <a:pt x="681697" y="709930"/>
                </a:cubicBezTo>
                <a:cubicBezTo>
                  <a:pt x="701382" y="758190"/>
                  <a:pt x="667727" y="778510"/>
                  <a:pt x="681697" y="781050"/>
                </a:cubicBezTo>
                <a:cubicBezTo>
                  <a:pt x="695667" y="783590"/>
                  <a:pt x="721702" y="732155"/>
                  <a:pt x="752817" y="723900"/>
                </a:cubicBezTo>
                <a:cubicBezTo>
                  <a:pt x="783932" y="715645"/>
                  <a:pt x="803617" y="735330"/>
                  <a:pt x="837907" y="738505"/>
                </a:cubicBezTo>
                <a:cubicBezTo>
                  <a:pt x="872197" y="741680"/>
                  <a:pt x="888707" y="741680"/>
                  <a:pt x="922997" y="738505"/>
                </a:cubicBezTo>
                <a:cubicBezTo>
                  <a:pt x="957287" y="735330"/>
                  <a:pt x="976972" y="727075"/>
                  <a:pt x="1008087" y="723900"/>
                </a:cubicBezTo>
                <a:cubicBezTo>
                  <a:pt x="1039202" y="720725"/>
                  <a:pt x="1050632" y="729615"/>
                  <a:pt x="1079207" y="723900"/>
                </a:cubicBezTo>
                <a:cubicBezTo>
                  <a:pt x="1107782" y="718185"/>
                  <a:pt x="1121752" y="704215"/>
                  <a:pt x="1150327" y="695960"/>
                </a:cubicBezTo>
                <a:cubicBezTo>
                  <a:pt x="1178902" y="687705"/>
                  <a:pt x="1192872" y="690245"/>
                  <a:pt x="1221447" y="681355"/>
                </a:cubicBezTo>
                <a:cubicBezTo>
                  <a:pt x="1250022" y="672465"/>
                  <a:pt x="1257642" y="669925"/>
                  <a:pt x="1291932" y="652780"/>
                </a:cubicBezTo>
                <a:cubicBezTo>
                  <a:pt x="1326222" y="635635"/>
                  <a:pt x="1357337" y="615950"/>
                  <a:pt x="1391627" y="596265"/>
                </a:cubicBezTo>
                <a:cubicBezTo>
                  <a:pt x="1425917" y="576580"/>
                  <a:pt x="1434172" y="567690"/>
                  <a:pt x="1462747" y="553720"/>
                </a:cubicBezTo>
                <a:cubicBezTo>
                  <a:pt x="1491322" y="539750"/>
                  <a:pt x="1505292" y="542290"/>
                  <a:pt x="1533867" y="525145"/>
                </a:cubicBezTo>
                <a:cubicBezTo>
                  <a:pt x="1562442" y="508000"/>
                  <a:pt x="1615782" y="494030"/>
                  <a:pt x="1604352" y="468630"/>
                </a:cubicBezTo>
                <a:cubicBezTo>
                  <a:pt x="1592922" y="443230"/>
                  <a:pt x="1521802" y="422910"/>
                  <a:pt x="1476717" y="397510"/>
                </a:cubicBezTo>
                <a:cubicBezTo>
                  <a:pt x="1431632" y="372110"/>
                  <a:pt x="1411947" y="354330"/>
                  <a:pt x="1377657" y="340360"/>
                </a:cubicBezTo>
                <a:cubicBezTo>
                  <a:pt x="1343367" y="326390"/>
                  <a:pt x="1335112" y="332105"/>
                  <a:pt x="1306537" y="326390"/>
                </a:cubicBezTo>
                <a:cubicBezTo>
                  <a:pt x="1277962" y="320675"/>
                  <a:pt x="1263992" y="306705"/>
                  <a:pt x="1235417" y="312420"/>
                </a:cubicBezTo>
                <a:cubicBezTo>
                  <a:pt x="1206842" y="318135"/>
                  <a:pt x="1192872" y="346710"/>
                  <a:pt x="1164297" y="354965"/>
                </a:cubicBezTo>
                <a:cubicBezTo>
                  <a:pt x="1135722" y="363220"/>
                  <a:pt x="1121752" y="358140"/>
                  <a:pt x="1093177" y="354965"/>
                </a:cubicBezTo>
                <a:cubicBezTo>
                  <a:pt x="1064602" y="351790"/>
                  <a:pt x="1051267" y="351790"/>
                  <a:pt x="1022692" y="340360"/>
                </a:cubicBezTo>
                <a:cubicBezTo>
                  <a:pt x="994117" y="328930"/>
                  <a:pt x="968717" y="320675"/>
                  <a:pt x="951572" y="297815"/>
                </a:cubicBezTo>
                <a:cubicBezTo>
                  <a:pt x="934427" y="274955"/>
                  <a:pt x="945222" y="255905"/>
                  <a:pt x="936967" y="227330"/>
                </a:cubicBezTo>
                <a:cubicBezTo>
                  <a:pt x="928712" y="198755"/>
                  <a:pt x="928712" y="170180"/>
                  <a:pt x="909027" y="156210"/>
                </a:cubicBezTo>
                <a:cubicBezTo>
                  <a:pt x="889342" y="142240"/>
                  <a:pt x="866482" y="150495"/>
                  <a:pt x="837907" y="156210"/>
                </a:cubicBezTo>
                <a:cubicBezTo>
                  <a:pt x="809332" y="161925"/>
                  <a:pt x="795362" y="182245"/>
                  <a:pt x="766787" y="184785"/>
                </a:cubicBezTo>
                <a:cubicBezTo>
                  <a:pt x="738212" y="187325"/>
                  <a:pt x="724242" y="179070"/>
                  <a:pt x="695667" y="170180"/>
                </a:cubicBezTo>
                <a:cubicBezTo>
                  <a:pt x="667092" y="161290"/>
                  <a:pt x="656297" y="147320"/>
                  <a:pt x="625182" y="141605"/>
                </a:cubicBezTo>
                <a:cubicBezTo>
                  <a:pt x="594067" y="135890"/>
                  <a:pt x="570572" y="144145"/>
                  <a:pt x="539457" y="141605"/>
                </a:cubicBezTo>
                <a:cubicBezTo>
                  <a:pt x="508342" y="139065"/>
                  <a:pt x="497547" y="127635"/>
                  <a:pt x="468972" y="127635"/>
                </a:cubicBezTo>
                <a:cubicBezTo>
                  <a:pt x="440397" y="127635"/>
                  <a:pt x="426427" y="147320"/>
                  <a:pt x="397852" y="141605"/>
                </a:cubicBezTo>
                <a:cubicBezTo>
                  <a:pt x="369277" y="135890"/>
                  <a:pt x="355307" y="110490"/>
                  <a:pt x="326732" y="99060"/>
                </a:cubicBezTo>
                <a:cubicBezTo>
                  <a:pt x="298157" y="87630"/>
                  <a:pt x="284187" y="90805"/>
                  <a:pt x="255612" y="85090"/>
                </a:cubicBezTo>
                <a:cubicBezTo>
                  <a:pt x="227037" y="79375"/>
                  <a:pt x="213067" y="79375"/>
                  <a:pt x="184492" y="71120"/>
                </a:cubicBezTo>
                <a:cubicBezTo>
                  <a:pt x="155917" y="62865"/>
                  <a:pt x="142582" y="40005"/>
                  <a:pt x="114007" y="42545"/>
                </a:cubicBezTo>
                <a:cubicBezTo>
                  <a:pt x="85432" y="45085"/>
                  <a:pt x="65747" y="59690"/>
                  <a:pt x="42887" y="85090"/>
                </a:cubicBezTo>
                <a:cubicBezTo>
                  <a:pt x="20027" y="110490"/>
                  <a:pt x="3517" y="170180"/>
                  <a:pt x="342" y="170180"/>
                </a:cubicBezTo>
                <a:cubicBezTo>
                  <a:pt x="-2833" y="170180"/>
                  <a:pt x="16852" y="119380"/>
                  <a:pt x="28282" y="85090"/>
                </a:cubicBezTo>
                <a:cubicBezTo>
                  <a:pt x="39712" y="50800"/>
                  <a:pt x="51777" y="15240"/>
                  <a:pt x="56857" y="0"/>
                </a:cubicBezTo>
              </a:path>
            </a:pathLst>
          </a:custGeom>
          <a:solidFill>
            <a:srgbClr val="FFFF00">
              <a:alpha val="31000"/>
            </a:srgbClr>
          </a:solidFill>
          <a:ln>
            <a:solidFill>
              <a:srgbClr val="FFFF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400175" y="3707130"/>
            <a:ext cx="1308100" cy="865505"/>
          </a:xfrm>
          <a:custGeom>
            <a:avLst/>
            <a:gdLst>
              <a:gd name="connisteX0" fmla="*/ 687705 w 1308146"/>
              <a:gd name="connsiteY0" fmla="*/ 26749 h 865341"/>
              <a:gd name="connisteX1" fmla="*/ 760095 w 1308146"/>
              <a:gd name="connsiteY1" fmla="*/ 44529 h 865341"/>
              <a:gd name="connisteX2" fmla="*/ 832485 w 1308146"/>
              <a:gd name="connsiteY2" fmla="*/ 80724 h 865341"/>
              <a:gd name="connisteX3" fmla="*/ 904240 w 1308146"/>
              <a:gd name="connsiteY3" fmla="*/ 116919 h 865341"/>
              <a:gd name="connisteX4" fmla="*/ 958850 w 1308146"/>
              <a:gd name="connsiteY4" fmla="*/ 189309 h 865341"/>
              <a:gd name="connisteX5" fmla="*/ 1031240 w 1308146"/>
              <a:gd name="connsiteY5" fmla="*/ 225504 h 865341"/>
              <a:gd name="connisteX6" fmla="*/ 1067435 w 1308146"/>
              <a:gd name="connsiteY6" fmla="*/ 297894 h 865341"/>
              <a:gd name="connisteX7" fmla="*/ 1139825 w 1308146"/>
              <a:gd name="connsiteY7" fmla="*/ 334089 h 865341"/>
              <a:gd name="connisteX8" fmla="*/ 1212215 w 1308146"/>
              <a:gd name="connsiteY8" fmla="*/ 388699 h 865341"/>
              <a:gd name="connisteX9" fmla="*/ 1248410 w 1308146"/>
              <a:gd name="connsiteY9" fmla="*/ 461089 h 865341"/>
              <a:gd name="connisteX10" fmla="*/ 1302385 w 1308146"/>
              <a:gd name="connsiteY10" fmla="*/ 532844 h 865341"/>
              <a:gd name="connisteX11" fmla="*/ 1302385 w 1308146"/>
              <a:gd name="connsiteY11" fmla="*/ 605234 h 865341"/>
              <a:gd name="connisteX12" fmla="*/ 1284605 w 1308146"/>
              <a:gd name="connsiteY12" fmla="*/ 677624 h 865341"/>
              <a:gd name="connisteX13" fmla="*/ 1212215 w 1308146"/>
              <a:gd name="connsiteY13" fmla="*/ 696039 h 865341"/>
              <a:gd name="connisteX14" fmla="*/ 1157605 w 1308146"/>
              <a:gd name="connsiteY14" fmla="*/ 768429 h 865341"/>
              <a:gd name="connisteX15" fmla="*/ 1085215 w 1308146"/>
              <a:gd name="connsiteY15" fmla="*/ 804624 h 865341"/>
              <a:gd name="connisteX16" fmla="*/ 1012825 w 1308146"/>
              <a:gd name="connsiteY16" fmla="*/ 858599 h 865341"/>
              <a:gd name="connisteX17" fmla="*/ 940435 w 1308146"/>
              <a:gd name="connsiteY17" fmla="*/ 858599 h 865341"/>
              <a:gd name="connisteX18" fmla="*/ 868680 w 1308146"/>
              <a:gd name="connsiteY18" fmla="*/ 822404 h 865341"/>
              <a:gd name="connisteX19" fmla="*/ 796290 w 1308146"/>
              <a:gd name="connsiteY19" fmla="*/ 768429 h 865341"/>
              <a:gd name="connisteX20" fmla="*/ 723900 w 1308146"/>
              <a:gd name="connsiteY20" fmla="*/ 750014 h 865341"/>
              <a:gd name="connisteX21" fmla="*/ 651510 w 1308146"/>
              <a:gd name="connsiteY21" fmla="*/ 732234 h 865341"/>
              <a:gd name="connisteX22" fmla="*/ 579120 w 1308146"/>
              <a:gd name="connsiteY22" fmla="*/ 732234 h 865341"/>
              <a:gd name="connisteX23" fmla="*/ 506730 w 1308146"/>
              <a:gd name="connsiteY23" fmla="*/ 696039 h 865341"/>
              <a:gd name="connisteX24" fmla="*/ 434340 w 1308146"/>
              <a:gd name="connsiteY24" fmla="*/ 677624 h 865341"/>
              <a:gd name="connisteX25" fmla="*/ 361950 w 1308146"/>
              <a:gd name="connsiteY25" fmla="*/ 677624 h 865341"/>
              <a:gd name="connisteX26" fmla="*/ 289560 w 1308146"/>
              <a:gd name="connsiteY26" fmla="*/ 677624 h 865341"/>
              <a:gd name="connisteX27" fmla="*/ 217170 w 1308146"/>
              <a:gd name="connsiteY27" fmla="*/ 659844 h 865341"/>
              <a:gd name="connisteX28" fmla="*/ 144780 w 1308146"/>
              <a:gd name="connsiteY28" fmla="*/ 659844 h 865341"/>
              <a:gd name="connisteX29" fmla="*/ 72390 w 1308146"/>
              <a:gd name="connsiteY29" fmla="*/ 641429 h 865341"/>
              <a:gd name="connisteX30" fmla="*/ 0 w 1308146"/>
              <a:gd name="connsiteY30" fmla="*/ 605234 h 865341"/>
              <a:gd name="connisteX31" fmla="*/ 72390 w 1308146"/>
              <a:gd name="connsiteY31" fmla="*/ 605234 h 865341"/>
              <a:gd name="connisteX32" fmla="*/ 144780 w 1308146"/>
              <a:gd name="connsiteY32" fmla="*/ 605234 h 865341"/>
              <a:gd name="connisteX33" fmla="*/ 217170 w 1308146"/>
              <a:gd name="connsiteY33" fmla="*/ 587454 h 865341"/>
              <a:gd name="connisteX34" fmla="*/ 289560 w 1308146"/>
              <a:gd name="connsiteY34" fmla="*/ 569039 h 865341"/>
              <a:gd name="connisteX35" fmla="*/ 361950 w 1308146"/>
              <a:gd name="connsiteY35" fmla="*/ 532844 h 865341"/>
              <a:gd name="connisteX36" fmla="*/ 434340 w 1308146"/>
              <a:gd name="connsiteY36" fmla="*/ 461089 h 865341"/>
              <a:gd name="connisteX37" fmla="*/ 488315 w 1308146"/>
              <a:gd name="connsiteY37" fmla="*/ 388699 h 865341"/>
              <a:gd name="connisteX38" fmla="*/ 524510 w 1308146"/>
              <a:gd name="connsiteY38" fmla="*/ 316309 h 865341"/>
              <a:gd name="connisteX39" fmla="*/ 542925 w 1308146"/>
              <a:gd name="connsiteY39" fmla="*/ 225504 h 865341"/>
              <a:gd name="connisteX40" fmla="*/ 560705 w 1308146"/>
              <a:gd name="connsiteY40" fmla="*/ 153114 h 865341"/>
              <a:gd name="connisteX41" fmla="*/ 560705 w 1308146"/>
              <a:gd name="connsiteY41" fmla="*/ 80724 h 865341"/>
              <a:gd name="connisteX42" fmla="*/ 579120 w 1308146"/>
              <a:gd name="connsiteY42" fmla="*/ 8334 h 865341"/>
              <a:gd name="connisteX43" fmla="*/ 651510 w 1308146"/>
              <a:gd name="connsiteY43" fmla="*/ 8334 h 865341"/>
              <a:gd name="connisteX44" fmla="*/ 723900 w 1308146"/>
              <a:gd name="connsiteY44" fmla="*/ 44529 h 8653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</a:cxnLst>
            <a:rect l="l" t="t" r="r" b="b"/>
            <a:pathLst>
              <a:path w="1308146" h="865342">
                <a:moveTo>
                  <a:pt x="687705" y="26750"/>
                </a:moveTo>
                <a:cubicBezTo>
                  <a:pt x="701040" y="29290"/>
                  <a:pt x="730885" y="33735"/>
                  <a:pt x="760095" y="44530"/>
                </a:cubicBezTo>
                <a:cubicBezTo>
                  <a:pt x="789305" y="55325"/>
                  <a:pt x="803910" y="66120"/>
                  <a:pt x="832485" y="80725"/>
                </a:cubicBezTo>
                <a:cubicBezTo>
                  <a:pt x="861060" y="95330"/>
                  <a:pt x="878840" y="95330"/>
                  <a:pt x="904240" y="116920"/>
                </a:cubicBezTo>
                <a:cubicBezTo>
                  <a:pt x="929640" y="138510"/>
                  <a:pt x="933450" y="167720"/>
                  <a:pt x="958850" y="189310"/>
                </a:cubicBezTo>
                <a:cubicBezTo>
                  <a:pt x="984250" y="210900"/>
                  <a:pt x="1009650" y="203915"/>
                  <a:pt x="1031240" y="225505"/>
                </a:cubicBezTo>
                <a:cubicBezTo>
                  <a:pt x="1052830" y="247095"/>
                  <a:pt x="1045845" y="276305"/>
                  <a:pt x="1067435" y="297895"/>
                </a:cubicBezTo>
                <a:cubicBezTo>
                  <a:pt x="1089025" y="319485"/>
                  <a:pt x="1110615" y="315675"/>
                  <a:pt x="1139825" y="334090"/>
                </a:cubicBezTo>
                <a:cubicBezTo>
                  <a:pt x="1169035" y="352505"/>
                  <a:pt x="1190625" y="363300"/>
                  <a:pt x="1212215" y="388700"/>
                </a:cubicBezTo>
                <a:cubicBezTo>
                  <a:pt x="1233805" y="414100"/>
                  <a:pt x="1230630" y="432515"/>
                  <a:pt x="1248410" y="461090"/>
                </a:cubicBezTo>
                <a:cubicBezTo>
                  <a:pt x="1266190" y="489665"/>
                  <a:pt x="1291590" y="504270"/>
                  <a:pt x="1302385" y="532845"/>
                </a:cubicBezTo>
                <a:cubicBezTo>
                  <a:pt x="1313180" y="561420"/>
                  <a:pt x="1306195" y="576025"/>
                  <a:pt x="1302385" y="605235"/>
                </a:cubicBezTo>
                <a:cubicBezTo>
                  <a:pt x="1298575" y="634445"/>
                  <a:pt x="1302385" y="659210"/>
                  <a:pt x="1284605" y="677625"/>
                </a:cubicBezTo>
                <a:cubicBezTo>
                  <a:pt x="1266825" y="696040"/>
                  <a:pt x="1237615" y="677625"/>
                  <a:pt x="1212215" y="696040"/>
                </a:cubicBezTo>
                <a:cubicBezTo>
                  <a:pt x="1186815" y="714455"/>
                  <a:pt x="1183005" y="746840"/>
                  <a:pt x="1157605" y="768430"/>
                </a:cubicBezTo>
                <a:cubicBezTo>
                  <a:pt x="1132205" y="790020"/>
                  <a:pt x="1114425" y="786845"/>
                  <a:pt x="1085215" y="804625"/>
                </a:cubicBezTo>
                <a:cubicBezTo>
                  <a:pt x="1056005" y="822405"/>
                  <a:pt x="1042035" y="847805"/>
                  <a:pt x="1012825" y="858600"/>
                </a:cubicBezTo>
                <a:cubicBezTo>
                  <a:pt x="983615" y="869395"/>
                  <a:pt x="969010" y="865585"/>
                  <a:pt x="940435" y="858600"/>
                </a:cubicBezTo>
                <a:cubicBezTo>
                  <a:pt x="911860" y="851615"/>
                  <a:pt x="897255" y="840185"/>
                  <a:pt x="868680" y="822405"/>
                </a:cubicBezTo>
                <a:cubicBezTo>
                  <a:pt x="840105" y="804625"/>
                  <a:pt x="825500" y="783035"/>
                  <a:pt x="796290" y="768430"/>
                </a:cubicBezTo>
                <a:cubicBezTo>
                  <a:pt x="767080" y="753825"/>
                  <a:pt x="753110" y="757000"/>
                  <a:pt x="723900" y="750015"/>
                </a:cubicBezTo>
                <a:cubicBezTo>
                  <a:pt x="694690" y="743030"/>
                  <a:pt x="680720" y="736045"/>
                  <a:pt x="651510" y="732235"/>
                </a:cubicBezTo>
                <a:cubicBezTo>
                  <a:pt x="622300" y="728425"/>
                  <a:pt x="608330" y="739220"/>
                  <a:pt x="579120" y="732235"/>
                </a:cubicBezTo>
                <a:cubicBezTo>
                  <a:pt x="549910" y="725250"/>
                  <a:pt x="535940" y="706835"/>
                  <a:pt x="506730" y="696040"/>
                </a:cubicBezTo>
                <a:cubicBezTo>
                  <a:pt x="477520" y="685245"/>
                  <a:pt x="463550" y="681435"/>
                  <a:pt x="434340" y="677625"/>
                </a:cubicBezTo>
                <a:cubicBezTo>
                  <a:pt x="405130" y="673815"/>
                  <a:pt x="391160" y="677625"/>
                  <a:pt x="361950" y="677625"/>
                </a:cubicBezTo>
                <a:cubicBezTo>
                  <a:pt x="332740" y="677625"/>
                  <a:pt x="318770" y="681435"/>
                  <a:pt x="289560" y="677625"/>
                </a:cubicBezTo>
                <a:cubicBezTo>
                  <a:pt x="260350" y="673815"/>
                  <a:pt x="246380" y="663655"/>
                  <a:pt x="217170" y="659845"/>
                </a:cubicBezTo>
                <a:cubicBezTo>
                  <a:pt x="187960" y="656035"/>
                  <a:pt x="173990" y="663655"/>
                  <a:pt x="144780" y="659845"/>
                </a:cubicBezTo>
                <a:cubicBezTo>
                  <a:pt x="115570" y="656035"/>
                  <a:pt x="101600" y="652225"/>
                  <a:pt x="72390" y="641430"/>
                </a:cubicBezTo>
                <a:cubicBezTo>
                  <a:pt x="43180" y="630635"/>
                  <a:pt x="0" y="612220"/>
                  <a:pt x="0" y="605235"/>
                </a:cubicBezTo>
                <a:cubicBezTo>
                  <a:pt x="0" y="598250"/>
                  <a:pt x="43180" y="605235"/>
                  <a:pt x="72390" y="605235"/>
                </a:cubicBezTo>
                <a:cubicBezTo>
                  <a:pt x="101600" y="605235"/>
                  <a:pt x="115570" y="609045"/>
                  <a:pt x="144780" y="605235"/>
                </a:cubicBezTo>
                <a:cubicBezTo>
                  <a:pt x="173990" y="601425"/>
                  <a:pt x="187960" y="594440"/>
                  <a:pt x="217170" y="587455"/>
                </a:cubicBezTo>
                <a:cubicBezTo>
                  <a:pt x="246380" y="580470"/>
                  <a:pt x="260350" y="579835"/>
                  <a:pt x="289560" y="569040"/>
                </a:cubicBezTo>
                <a:cubicBezTo>
                  <a:pt x="318770" y="558245"/>
                  <a:pt x="332740" y="554435"/>
                  <a:pt x="361950" y="532845"/>
                </a:cubicBezTo>
                <a:cubicBezTo>
                  <a:pt x="391160" y="511255"/>
                  <a:pt x="408940" y="489665"/>
                  <a:pt x="434340" y="461090"/>
                </a:cubicBezTo>
                <a:cubicBezTo>
                  <a:pt x="459740" y="432515"/>
                  <a:pt x="470535" y="417910"/>
                  <a:pt x="488315" y="388700"/>
                </a:cubicBezTo>
                <a:cubicBezTo>
                  <a:pt x="506095" y="359490"/>
                  <a:pt x="513715" y="348695"/>
                  <a:pt x="524510" y="316310"/>
                </a:cubicBezTo>
                <a:cubicBezTo>
                  <a:pt x="535305" y="283925"/>
                  <a:pt x="535940" y="257890"/>
                  <a:pt x="542925" y="225505"/>
                </a:cubicBezTo>
                <a:cubicBezTo>
                  <a:pt x="549910" y="193120"/>
                  <a:pt x="556895" y="182325"/>
                  <a:pt x="560705" y="153115"/>
                </a:cubicBezTo>
                <a:cubicBezTo>
                  <a:pt x="564515" y="123905"/>
                  <a:pt x="556895" y="109935"/>
                  <a:pt x="560705" y="80725"/>
                </a:cubicBezTo>
                <a:cubicBezTo>
                  <a:pt x="564515" y="51515"/>
                  <a:pt x="560705" y="22940"/>
                  <a:pt x="579120" y="8335"/>
                </a:cubicBezTo>
                <a:cubicBezTo>
                  <a:pt x="597535" y="-6270"/>
                  <a:pt x="622300" y="1350"/>
                  <a:pt x="651510" y="8335"/>
                </a:cubicBezTo>
                <a:cubicBezTo>
                  <a:pt x="680720" y="15320"/>
                  <a:pt x="710565" y="37545"/>
                  <a:pt x="723900" y="44530"/>
                </a:cubicBezTo>
              </a:path>
            </a:pathLst>
          </a:custGeom>
          <a:solidFill>
            <a:srgbClr val="6AA84F">
              <a:alpha val="32000"/>
            </a:srgbClr>
          </a:solidFill>
          <a:ln>
            <a:solidFill>
              <a:srgbClr val="6AA84F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95672" y="3794540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963380" y="4026639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688898" y="3581338"/>
            <a:ext cx="461994" cy="47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071043" y="3164143"/>
            <a:ext cx="461994" cy="47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591435" y="2752725"/>
            <a:ext cx="462280" cy="5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4026535" y="2974975"/>
            <a:ext cx="462280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reeform 19"/>
          <p:cNvSpPr/>
          <p:nvPr/>
        </p:nvSpPr>
        <p:spPr>
          <a:xfrm>
            <a:off x="1646555" y="423545"/>
            <a:ext cx="2618740" cy="1340485"/>
          </a:xfrm>
          <a:custGeom>
            <a:avLst/>
            <a:gdLst>
              <a:gd name="connisteX0" fmla="*/ 133107 w 2618935"/>
              <a:gd name="connsiteY0" fmla="*/ 976630 h 1340273"/>
              <a:gd name="connisteX1" fmla="*/ 205497 w 2618935"/>
              <a:gd name="connsiteY1" fmla="*/ 940435 h 1340273"/>
              <a:gd name="connisteX2" fmla="*/ 223912 w 2618935"/>
              <a:gd name="connsiteY2" fmla="*/ 1012825 h 1340273"/>
              <a:gd name="connisteX3" fmla="*/ 296302 w 2618935"/>
              <a:gd name="connsiteY3" fmla="*/ 958850 h 1340273"/>
              <a:gd name="connisteX4" fmla="*/ 368692 w 2618935"/>
              <a:gd name="connsiteY4" fmla="*/ 940435 h 1340273"/>
              <a:gd name="connisteX5" fmla="*/ 441082 w 2618935"/>
              <a:gd name="connsiteY5" fmla="*/ 940435 h 1340273"/>
              <a:gd name="connisteX6" fmla="*/ 513472 w 2618935"/>
              <a:gd name="connsiteY6" fmla="*/ 922655 h 1340273"/>
              <a:gd name="connisteX7" fmla="*/ 585862 w 2618935"/>
              <a:gd name="connsiteY7" fmla="*/ 904240 h 1340273"/>
              <a:gd name="connisteX8" fmla="*/ 657617 w 2618935"/>
              <a:gd name="connsiteY8" fmla="*/ 886460 h 1340273"/>
              <a:gd name="connisteX9" fmla="*/ 730007 w 2618935"/>
              <a:gd name="connsiteY9" fmla="*/ 886460 h 1340273"/>
              <a:gd name="connisteX10" fmla="*/ 802397 w 2618935"/>
              <a:gd name="connsiteY10" fmla="*/ 868045 h 1340273"/>
              <a:gd name="connisteX11" fmla="*/ 874787 w 2618935"/>
              <a:gd name="connsiteY11" fmla="*/ 850265 h 1340273"/>
              <a:gd name="connisteX12" fmla="*/ 947177 w 2618935"/>
              <a:gd name="connsiteY12" fmla="*/ 904240 h 1340273"/>
              <a:gd name="connisteX13" fmla="*/ 1019567 w 2618935"/>
              <a:gd name="connsiteY13" fmla="*/ 922655 h 1340273"/>
              <a:gd name="connisteX14" fmla="*/ 1091957 w 2618935"/>
              <a:gd name="connsiteY14" fmla="*/ 922655 h 1340273"/>
              <a:gd name="connisteX15" fmla="*/ 1164347 w 2618935"/>
              <a:gd name="connsiteY15" fmla="*/ 976630 h 1340273"/>
              <a:gd name="connisteX16" fmla="*/ 1236737 w 2618935"/>
              <a:gd name="connsiteY16" fmla="*/ 1049020 h 1340273"/>
              <a:gd name="connisteX17" fmla="*/ 1272932 w 2618935"/>
              <a:gd name="connsiteY17" fmla="*/ 1121410 h 1340273"/>
              <a:gd name="connisteX18" fmla="*/ 1309127 w 2618935"/>
              <a:gd name="connsiteY18" fmla="*/ 1193800 h 1340273"/>
              <a:gd name="connisteX19" fmla="*/ 1381517 w 2618935"/>
              <a:gd name="connsiteY19" fmla="*/ 1229995 h 1340273"/>
              <a:gd name="connisteX20" fmla="*/ 1453907 w 2618935"/>
              <a:gd name="connsiteY20" fmla="*/ 1266190 h 1340273"/>
              <a:gd name="connisteX21" fmla="*/ 1526297 w 2618935"/>
              <a:gd name="connsiteY21" fmla="*/ 1302385 h 1340273"/>
              <a:gd name="connisteX22" fmla="*/ 1598687 w 2618935"/>
              <a:gd name="connsiteY22" fmla="*/ 1320165 h 1340273"/>
              <a:gd name="connisteX23" fmla="*/ 1671077 w 2618935"/>
              <a:gd name="connsiteY23" fmla="*/ 1320165 h 1340273"/>
              <a:gd name="connisteX24" fmla="*/ 1743467 w 2618935"/>
              <a:gd name="connsiteY24" fmla="*/ 1338580 h 1340273"/>
              <a:gd name="connisteX25" fmla="*/ 1815857 w 2618935"/>
              <a:gd name="connsiteY25" fmla="*/ 1338580 h 1340273"/>
              <a:gd name="connisteX26" fmla="*/ 1888247 w 2618935"/>
              <a:gd name="connsiteY26" fmla="*/ 1338580 h 1340273"/>
              <a:gd name="connisteX27" fmla="*/ 1960637 w 2618935"/>
              <a:gd name="connsiteY27" fmla="*/ 1338580 h 1340273"/>
              <a:gd name="connisteX28" fmla="*/ 2032392 w 2618935"/>
              <a:gd name="connsiteY28" fmla="*/ 1338580 h 1340273"/>
              <a:gd name="connisteX29" fmla="*/ 2104782 w 2618935"/>
              <a:gd name="connsiteY29" fmla="*/ 1338580 h 1340273"/>
              <a:gd name="connisteX30" fmla="*/ 2177172 w 2618935"/>
              <a:gd name="connsiteY30" fmla="*/ 1338580 h 1340273"/>
              <a:gd name="connisteX31" fmla="*/ 2249562 w 2618935"/>
              <a:gd name="connsiteY31" fmla="*/ 1320165 h 1340273"/>
              <a:gd name="connisteX32" fmla="*/ 2321952 w 2618935"/>
              <a:gd name="connsiteY32" fmla="*/ 1247775 h 1340273"/>
              <a:gd name="connisteX33" fmla="*/ 2394342 w 2618935"/>
              <a:gd name="connsiteY33" fmla="*/ 1193800 h 1340273"/>
              <a:gd name="connisteX34" fmla="*/ 2466732 w 2618935"/>
              <a:gd name="connsiteY34" fmla="*/ 1175385 h 1340273"/>
              <a:gd name="connisteX35" fmla="*/ 2539122 w 2618935"/>
              <a:gd name="connsiteY35" fmla="*/ 1139190 h 1340273"/>
              <a:gd name="connisteX36" fmla="*/ 2485147 w 2618935"/>
              <a:gd name="connsiteY36" fmla="*/ 1066800 h 1340273"/>
              <a:gd name="connisteX37" fmla="*/ 2557537 w 2618935"/>
              <a:gd name="connsiteY37" fmla="*/ 1012825 h 1340273"/>
              <a:gd name="connisteX38" fmla="*/ 2502927 w 2618935"/>
              <a:gd name="connsiteY38" fmla="*/ 940435 h 1340273"/>
              <a:gd name="connisteX39" fmla="*/ 2575317 w 2618935"/>
              <a:gd name="connsiteY39" fmla="*/ 904240 h 1340273"/>
              <a:gd name="connisteX40" fmla="*/ 2611512 w 2618935"/>
              <a:gd name="connsiteY40" fmla="*/ 831850 h 1340273"/>
              <a:gd name="connisteX41" fmla="*/ 2593732 w 2618935"/>
              <a:gd name="connsiteY41" fmla="*/ 759460 h 1340273"/>
              <a:gd name="connisteX42" fmla="*/ 2593732 w 2618935"/>
              <a:gd name="connsiteY42" fmla="*/ 687070 h 1340273"/>
              <a:gd name="connisteX43" fmla="*/ 2611512 w 2618935"/>
              <a:gd name="connsiteY43" fmla="*/ 614680 h 1340273"/>
              <a:gd name="connisteX44" fmla="*/ 2611512 w 2618935"/>
              <a:gd name="connsiteY44" fmla="*/ 542290 h 1340273"/>
              <a:gd name="connisteX45" fmla="*/ 2539122 w 2618935"/>
              <a:gd name="connsiteY45" fmla="*/ 506095 h 1340273"/>
              <a:gd name="connisteX46" fmla="*/ 2466732 w 2618935"/>
              <a:gd name="connsiteY46" fmla="*/ 488315 h 1340273"/>
              <a:gd name="connisteX47" fmla="*/ 2394342 w 2618935"/>
              <a:gd name="connsiteY47" fmla="*/ 452120 h 1340273"/>
              <a:gd name="connisteX48" fmla="*/ 2358147 w 2618935"/>
              <a:gd name="connsiteY48" fmla="*/ 379730 h 1340273"/>
              <a:gd name="connisteX49" fmla="*/ 2285757 w 2618935"/>
              <a:gd name="connsiteY49" fmla="*/ 343535 h 1340273"/>
              <a:gd name="connisteX50" fmla="*/ 2267977 w 2618935"/>
              <a:gd name="connsiteY50" fmla="*/ 271145 h 1340273"/>
              <a:gd name="connisteX51" fmla="*/ 2285757 w 2618935"/>
              <a:gd name="connsiteY51" fmla="*/ 198755 h 1340273"/>
              <a:gd name="connisteX52" fmla="*/ 2304172 w 2618935"/>
              <a:gd name="connsiteY52" fmla="*/ 126365 h 1340273"/>
              <a:gd name="connisteX53" fmla="*/ 2304172 w 2618935"/>
              <a:gd name="connsiteY53" fmla="*/ 53975 h 1340273"/>
              <a:gd name="connisteX54" fmla="*/ 2231782 w 2618935"/>
              <a:gd name="connsiteY54" fmla="*/ 17780 h 1340273"/>
              <a:gd name="connisteX55" fmla="*/ 2159392 w 2618935"/>
              <a:gd name="connsiteY55" fmla="*/ 0 h 1340273"/>
              <a:gd name="connisteX56" fmla="*/ 2087002 w 2618935"/>
              <a:gd name="connsiteY56" fmla="*/ 17780 h 1340273"/>
              <a:gd name="connisteX57" fmla="*/ 2014612 w 2618935"/>
              <a:gd name="connsiteY57" fmla="*/ 36195 h 1340273"/>
              <a:gd name="connisteX58" fmla="*/ 1942222 w 2618935"/>
              <a:gd name="connsiteY58" fmla="*/ 53975 h 1340273"/>
              <a:gd name="connisteX59" fmla="*/ 1888247 w 2618935"/>
              <a:gd name="connsiteY59" fmla="*/ 126365 h 1340273"/>
              <a:gd name="connisteX60" fmla="*/ 1815857 w 2618935"/>
              <a:gd name="connsiteY60" fmla="*/ 144780 h 1340273"/>
              <a:gd name="connisteX61" fmla="*/ 1743467 w 2618935"/>
              <a:gd name="connsiteY61" fmla="*/ 108585 h 1340273"/>
              <a:gd name="connisteX62" fmla="*/ 1671077 w 2618935"/>
              <a:gd name="connsiteY62" fmla="*/ 90170 h 1340273"/>
              <a:gd name="connisteX63" fmla="*/ 1598687 w 2618935"/>
              <a:gd name="connsiteY63" fmla="*/ 126365 h 1340273"/>
              <a:gd name="connisteX64" fmla="*/ 1526297 w 2618935"/>
              <a:gd name="connsiteY64" fmla="*/ 126365 h 1340273"/>
              <a:gd name="connisteX65" fmla="*/ 1453907 w 2618935"/>
              <a:gd name="connsiteY65" fmla="*/ 108585 h 1340273"/>
              <a:gd name="connisteX66" fmla="*/ 1381517 w 2618935"/>
              <a:gd name="connsiteY66" fmla="*/ 144780 h 1340273"/>
              <a:gd name="connisteX67" fmla="*/ 1309127 w 2618935"/>
              <a:gd name="connsiteY67" fmla="*/ 126365 h 1340273"/>
              <a:gd name="connisteX68" fmla="*/ 1236737 w 2618935"/>
              <a:gd name="connsiteY68" fmla="*/ 90170 h 1340273"/>
              <a:gd name="connisteX69" fmla="*/ 1164347 w 2618935"/>
              <a:gd name="connsiteY69" fmla="*/ 72390 h 1340273"/>
              <a:gd name="connisteX70" fmla="*/ 1091957 w 2618935"/>
              <a:gd name="connsiteY70" fmla="*/ 72390 h 1340273"/>
              <a:gd name="connisteX71" fmla="*/ 1019567 w 2618935"/>
              <a:gd name="connsiteY71" fmla="*/ 144780 h 1340273"/>
              <a:gd name="connisteX72" fmla="*/ 947177 w 2618935"/>
              <a:gd name="connsiteY72" fmla="*/ 108585 h 1340273"/>
              <a:gd name="connisteX73" fmla="*/ 874787 w 2618935"/>
              <a:gd name="connsiteY73" fmla="*/ 90170 h 1340273"/>
              <a:gd name="connisteX74" fmla="*/ 802397 w 2618935"/>
              <a:gd name="connsiteY74" fmla="*/ 126365 h 1340273"/>
              <a:gd name="connisteX75" fmla="*/ 730007 w 2618935"/>
              <a:gd name="connsiteY75" fmla="*/ 90170 h 1340273"/>
              <a:gd name="connisteX76" fmla="*/ 657617 w 2618935"/>
              <a:gd name="connsiteY76" fmla="*/ 108585 h 1340273"/>
              <a:gd name="connisteX77" fmla="*/ 585862 w 2618935"/>
              <a:gd name="connsiteY77" fmla="*/ 108585 h 1340273"/>
              <a:gd name="connisteX78" fmla="*/ 513472 w 2618935"/>
              <a:gd name="connsiteY78" fmla="*/ 126365 h 1340273"/>
              <a:gd name="connisteX79" fmla="*/ 441082 w 2618935"/>
              <a:gd name="connsiteY79" fmla="*/ 144780 h 1340273"/>
              <a:gd name="connisteX80" fmla="*/ 368692 w 2618935"/>
              <a:gd name="connsiteY80" fmla="*/ 126365 h 1340273"/>
              <a:gd name="connisteX81" fmla="*/ 296302 w 2618935"/>
              <a:gd name="connsiteY81" fmla="*/ 144780 h 1340273"/>
              <a:gd name="connisteX82" fmla="*/ 223912 w 2618935"/>
              <a:gd name="connsiteY82" fmla="*/ 162560 h 1340273"/>
              <a:gd name="connisteX83" fmla="*/ 151522 w 2618935"/>
              <a:gd name="connsiteY83" fmla="*/ 180975 h 1340273"/>
              <a:gd name="connisteX84" fmla="*/ 223912 w 2618935"/>
              <a:gd name="connsiteY84" fmla="*/ 162560 h 1340273"/>
              <a:gd name="connisteX85" fmla="*/ 296302 w 2618935"/>
              <a:gd name="connsiteY85" fmla="*/ 126365 h 1340273"/>
              <a:gd name="connisteX86" fmla="*/ 223912 w 2618935"/>
              <a:gd name="connsiteY86" fmla="*/ 108585 h 1340273"/>
              <a:gd name="connisteX87" fmla="*/ 151522 w 2618935"/>
              <a:gd name="connsiteY87" fmla="*/ 90170 h 1340273"/>
              <a:gd name="connisteX88" fmla="*/ 79132 w 2618935"/>
              <a:gd name="connsiteY88" fmla="*/ 90170 h 1340273"/>
              <a:gd name="connisteX89" fmla="*/ 60717 w 2618935"/>
              <a:gd name="connsiteY89" fmla="*/ 162560 h 1340273"/>
              <a:gd name="connisteX90" fmla="*/ 42937 w 2618935"/>
              <a:gd name="connsiteY90" fmla="*/ 234950 h 1340273"/>
              <a:gd name="connisteX91" fmla="*/ 6742 w 2618935"/>
              <a:gd name="connsiteY91" fmla="*/ 307340 h 1340273"/>
              <a:gd name="connisteX92" fmla="*/ 6742 w 2618935"/>
              <a:gd name="connsiteY92" fmla="*/ 379730 h 1340273"/>
              <a:gd name="connisteX93" fmla="*/ 60717 w 2618935"/>
              <a:gd name="connsiteY93" fmla="*/ 452120 h 1340273"/>
              <a:gd name="connisteX94" fmla="*/ 60717 w 2618935"/>
              <a:gd name="connsiteY94" fmla="*/ 524510 h 1340273"/>
              <a:gd name="connisteX95" fmla="*/ 96912 w 2618935"/>
              <a:gd name="connsiteY95" fmla="*/ 614680 h 1340273"/>
              <a:gd name="connisteX96" fmla="*/ 115327 w 2618935"/>
              <a:gd name="connsiteY96" fmla="*/ 687070 h 1340273"/>
              <a:gd name="connisteX97" fmla="*/ 133107 w 2618935"/>
              <a:gd name="connsiteY97" fmla="*/ 759460 h 1340273"/>
              <a:gd name="connisteX98" fmla="*/ 133107 w 2618935"/>
              <a:gd name="connsiteY98" fmla="*/ 831850 h 1340273"/>
              <a:gd name="connisteX99" fmla="*/ 133107 w 2618935"/>
              <a:gd name="connsiteY99" fmla="*/ 904240 h 1340273"/>
              <a:gd name="connisteX100" fmla="*/ 115327 w 2618935"/>
              <a:gd name="connsiteY100" fmla="*/ 976630 h 1340273"/>
              <a:gd name="connisteX101" fmla="*/ 187717 w 2618935"/>
              <a:gd name="connsiteY101" fmla="*/ 1012825 h 1340273"/>
              <a:gd name="connisteX102" fmla="*/ 205497 w 2618935"/>
              <a:gd name="connsiteY102" fmla="*/ 940435 h 134027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</a:cxnLst>
            <a:rect l="l" t="t" r="r" b="b"/>
            <a:pathLst>
              <a:path w="2618936" h="1340273">
                <a:moveTo>
                  <a:pt x="133107" y="976630"/>
                </a:moveTo>
                <a:cubicBezTo>
                  <a:pt x="147077" y="967740"/>
                  <a:pt x="187082" y="933450"/>
                  <a:pt x="205497" y="940435"/>
                </a:cubicBezTo>
                <a:cubicBezTo>
                  <a:pt x="223912" y="947420"/>
                  <a:pt x="205497" y="1009015"/>
                  <a:pt x="223912" y="1012825"/>
                </a:cubicBezTo>
                <a:cubicBezTo>
                  <a:pt x="242327" y="1016635"/>
                  <a:pt x="267092" y="973455"/>
                  <a:pt x="296302" y="958850"/>
                </a:cubicBezTo>
                <a:cubicBezTo>
                  <a:pt x="325512" y="944245"/>
                  <a:pt x="339482" y="944245"/>
                  <a:pt x="368692" y="940435"/>
                </a:cubicBezTo>
                <a:cubicBezTo>
                  <a:pt x="397902" y="936625"/>
                  <a:pt x="411872" y="944245"/>
                  <a:pt x="441082" y="940435"/>
                </a:cubicBezTo>
                <a:cubicBezTo>
                  <a:pt x="470292" y="936625"/>
                  <a:pt x="484262" y="929640"/>
                  <a:pt x="513472" y="922655"/>
                </a:cubicBezTo>
                <a:cubicBezTo>
                  <a:pt x="542682" y="915670"/>
                  <a:pt x="557287" y="911225"/>
                  <a:pt x="585862" y="904240"/>
                </a:cubicBezTo>
                <a:cubicBezTo>
                  <a:pt x="614437" y="897255"/>
                  <a:pt x="629042" y="890270"/>
                  <a:pt x="657617" y="886460"/>
                </a:cubicBezTo>
                <a:cubicBezTo>
                  <a:pt x="686192" y="882650"/>
                  <a:pt x="700797" y="890270"/>
                  <a:pt x="730007" y="886460"/>
                </a:cubicBezTo>
                <a:cubicBezTo>
                  <a:pt x="759217" y="882650"/>
                  <a:pt x="773187" y="875030"/>
                  <a:pt x="802397" y="868045"/>
                </a:cubicBezTo>
                <a:cubicBezTo>
                  <a:pt x="831607" y="861060"/>
                  <a:pt x="845577" y="843280"/>
                  <a:pt x="874787" y="850265"/>
                </a:cubicBezTo>
                <a:cubicBezTo>
                  <a:pt x="903997" y="857250"/>
                  <a:pt x="917967" y="889635"/>
                  <a:pt x="947177" y="904240"/>
                </a:cubicBezTo>
                <a:cubicBezTo>
                  <a:pt x="976387" y="918845"/>
                  <a:pt x="990357" y="918845"/>
                  <a:pt x="1019567" y="922655"/>
                </a:cubicBezTo>
                <a:cubicBezTo>
                  <a:pt x="1048777" y="926465"/>
                  <a:pt x="1062747" y="911860"/>
                  <a:pt x="1091957" y="922655"/>
                </a:cubicBezTo>
                <a:cubicBezTo>
                  <a:pt x="1121167" y="933450"/>
                  <a:pt x="1135137" y="951230"/>
                  <a:pt x="1164347" y="976630"/>
                </a:cubicBezTo>
                <a:cubicBezTo>
                  <a:pt x="1193557" y="1002030"/>
                  <a:pt x="1215147" y="1019810"/>
                  <a:pt x="1236737" y="1049020"/>
                </a:cubicBezTo>
                <a:cubicBezTo>
                  <a:pt x="1258327" y="1078230"/>
                  <a:pt x="1258327" y="1092200"/>
                  <a:pt x="1272932" y="1121410"/>
                </a:cubicBezTo>
                <a:cubicBezTo>
                  <a:pt x="1287537" y="1150620"/>
                  <a:pt x="1287537" y="1172210"/>
                  <a:pt x="1309127" y="1193800"/>
                </a:cubicBezTo>
                <a:cubicBezTo>
                  <a:pt x="1330717" y="1215390"/>
                  <a:pt x="1352307" y="1215390"/>
                  <a:pt x="1381517" y="1229995"/>
                </a:cubicBezTo>
                <a:cubicBezTo>
                  <a:pt x="1410727" y="1244600"/>
                  <a:pt x="1424697" y="1251585"/>
                  <a:pt x="1453907" y="1266190"/>
                </a:cubicBezTo>
                <a:cubicBezTo>
                  <a:pt x="1483117" y="1280795"/>
                  <a:pt x="1497087" y="1291590"/>
                  <a:pt x="1526297" y="1302385"/>
                </a:cubicBezTo>
                <a:cubicBezTo>
                  <a:pt x="1555507" y="1313180"/>
                  <a:pt x="1569477" y="1316355"/>
                  <a:pt x="1598687" y="1320165"/>
                </a:cubicBezTo>
                <a:cubicBezTo>
                  <a:pt x="1627897" y="1323975"/>
                  <a:pt x="1641867" y="1316355"/>
                  <a:pt x="1671077" y="1320165"/>
                </a:cubicBezTo>
                <a:cubicBezTo>
                  <a:pt x="1700287" y="1323975"/>
                  <a:pt x="1714257" y="1334770"/>
                  <a:pt x="1743467" y="1338580"/>
                </a:cubicBezTo>
                <a:cubicBezTo>
                  <a:pt x="1772677" y="1342390"/>
                  <a:pt x="1786647" y="1338580"/>
                  <a:pt x="1815857" y="1338580"/>
                </a:cubicBezTo>
                <a:cubicBezTo>
                  <a:pt x="1845067" y="1338580"/>
                  <a:pt x="1859037" y="1338580"/>
                  <a:pt x="1888247" y="1338580"/>
                </a:cubicBezTo>
                <a:cubicBezTo>
                  <a:pt x="1917457" y="1338580"/>
                  <a:pt x="1932062" y="1338580"/>
                  <a:pt x="1960637" y="1338580"/>
                </a:cubicBezTo>
                <a:cubicBezTo>
                  <a:pt x="1989212" y="1338580"/>
                  <a:pt x="2003817" y="1338580"/>
                  <a:pt x="2032392" y="1338580"/>
                </a:cubicBezTo>
                <a:cubicBezTo>
                  <a:pt x="2060967" y="1338580"/>
                  <a:pt x="2075572" y="1338580"/>
                  <a:pt x="2104782" y="1338580"/>
                </a:cubicBezTo>
                <a:cubicBezTo>
                  <a:pt x="2133992" y="1338580"/>
                  <a:pt x="2147962" y="1342390"/>
                  <a:pt x="2177172" y="1338580"/>
                </a:cubicBezTo>
                <a:cubicBezTo>
                  <a:pt x="2206382" y="1334770"/>
                  <a:pt x="2220352" y="1338580"/>
                  <a:pt x="2249562" y="1320165"/>
                </a:cubicBezTo>
                <a:cubicBezTo>
                  <a:pt x="2278772" y="1301750"/>
                  <a:pt x="2292742" y="1273175"/>
                  <a:pt x="2321952" y="1247775"/>
                </a:cubicBezTo>
                <a:cubicBezTo>
                  <a:pt x="2351162" y="1222375"/>
                  <a:pt x="2365132" y="1208405"/>
                  <a:pt x="2394342" y="1193800"/>
                </a:cubicBezTo>
                <a:cubicBezTo>
                  <a:pt x="2423552" y="1179195"/>
                  <a:pt x="2437522" y="1186180"/>
                  <a:pt x="2466732" y="1175385"/>
                </a:cubicBezTo>
                <a:cubicBezTo>
                  <a:pt x="2495942" y="1164590"/>
                  <a:pt x="2535312" y="1160780"/>
                  <a:pt x="2539122" y="1139190"/>
                </a:cubicBezTo>
                <a:cubicBezTo>
                  <a:pt x="2542932" y="1117600"/>
                  <a:pt x="2481337" y="1092200"/>
                  <a:pt x="2485147" y="1066800"/>
                </a:cubicBezTo>
                <a:cubicBezTo>
                  <a:pt x="2488957" y="1041400"/>
                  <a:pt x="2553727" y="1038225"/>
                  <a:pt x="2557537" y="1012825"/>
                </a:cubicBezTo>
                <a:cubicBezTo>
                  <a:pt x="2561347" y="987425"/>
                  <a:pt x="2499117" y="962025"/>
                  <a:pt x="2502927" y="940435"/>
                </a:cubicBezTo>
                <a:cubicBezTo>
                  <a:pt x="2506737" y="918845"/>
                  <a:pt x="2553727" y="925830"/>
                  <a:pt x="2575317" y="904240"/>
                </a:cubicBezTo>
                <a:cubicBezTo>
                  <a:pt x="2596907" y="882650"/>
                  <a:pt x="2607702" y="861060"/>
                  <a:pt x="2611512" y="831850"/>
                </a:cubicBezTo>
                <a:cubicBezTo>
                  <a:pt x="2615322" y="802640"/>
                  <a:pt x="2597542" y="788670"/>
                  <a:pt x="2593732" y="759460"/>
                </a:cubicBezTo>
                <a:cubicBezTo>
                  <a:pt x="2589922" y="730250"/>
                  <a:pt x="2589922" y="716280"/>
                  <a:pt x="2593732" y="687070"/>
                </a:cubicBezTo>
                <a:cubicBezTo>
                  <a:pt x="2597542" y="657860"/>
                  <a:pt x="2607702" y="643890"/>
                  <a:pt x="2611512" y="614680"/>
                </a:cubicBezTo>
                <a:cubicBezTo>
                  <a:pt x="2615322" y="585470"/>
                  <a:pt x="2626117" y="563880"/>
                  <a:pt x="2611512" y="542290"/>
                </a:cubicBezTo>
                <a:cubicBezTo>
                  <a:pt x="2596907" y="520700"/>
                  <a:pt x="2568332" y="516890"/>
                  <a:pt x="2539122" y="506095"/>
                </a:cubicBezTo>
                <a:cubicBezTo>
                  <a:pt x="2509912" y="495300"/>
                  <a:pt x="2495942" y="499110"/>
                  <a:pt x="2466732" y="488315"/>
                </a:cubicBezTo>
                <a:cubicBezTo>
                  <a:pt x="2437522" y="477520"/>
                  <a:pt x="2415932" y="473710"/>
                  <a:pt x="2394342" y="452120"/>
                </a:cubicBezTo>
                <a:cubicBezTo>
                  <a:pt x="2372752" y="430530"/>
                  <a:pt x="2379737" y="401320"/>
                  <a:pt x="2358147" y="379730"/>
                </a:cubicBezTo>
                <a:cubicBezTo>
                  <a:pt x="2336557" y="358140"/>
                  <a:pt x="2303537" y="365125"/>
                  <a:pt x="2285757" y="343535"/>
                </a:cubicBezTo>
                <a:cubicBezTo>
                  <a:pt x="2267977" y="321945"/>
                  <a:pt x="2267977" y="300355"/>
                  <a:pt x="2267977" y="271145"/>
                </a:cubicBezTo>
                <a:cubicBezTo>
                  <a:pt x="2267977" y="241935"/>
                  <a:pt x="2278772" y="227965"/>
                  <a:pt x="2285757" y="198755"/>
                </a:cubicBezTo>
                <a:cubicBezTo>
                  <a:pt x="2292742" y="169545"/>
                  <a:pt x="2300362" y="155575"/>
                  <a:pt x="2304172" y="126365"/>
                </a:cubicBezTo>
                <a:cubicBezTo>
                  <a:pt x="2307982" y="97155"/>
                  <a:pt x="2318777" y="75565"/>
                  <a:pt x="2304172" y="53975"/>
                </a:cubicBezTo>
                <a:cubicBezTo>
                  <a:pt x="2289567" y="32385"/>
                  <a:pt x="2260992" y="28575"/>
                  <a:pt x="2231782" y="17780"/>
                </a:cubicBezTo>
                <a:cubicBezTo>
                  <a:pt x="2202572" y="6985"/>
                  <a:pt x="2188602" y="0"/>
                  <a:pt x="2159392" y="0"/>
                </a:cubicBezTo>
                <a:cubicBezTo>
                  <a:pt x="2130182" y="0"/>
                  <a:pt x="2116212" y="10795"/>
                  <a:pt x="2087002" y="17780"/>
                </a:cubicBezTo>
                <a:cubicBezTo>
                  <a:pt x="2057792" y="24765"/>
                  <a:pt x="2043822" y="29210"/>
                  <a:pt x="2014612" y="36195"/>
                </a:cubicBezTo>
                <a:cubicBezTo>
                  <a:pt x="1985402" y="43180"/>
                  <a:pt x="1967622" y="36195"/>
                  <a:pt x="1942222" y="53975"/>
                </a:cubicBezTo>
                <a:cubicBezTo>
                  <a:pt x="1916822" y="71755"/>
                  <a:pt x="1913647" y="107950"/>
                  <a:pt x="1888247" y="126365"/>
                </a:cubicBezTo>
                <a:cubicBezTo>
                  <a:pt x="1862847" y="144780"/>
                  <a:pt x="1845067" y="148590"/>
                  <a:pt x="1815857" y="144780"/>
                </a:cubicBezTo>
                <a:cubicBezTo>
                  <a:pt x="1786647" y="140970"/>
                  <a:pt x="1772677" y="119380"/>
                  <a:pt x="1743467" y="108585"/>
                </a:cubicBezTo>
                <a:cubicBezTo>
                  <a:pt x="1714257" y="97790"/>
                  <a:pt x="1700287" y="86360"/>
                  <a:pt x="1671077" y="90170"/>
                </a:cubicBezTo>
                <a:cubicBezTo>
                  <a:pt x="1641867" y="93980"/>
                  <a:pt x="1627897" y="119380"/>
                  <a:pt x="1598687" y="126365"/>
                </a:cubicBezTo>
                <a:cubicBezTo>
                  <a:pt x="1569477" y="133350"/>
                  <a:pt x="1555507" y="130175"/>
                  <a:pt x="1526297" y="126365"/>
                </a:cubicBezTo>
                <a:cubicBezTo>
                  <a:pt x="1497087" y="122555"/>
                  <a:pt x="1483117" y="104775"/>
                  <a:pt x="1453907" y="108585"/>
                </a:cubicBezTo>
                <a:cubicBezTo>
                  <a:pt x="1424697" y="112395"/>
                  <a:pt x="1410727" y="140970"/>
                  <a:pt x="1381517" y="144780"/>
                </a:cubicBezTo>
                <a:cubicBezTo>
                  <a:pt x="1352307" y="148590"/>
                  <a:pt x="1338337" y="137160"/>
                  <a:pt x="1309127" y="126365"/>
                </a:cubicBezTo>
                <a:cubicBezTo>
                  <a:pt x="1279917" y="115570"/>
                  <a:pt x="1265947" y="100965"/>
                  <a:pt x="1236737" y="90170"/>
                </a:cubicBezTo>
                <a:cubicBezTo>
                  <a:pt x="1207527" y="79375"/>
                  <a:pt x="1193557" y="76200"/>
                  <a:pt x="1164347" y="72390"/>
                </a:cubicBezTo>
                <a:cubicBezTo>
                  <a:pt x="1135137" y="68580"/>
                  <a:pt x="1121167" y="57785"/>
                  <a:pt x="1091957" y="72390"/>
                </a:cubicBezTo>
                <a:cubicBezTo>
                  <a:pt x="1062747" y="86995"/>
                  <a:pt x="1048777" y="137795"/>
                  <a:pt x="1019567" y="144780"/>
                </a:cubicBezTo>
                <a:cubicBezTo>
                  <a:pt x="990357" y="151765"/>
                  <a:pt x="976387" y="119380"/>
                  <a:pt x="947177" y="108585"/>
                </a:cubicBezTo>
                <a:cubicBezTo>
                  <a:pt x="917967" y="97790"/>
                  <a:pt x="903997" y="86360"/>
                  <a:pt x="874787" y="90170"/>
                </a:cubicBezTo>
                <a:cubicBezTo>
                  <a:pt x="845577" y="93980"/>
                  <a:pt x="831607" y="126365"/>
                  <a:pt x="802397" y="126365"/>
                </a:cubicBezTo>
                <a:cubicBezTo>
                  <a:pt x="773187" y="126365"/>
                  <a:pt x="759217" y="93980"/>
                  <a:pt x="730007" y="90170"/>
                </a:cubicBezTo>
                <a:cubicBezTo>
                  <a:pt x="700797" y="86360"/>
                  <a:pt x="686192" y="104775"/>
                  <a:pt x="657617" y="108585"/>
                </a:cubicBezTo>
                <a:cubicBezTo>
                  <a:pt x="629042" y="112395"/>
                  <a:pt x="614437" y="104775"/>
                  <a:pt x="585862" y="108585"/>
                </a:cubicBezTo>
                <a:cubicBezTo>
                  <a:pt x="557287" y="112395"/>
                  <a:pt x="542682" y="119380"/>
                  <a:pt x="513472" y="126365"/>
                </a:cubicBezTo>
                <a:cubicBezTo>
                  <a:pt x="484262" y="133350"/>
                  <a:pt x="470292" y="144780"/>
                  <a:pt x="441082" y="144780"/>
                </a:cubicBezTo>
                <a:cubicBezTo>
                  <a:pt x="411872" y="144780"/>
                  <a:pt x="397902" y="126365"/>
                  <a:pt x="368692" y="126365"/>
                </a:cubicBezTo>
                <a:cubicBezTo>
                  <a:pt x="339482" y="126365"/>
                  <a:pt x="325512" y="137795"/>
                  <a:pt x="296302" y="144780"/>
                </a:cubicBezTo>
                <a:cubicBezTo>
                  <a:pt x="267092" y="151765"/>
                  <a:pt x="253122" y="155575"/>
                  <a:pt x="223912" y="162560"/>
                </a:cubicBezTo>
                <a:cubicBezTo>
                  <a:pt x="194702" y="169545"/>
                  <a:pt x="151522" y="180975"/>
                  <a:pt x="151522" y="180975"/>
                </a:cubicBezTo>
                <a:cubicBezTo>
                  <a:pt x="151522" y="180975"/>
                  <a:pt x="194702" y="173355"/>
                  <a:pt x="223912" y="162560"/>
                </a:cubicBezTo>
                <a:cubicBezTo>
                  <a:pt x="253122" y="151765"/>
                  <a:pt x="296302" y="137160"/>
                  <a:pt x="296302" y="126365"/>
                </a:cubicBezTo>
                <a:cubicBezTo>
                  <a:pt x="296302" y="115570"/>
                  <a:pt x="253122" y="115570"/>
                  <a:pt x="223912" y="108585"/>
                </a:cubicBezTo>
                <a:cubicBezTo>
                  <a:pt x="194702" y="101600"/>
                  <a:pt x="180732" y="93980"/>
                  <a:pt x="151522" y="90170"/>
                </a:cubicBezTo>
                <a:cubicBezTo>
                  <a:pt x="122312" y="86360"/>
                  <a:pt x="97547" y="75565"/>
                  <a:pt x="79132" y="90170"/>
                </a:cubicBezTo>
                <a:cubicBezTo>
                  <a:pt x="60717" y="104775"/>
                  <a:pt x="67702" y="133350"/>
                  <a:pt x="60717" y="162560"/>
                </a:cubicBezTo>
                <a:cubicBezTo>
                  <a:pt x="53732" y="191770"/>
                  <a:pt x="53732" y="205740"/>
                  <a:pt x="42937" y="234950"/>
                </a:cubicBezTo>
                <a:cubicBezTo>
                  <a:pt x="32142" y="264160"/>
                  <a:pt x="13727" y="278130"/>
                  <a:pt x="6742" y="307340"/>
                </a:cubicBezTo>
                <a:cubicBezTo>
                  <a:pt x="-243" y="336550"/>
                  <a:pt x="-4053" y="350520"/>
                  <a:pt x="6742" y="379730"/>
                </a:cubicBezTo>
                <a:cubicBezTo>
                  <a:pt x="17537" y="408940"/>
                  <a:pt x="49922" y="422910"/>
                  <a:pt x="60717" y="452120"/>
                </a:cubicBezTo>
                <a:cubicBezTo>
                  <a:pt x="71512" y="481330"/>
                  <a:pt x="53732" y="492125"/>
                  <a:pt x="60717" y="524510"/>
                </a:cubicBezTo>
                <a:cubicBezTo>
                  <a:pt x="67702" y="556895"/>
                  <a:pt x="86117" y="582295"/>
                  <a:pt x="96912" y="614680"/>
                </a:cubicBezTo>
                <a:cubicBezTo>
                  <a:pt x="107707" y="647065"/>
                  <a:pt x="108342" y="657860"/>
                  <a:pt x="115327" y="687070"/>
                </a:cubicBezTo>
                <a:cubicBezTo>
                  <a:pt x="122312" y="716280"/>
                  <a:pt x="129297" y="730250"/>
                  <a:pt x="133107" y="759460"/>
                </a:cubicBezTo>
                <a:cubicBezTo>
                  <a:pt x="136917" y="788670"/>
                  <a:pt x="133107" y="802640"/>
                  <a:pt x="133107" y="831850"/>
                </a:cubicBezTo>
                <a:cubicBezTo>
                  <a:pt x="133107" y="861060"/>
                  <a:pt x="136917" y="875030"/>
                  <a:pt x="133107" y="904240"/>
                </a:cubicBezTo>
                <a:cubicBezTo>
                  <a:pt x="129297" y="933450"/>
                  <a:pt x="104532" y="955040"/>
                  <a:pt x="115327" y="976630"/>
                </a:cubicBezTo>
                <a:cubicBezTo>
                  <a:pt x="126122" y="998220"/>
                  <a:pt x="169937" y="1019810"/>
                  <a:pt x="187717" y="1012825"/>
                </a:cubicBezTo>
                <a:cubicBezTo>
                  <a:pt x="205497" y="1005840"/>
                  <a:pt x="203592" y="955675"/>
                  <a:pt x="205497" y="940435"/>
                </a:cubicBezTo>
              </a:path>
            </a:pathLst>
          </a:custGeom>
          <a:solidFill>
            <a:srgbClr val="6AA84F">
              <a:alpha val="32000"/>
            </a:srgbClr>
          </a:solidFill>
          <a:ln>
            <a:solidFill>
              <a:srgbClr val="6AA84F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764457" y="6442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120942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226227" y="5096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687872" y="106083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400092" y="76175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341317" y="3498630"/>
            <a:ext cx="461994" cy="40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Cambria Math</vt:lpstr>
      <vt:lpstr>Impact</vt:lpstr>
      <vt:lpstr>Impact</vt:lpstr>
      <vt:lpstr>Microsoft YaHei</vt:lpstr>
      <vt:lpstr>Droid Sans Fallback</vt:lpstr>
      <vt:lpstr>Arial Unicode MS</vt:lpstr>
      <vt:lpstr>DejaVu Math TeX Gyre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728</cp:revision>
  <dcterms:created xsi:type="dcterms:W3CDTF">2022-11-28T08:42:26Z</dcterms:created>
  <dcterms:modified xsi:type="dcterms:W3CDTF">2022-11-28T08:42:26Z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