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FFFFFF"/>
    <a:srgbClr val="FFC53C"/>
    <a:srgbClr val="266390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1631950" y="394970"/>
            <a:ext cx="2760345" cy="1847215"/>
          </a:xfrm>
          <a:custGeom>
            <a:avLst/>
            <a:gdLst>
              <a:gd name="connisteX0" fmla="*/ 1704004 w 2760208"/>
              <a:gd name="connsiteY0" fmla="*/ 128102 h 1847124"/>
              <a:gd name="connisteX1" fmla="*/ 1633519 w 2760208"/>
              <a:gd name="connsiteY1" fmla="*/ 142072 h 1847124"/>
              <a:gd name="connisteX2" fmla="*/ 1562399 w 2760208"/>
              <a:gd name="connsiteY2" fmla="*/ 128102 h 1847124"/>
              <a:gd name="connisteX3" fmla="*/ 1491279 w 2760208"/>
              <a:gd name="connsiteY3" fmla="*/ 128102 h 1847124"/>
              <a:gd name="connisteX4" fmla="*/ 1420159 w 2760208"/>
              <a:gd name="connsiteY4" fmla="*/ 142072 h 1847124"/>
              <a:gd name="connisteX5" fmla="*/ 1349039 w 2760208"/>
              <a:gd name="connsiteY5" fmla="*/ 113497 h 1847124"/>
              <a:gd name="connisteX6" fmla="*/ 1278554 w 2760208"/>
              <a:gd name="connsiteY6" fmla="*/ 128102 h 1847124"/>
              <a:gd name="connisteX7" fmla="*/ 1207434 w 2760208"/>
              <a:gd name="connsiteY7" fmla="*/ 113497 h 1847124"/>
              <a:gd name="connisteX8" fmla="*/ 1136314 w 2760208"/>
              <a:gd name="connsiteY8" fmla="*/ 99527 h 1847124"/>
              <a:gd name="connisteX9" fmla="*/ 1065194 w 2760208"/>
              <a:gd name="connsiteY9" fmla="*/ 113497 h 1847124"/>
              <a:gd name="connisteX10" fmla="*/ 994074 w 2760208"/>
              <a:gd name="connsiteY10" fmla="*/ 128102 h 1847124"/>
              <a:gd name="connisteX11" fmla="*/ 923589 w 2760208"/>
              <a:gd name="connsiteY11" fmla="*/ 128102 h 1847124"/>
              <a:gd name="connisteX12" fmla="*/ 852469 w 2760208"/>
              <a:gd name="connsiteY12" fmla="*/ 113497 h 1847124"/>
              <a:gd name="connisteX13" fmla="*/ 781349 w 2760208"/>
              <a:gd name="connsiteY13" fmla="*/ 128102 h 1847124"/>
              <a:gd name="connisteX14" fmla="*/ 710229 w 2760208"/>
              <a:gd name="connsiteY14" fmla="*/ 113497 h 1847124"/>
              <a:gd name="connisteX15" fmla="*/ 639109 w 2760208"/>
              <a:gd name="connsiteY15" fmla="*/ 113497 h 1847124"/>
              <a:gd name="connisteX16" fmla="*/ 568624 w 2760208"/>
              <a:gd name="connsiteY16" fmla="*/ 113497 h 1847124"/>
              <a:gd name="connisteX17" fmla="*/ 497504 w 2760208"/>
              <a:gd name="connsiteY17" fmla="*/ 128102 h 1847124"/>
              <a:gd name="connisteX18" fmla="*/ 426384 w 2760208"/>
              <a:gd name="connsiteY18" fmla="*/ 128102 h 1847124"/>
              <a:gd name="connisteX19" fmla="*/ 355264 w 2760208"/>
              <a:gd name="connsiteY19" fmla="*/ 128102 h 1847124"/>
              <a:gd name="connisteX20" fmla="*/ 284144 w 2760208"/>
              <a:gd name="connsiteY20" fmla="*/ 142072 h 1847124"/>
              <a:gd name="connisteX21" fmla="*/ 213659 w 2760208"/>
              <a:gd name="connsiteY21" fmla="*/ 128102 h 1847124"/>
              <a:gd name="connisteX22" fmla="*/ 142539 w 2760208"/>
              <a:gd name="connsiteY22" fmla="*/ 128102 h 1847124"/>
              <a:gd name="connisteX23" fmla="*/ 85389 w 2760208"/>
              <a:gd name="connsiteY23" fmla="*/ 199222 h 1847124"/>
              <a:gd name="connisteX24" fmla="*/ 42844 w 2760208"/>
              <a:gd name="connsiteY24" fmla="*/ 269707 h 1847124"/>
              <a:gd name="connisteX25" fmla="*/ 299 w 2760208"/>
              <a:gd name="connsiteY25" fmla="*/ 340827 h 1847124"/>
              <a:gd name="connisteX26" fmla="*/ 28874 w 2760208"/>
              <a:gd name="connsiteY26" fmla="*/ 411947 h 1847124"/>
              <a:gd name="connisteX27" fmla="*/ 85389 w 2760208"/>
              <a:gd name="connsiteY27" fmla="*/ 483067 h 1847124"/>
              <a:gd name="connisteX28" fmla="*/ 156509 w 2760208"/>
              <a:gd name="connsiteY28" fmla="*/ 497037 h 1847124"/>
              <a:gd name="connisteX29" fmla="*/ 85389 w 2760208"/>
              <a:gd name="connsiteY29" fmla="*/ 554187 h 1847124"/>
              <a:gd name="connisteX30" fmla="*/ 156509 w 2760208"/>
              <a:gd name="connsiteY30" fmla="*/ 610702 h 1847124"/>
              <a:gd name="connisteX31" fmla="*/ 113964 w 2760208"/>
              <a:gd name="connsiteY31" fmla="*/ 681822 h 1847124"/>
              <a:gd name="connisteX32" fmla="*/ 99994 w 2760208"/>
              <a:gd name="connsiteY32" fmla="*/ 752942 h 1847124"/>
              <a:gd name="connisteX33" fmla="*/ 142539 w 2760208"/>
              <a:gd name="connsiteY33" fmla="*/ 823427 h 1847124"/>
              <a:gd name="connisteX34" fmla="*/ 185084 w 2760208"/>
              <a:gd name="connsiteY34" fmla="*/ 894547 h 1847124"/>
              <a:gd name="connisteX35" fmla="*/ 113964 w 2760208"/>
              <a:gd name="connsiteY35" fmla="*/ 923122 h 1847124"/>
              <a:gd name="connisteX36" fmla="*/ 142539 w 2760208"/>
              <a:gd name="connsiteY36" fmla="*/ 994242 h 1847124"/>
              <a:gd name="connisteX37" fmla="*/ 185084 w 2760208"/>
              <a:gd name="connsiteY37" fmla="*/ 1065362 h 1847124"/>
              <a:gd name="connisteX38" fmla="*/ 227629 w 2760208"/>
              <a:gd name="connsiteY38" fmla="*/ 1135847 h 1847124"/>
              <a:gd name="connisteX39" fmla="*/ 185084 w 2760208"/>
              <a:gd name="connsiteY39" fmla="*/ 1206967 h 1847124"/>
              <a:gd name="connisteX40" fmla="*/ 213659 w 2760208"/>
              <a:gd name="connsiteY40" fmla="*/ 1278087 h 1847124"/>
              <a:gd name="connisteX41" fmla="*/ 142539 w 2760208"/>
              <a:gd name="connsiteY41" fmla="*/ 1349207 h 1847124"/>
              <a:gd name="connisteX42" fmla="*/ 199054 w 2760208"/>
              <a:gd name="connsiteY42" fmla="*/ 1420327 h 1847124"/>
              <a:gd name="connisteX43" fmla="*/ 270174 w 2760208"/>
              <a:gd name="connsiteY43" fmla="*/ 1434297 h 1847124"/>
              <a:gd name="connisteX44" fmla="*/ 341294 w 2760208"/>
              <a:gd name="connsiteY44" fmla="*/ 1476842 h 1847124"/>
              <a:gd name="connisteX45" fmla="*/ 397809 w 2760208"/>
              <a:gd name="connsiteY45" fmla="*/ 1547962 h 1847124"/>
              <a:gd name="connisteX46" fmla="*/ 454959 w 2760208"/>
              <a:gd name="connsiteY46" fmla="*/ 1619082 h 1847124"/>
              <a:gd name="connisteX47" fmla="*/ 511474 w 2760208"/>
              <a:gd name="connsiteY47" fmla="*/ 1689567 h 1847124"/>
              <a:gd name="connisteX48" fmla="*/ 582594 w 2760208"/>
              <a:gd name="connsiteY48" fmla="*/ 1718142 h 1847124"/>
              <a:gd name="connisteX49" fmla="*/ 653714 w 2760208"/>
              <a:gd name="connsiteY49" fmla="*/ 1746717 h 1847124"/>
              <a:gd name="connisteX50" fmla="*/ 724834 w 2760208"/>
              <a:gd name="connsiteY50" fmla="*/ 1760687 h 1847124"/>
              <a:gd name="connisteX51" fmla="*/ 809924 w 2760208"/>
              <a:gd name="connsiteY51" fmla="*/ 1775292 h 1847124"/>
              <a:gd name="connisteX52" fmla="*/ 880409 w 2760208"/>
              <a:gd name="connsiteY52" fmla="*/ 1789262 h 1847124"/>
              <a:gd name="connisteX53" fmla="*/ 966134 w 2760208"/>
              <a:gd name="connsiteY53" fmla="*/ 1817837 h 1847124"/>
              <a:gd name="connisteX54" fmla="*/ 1036619 w 2760208"/>
              <a:gd name="connsiteY54" fmla="*/ 1831807 h 1847124"/>
              <a:gd name="connisteX55" fmla="*/ 1107739 w 2760208"/>
              <a:gd name="connsiteY55" fmla="*/ 1845777 h 1847124"/>
              <a:gd name="connisteX56" fmla="*/ 1207434 w 2760208"/>
              <a:gd name="connsiteY56" fmla="*/ 1803232 h 1847124"/>
              <a:gd name="connisteX57" fmla="*/ 1306494 w 2760208"/>
              <a:gd name="connsiteY57" fmla="*/ 1760687 h 1847124"/>
              <a:gd name="connisteX58" fmla="*/ 1377614 w 2760208"/>
              <a:gd name="connsiteY58" fmla="*/ 1732747 h 1847124"/>
              <a:gd name="connisteX59" fmla="*/ 1448734 w 2760208"/>
              <a:gd name="connsiteY59" fmla="*/ 1718142 h 1847124"/>
              <a:gd name="connisteX60" fmla="*/ 1533824 w 2760208"/>
              <a:gd name="connsiteY60" fmla="*/ 1718142 h 1847124"/>
              <a:gd name="connisteX61" fmla="*/ 1604944 w 2760208"/>
              <a:gd name="connsiteY61" fmla="*/ 1704172 h 1847124"/>
              <a:gd name="connisteX62" fmla="*/ 1676064 w 2760208"/>
              <a:gd name="connsiteY62" fmla="*/ 1689567 h 1847124"/>
              <a:gd name="connisteX63" fmla="*/ 1775124 w 2760208"/>
              <a:gd name="connsiteY63" fmla="*/ 1647022 h 1847124"/>
              <a:gd name="connisteX64" fmla="*/ 1846244 w 2760208"/>
              <a:gd name="connsiteY64" fmla="*/ 1619082 h 1847124"/>
              <a:gd name="connisteX65" fmla="*/ 1917364 w 2760208"/>
              <a:gd name="connsiteY65" fmla="*/ 1604477 h 1847124"/>
              <a:gd name="connisteX66" fmla="*/ 2002454 w 2760208"/>
              <a:gd name="connsiteY66" fmla="*/ 1561932 h 1847124"/>
              <a:gd name="connisteX67" fmla="*/ 2073574 w 2760208"/>
              <a:gd name="connsiteY67" fmla="*/ 1547962 h 1847124"/>
              <a:gd name="connisteX68" fmla="*/ 2144694 w 2760208"/>
              <a:gd name="connsiteY68" fmla="*/ 1533992 h 1847124"/>
              <a:gd name="connisteX69" fmla="*/ 2215179 w 2760208"/>
              <a:gd name="connsiteY69" fmla="*/ 1533992 h 1847124"/>
              <a:gd name="connisteX70" fmla="*/ 2300904 w 2760208"/>
              <a:gd name="connsiteY70" fmla="*/ 1476842 h 1847124"/>
              <a:gd name="connisteX71" fmla="*/ 2371389 w 2760208"/>
              <a:gd name="connsiteY71" fmla="*/ 1448267 h 1847124"/>
              <a:gd name="connisteX72" fmla="*/ 2428539 w 2760208"/>
              <a:gd name="connsiteY72" fmla="*/ 1377782 h 1847124"/>
              <a:gd name="connisteX73" fmla="*/ 2456479 w 2760208"/>
              <a:gd name="connsiteY73" fmla="*/ 1306662 h 1847124"/>
              <a:gd name="connisteX74" fmla="*/ 2527599 w 2760208"/>
              <a:gd name="connsiteY74" fmla="*/ 1264117 h 1847124"/>
              <a:gd name="connisteX75" fmla="*/ 2598719 w 2760208"/>
              <a:gd name="connsiteY75" fmla="*/ 1249512 h 1847124"/>
              <a:gd name="connisteX76" fmla="*/ 2669839 w 2760208"/>
              <a:gd name="connsiteY76" fmla="*/ 1264117 h 1847124"/>
              <a:gd name="connisteX77" fmla="*/ 2740959 w 2760208"/>
              <a:gd name="connsiteY77" fmla="*/ 1264117 h 1847124"/>
              <a:gd name="connisteX78" fmla="*/ 2754929 w 2760208"/>
              <a:gd name="connsiteY78" fmla="*/ 1192997 h 1847124"/>
              <a:gd name="connisteX79" fmla="*/ 2683809 w 2760208"/>
              <a:gd name="connsiteY79" fmla="*/ 1135847 h 1847124"/>
              <a:gd name="connisteX80" fmla="*/ 2612689 w 2760208"/>
              <a:gd name="connsiteY80" fmla="*/ 1121877 h 1847124"/>
              <a:gd name="connisteX81" fmla="*/ 2542204 w 2760208"/>
              <a:gd name="connsiteY81" fmla="*/ 1150452 h 1847124"/>
              <a:gd name="connisteX82" fmla="*/ 2556174 w 2760208"/>
              <a:gd name="connsiteY82" fmla="*/ 1079332 h 1847124"/>
              <a:gd name="connisteX83" fmla="*/ 2627294 w 2760208"/>
              <a:gd name="connsiteY83" fmla="*/ 1050757 h 1847124"/>
              <a:gd name="connisteX84" fmla="*/ 2556174 w 2760208"/>
              <a:gd name="connsiteY84" fmla="*/ 994242 h 1847124"/>
              <a:gd name="connisteX85" fmla="*/ 2627294 w 2760208"/>
              <a:gd name="connsiteY85" fmla="*/ 965667 h 1847124"/>
              <a:gd name="connisteX86" fmla="*/ 2598719 w 2760208"/>
              <a:gd name="connsiteY86" fmla="*/ 894547 h 1847124"/>
              <a:gd name="connisteX87" fmla="*/ 2598719 w 2760208"/>
              <a:gd name="connsiteY87" fmla="*/ 823427 h 1847124"/>
              <a:gd name="connisteX88" fmla="*/ 2612689 w 2760208"/>
              <a:gd name="connsiteY88" fmla="*/ 752942 h 1847124"/>
              <a:gd name="connisteX89" fmla="*/ 2627294 w 2760208"/>
              <a:gd name="connsiteY89" fmla="*/ 681822 h 1847124"/>
              <a:gd name="connisteX90" fmla="*/ 2627294 w 2760208"/>
              <a:gd name="connsiteY90" fmla="*/ 610702 h 1847124"/>
              <a:gd name="connisteX91" fmla="*/ 2584749 w 2760208"/>
              <a:gd name="connsiteY91" fmla="*/ 539582 h 1847124"/>
              <a:gd name="connisteX92" fmla="*/ 2513629 w 2760208"/>
              <a:gd name="connsiteY92" fmla="*/ 511642 h 1847124"/>
              <a:gd name="connisteX93" fmla="*/ 2442509 w 2760208"/>
              <a:gd name="connsiteY93" fmla="*/ 454492 h 1847124"/>
              <a:gd name="connisteX94" fmla="*/ 2371389 w 2760208"/>
              <a:gd name="connsiteY94" fmla="*/ 425917 h 1847124"/>
              <a:gd name="connisteX95" fmla="*/ 2300904 w 2760208"/>
              <a:gd name="connsiteY95" fmla="*/ 369402 h 1847124"/>
              <a:gd name="connisteX96" fmla="*/ 2257724 w 2760208"/>
              <a:gd name="connsiteY96" fmla="*/ 298282 h 1847124"/>
              <a:gd name="connisteX97" fmla="*/ 2300904 w 2760208"/>
              <a:gd name="connsiteY97" fmla="*/ 227162 h 1847124"/>
              <a:gd name="connisteX98" fmla="*/ 2328844 w 2760208"/>
              <a:gd name="connsiteY98" fmla="*/ 156677 h 1847124"/>
              <a:gd name="connisteX99" fmla="*/ 2357419 w 2760208"/>
              <a:gd name="connsiteY99" fmla="*/ 85557 h 1847124"/>
              <a:gd name="connisteX100" fmla="*/ 2286299 w 2760208"/>
              <a:gd name="connsiteY100" fmla="*/ 43012 h 1847124"/>
              <a:gd name="connisteX101" fmla="*/ 2215179 w 2760208"/>
              <a:gd name="connsiteY101" fmla="*/ 14437 h 1847124"/>
              <a:gd name="connisteX102" fmla="*/ 2144694 w 2760208"/>
              <a:gd name="connsiteY102" fmla="*/ 467 h 1847124"/>
              <a:gd name="connisteX103" fmla="*/ 2073574 w 2760208"/>
              <a:gd name="connsiteY103" fmla="*/ 28407 h 1847124"/>
              <a:gd name="connisteX104" fmla="*/ 2002454 w 2760208"/>
              <a:gd name="connsiteY104" fmla="*/ 56982 h 1847124"/>
              <a:gd name="connisteX105" fmla="*/ 1931334 w 2760208"/>
              <a:gd name="connsiteY105" fmla="*/ 113497 h 1847124"/>
              <a:gd name="connisteX106" fmla="*/ 1860214 w 2760208"/>
              <a:gd name="connsiteY106" fmla="*/ 156677 h 1847124"/>
              <a:gd name="connisteX107" fmla="*/ 1789729 w 2760208"/>
              <a:gd name="connsiteY107" fmla="*/ 170647 h 1847124"/>
              <a:gd name="connisteX108" fmla="*/ 1718609 w 2760208"/>
              <a:gd name="connsiteY108" fmla="*/ 128102 h 1847124"/>
              <a:gd name="connisteX109" fmla="*/ 1647489 w 2760208"/>
              <a:gd name="connsiteY109" fmla="*/ 142072 h 1847124"/>
              <a:gd name="connisteX110" fmla="*/ 1576369 w 2760208"/>
              <a:gd name="connsiteY110" fmla="*/ 128102 h 1847124"/>
              <a:gd name="connisteX111" fmla="*/ 1505249 w 2760208"/>
              <a:gd name="connsiteY111" fmla="*/ 128102 h 1847124"/>
              <a:gd name="connisteX112" fmla="*/ 1576369 w 2760208"/>
              <a:gd name="connsiteY112" fmla="*/ 142072 h 1847124"/>
              <a:gd name="connisteX113" fmla="*/ 1505249 w 2760208"/>
              <a:gd name="connsiteY113" fmla="*/ 142072 h 1847124"/>
              <a:gd name="connisteX114" fmla="*/ 1576369 w 2760208"/>
              <a:gd name="connsiteY114" fmla="*/ 156677 h 1847124"/>
              <a:gd name="connisteX115" fmla="*/ 1647489 w 2760208"/>
              <a:gd name="connsiteY115" fmla="*/ 156677 h 18471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</a:cxnLst>
            <a:rect l="l" t="t" r="r" b="b"/>
            <a:pathLst>
              <a:path w="2760209" h="1847124">
                <a:moveTo>
                  <a:pt x="1704004" y="128103"/>
                </a:moveTo>
                <a:cubicBezTo>
                  <a:pt x="1691304" y="131278"/>
                  <a:pt x="1662094" y="142073"/>
                  <a:pt x="1633519" y="142073"/>
                </a:cubicBezTo>
                <a:cubicBezTo>
                  <a:pt x="1604944" y="142073"/>
                  <a:pt x="1590974" y="130643"/>
                  <a:pt x="1562399" y="128103"/>
                </a:cubicBezTo>
                <a:cubicBezTo>
                  <a:pt x="1533824" y="125563"/>
                  <a:pt x="1519854" y="125563"/>
                  <a:pt x="1491279" y="128103"/>
                </a:cubicBezTo>
                <a:cubicBezTo>
                  <a:pt x="1462704" y="130643"/>
                  <a:pt x="1448734" y="145248"/>
                  <a:pt x="1420159" y="142073"/>
                </a:cubicBezTo>
                <a:cubicBezTo>
                  <a:pt x="1391584" y="138898"/>
                  <a:pt x="1377614" y="116038"/>
                  <a:pt x="1349039" y="113498"/>
                </a:cubicBezTo>
                <a:cubicBezTo>
                  <a:pt x="1320464" y="110958"/>
                  <a:pt x="1307129" y="128103"/>
                  <a:pt x="1278554" y="128103"/>
                </a:cubicBezTo>
                <a:cubicBezTo>
                  <a:pt x="1249979" y="128103"/>
                  <a:pt x="1236009" y="119213"/>
                  <a:pt x="1207434" y="113498"/>
                </a:cubicBezTo>
                <a:cubicBezTo>
                  <a:pt x="1178859" y="107783"/>
                  <a:pt x="1164889" y="99528"/>
                  <a:pt x="1136314" y="99528"/>
                </a:cubicBezTo>
                <a:cubicBezTo>
                  <a:pt x="1107739" y="99528"/>
                  <a:pt x="1093769" y="107783"/>
                  <a:pt x="1065194" y="113498"/>
                </a:cubicBezTo>
                <a:cubicBezTo>
                  <a:pt x="1036619" y="119213"/>
                  <a:pt x="1022649" y="124928"/>
                  <a:pt x="994074" y="128103"/>
                </a:cubicBezTo>
                <a:cubicBezTo>
                  <a:pt x="965499" y="131278"/>
                  <a:pt x="952164" y="131278"/>
                  <a:pt x="923589" y="128103"/>
                </a:cubicBezTo>
                <a:cubicBezTo>
                  <a:pt x="895014" y="124928"/>
                  <a:pt x="881044" y="113498"/>
                  <a:pt x="852469" y="113498"/>
                </a:cubicBezTo>
                <a:cubicBezTo>
                  <a:pt x="823894" y="113498"/>
                  <a:pt x="809924" y="128103"/>
                  <a:pt x="781349" y="128103"/>
                </a:cubicBezTo>
                <a:cubicBezTo>
                  <a:pt x="752774" y="128103"/>
                  <a:pt x="738804" y="116673"/>
                  <a:pt x="710229" y="113498"/>
                </a:cubicBezTo>
                <a:cubicBezTo>
                  <a:pt x="681654" y="110323"/>
                  <a:pt x="667684" y="113498"/>
                  <a:pt x="639109" y="113498"/>
                </a:cubicBezTo>
                <a:cubicBezTo>
                  <a:pt x="610534" y="113498"/>
                  <a:pt x="597199" y="110323"/>
                  <a:pt x="568624" y="113498"/>
                </a:cubicBezTo>
                <a:cubicBezTo>
                  <a:pt x="540049" y="116673"/>
                  <a:pt x="526079" y="124928"/>
                  <a:pt x="497504" y="128103"/>
                </a:cubicBezTo>
                <a:cubicBezTo>
                  <a:pt x="468929" y="131278"/>
                  <a:pt x="454959" y="128103"/>
                  <a:pt x="426384" y="128103"/>
                </a:cubicBezTo>
                <a:cubicBezTo>
                  <a:pt x="397809" y="128103"/>
                  <a:pt x="383839" y="125563"/>
                  <a:pt x="355264" y="128103"/>
                </a:cubicBezTo>
                <a:cubicBezTo>
                  <a:pt x="326689" y="130643"/>
                  <a:pt x="312719" y="142073"/>
                  <a:pt x="284144" y="142073"/>
                </a:cubicBezTo>
                <a:cubicBezTo>
                  <a:pt x="255569" y="142073"/>
                  <a:pt x="242234" y="130643"/>
                  <a:pt x="213659" y="128103"/>
                </a:cubicBezTo>
                <a:cubicBezTo>
                  <a:pt x="185084" y="125563"/>
                  <a:pt x="167939" y="114133"/>
                  <a:pt x="142539" y="128103"/>
                </a:cubicBezTo>
                <a:cubicBezTo>
                  <a:pt x="117139" y="142073"/>
                  <a:pt x="105074" y="170648"/>
                  <a:pt x="85389" y="199223"/>
                </a:cubicBezTo>
                <a:cubicBezTo>
                  <a:pt x="65704" y="227798"/>
                  <a:pt x="59989" y="241133"/>
                  <a:pt x="42844" y="269708"/>
                </a:cubicBezTo>
                <a:cubicBezTo>
                  <a:pt x="25699" y="298283"/>
                  <a:pt x="2839" y="312253"/>
                  <a:pt x="299" y="340828"/>
                </a:cubicBezTo>
                <a:cubicBezTo>
                  <a:pt x="-2241" y="369403"/>
                  <a:pt x="11729" y="383373"/>
                  <a:pt x="28874" y="411948"/>
                </a:cubicBezTo>
                <a:cubicBezTo>
                  <a:pt x="46019" y="440523"/>
                  <a:pt x="59989" y="465923"/>
                  <a:pt x="85389" y="483068"/>
                </a:cubicBezTo>
                <a:cubicBezTo>
                  <a:pt x="110789" y="500213"/>
                  <a:pt x="156509" y="483068"/>
                  <a:pt x="156509" y="497038"/>
                </a:cubicBezTo>
                <a:cubicBezTo>
                  <a:pt x="156509" y="511008"/>
                  <a:pt x="85389" y="531328"/>
                  <a:pt x="85389" y="554188"/>
                </a:cubicBezTo>
                <a:cubicBezTo>
                  <a:pt x="85389" y="577048"/>
                  <a:pt x="150794" y="585303"/>
                  <a:pt x="156509" y="610703"/>
                </a:cubicBezTo>
                <a:cubicBezTo>
                  <a:pt x="162224" y="636103"/>
                  <a:pt x="125394" y="653248"/>
                  <a:pt x="113964" y="681823"/>
                </a:cubicBezTo>
                <a:cubicBezTo>
                  <a:pt x="102534" y="710398"/>
                  <a:pt x="94279" y="724368"/>
                  <a:pt x="99994" y="752943"/>
                </a:cubicBezTo>
                <a:cubicBezTo>
                  <a:pt x="105709" y="781518"/>
                  <a:pt x="125394" y="794853"/>
                  <a:pt x="142539" y="823428"/>
                </a:cubicBezTo>
                <a:cubicBezTo>
                  <a:pt x="159684" y="852003"/>
                  <a:pt x="190799" y="874863"/>
                  <a:pt x="185084" y="894548"/>
                </a:cubicBezTo>
                <a:cubicBezTo>
                  <a:pt x="179369" y="914233"/>
                  <a:pt x="122219" y="903438"/>
                  <a:pt x="113964" y="923123"/>
                </a:cubicBezTo>
                <a:cubicBezTo>
                  <a:pt x="105709" y="942808"/>
                  <a:pt x="128569" y="965668"/>
                  <a:pt x="142539" y="994243"/>
                </a:cubicBezTo>
                <a:cubicBezTo>
                  <a:pt x="156509" y="1022818"/>
                  <a:pt x="167939" y="1036788"/>
                  <a:pt x="185084" y="1065363"/>
                </a:cubicBezTo>
                <a:cubicBezTo>
                  <a:pt x="202229" y="1093938"/>
                  <a:pt x="227629" y="1107273"/>
                  <a:pt x="227629" y="1135848"/>
                </a:cubicBezTo>
                <a:cubicBezTo>
                  <a:pt x="227629" y="1164423"/>
                  <a:pt x="187624" y="1178393"/>
                  <a:pt x="185084" y="1206968"/>
                </a:cubicBezTo>
                <a:cubicBezTo>
                  <a:pt x="182544" y="1235543"/>
                  <a:pt x="221914" y="1249513"/>
                  <a:pt x="213659" y="1278088"/>
                </a:cubicBezTo>
                <a:cubicBezTo>
                  <a:pt x="205404" y="1306663"/>
                  <a:pt x="145714" y="1320633"/>
                  <a:pt x="142539" y="1349208"/>
                </a:cubicBezTo>
                <a:cubicBezTo>
                  <a:pt x="139364" y="1377783"/>
                  <a:pt x="173654" y="1403183"/>
                  <a:pt x="199054" y="1420328"/>
                </a:cubicBezTo>
                <a:cubicBezTo>
                  <a:pt x="224454" y="1437473"/>
                  <a:pt x="241599" y="1422868"/>
                  <a:pt x="270174" y="1434298"/>
                </a:cubicBezTo>
                <a:cubicBezTo>
                  <a:pt x="298749" y="1445728"/>
                  <a:pt x="315894" y="1453983"/>
                  <a:pt x="341294" y="1476843"/>
                </a:cubicBezTo>
                <a:cubicBezTo>
                  <a:pt x="366694" y="1499703"/>
                  <a:pt x="374949" y="1519388"/>
                  <a:pt x="397809" y="1547963"/>
                </a:cubicBezTo>
                <a:cubicBezTo>
                  <a:pt x="420669" y="1576538"/>
                  <a:pt x="432099" y="1590508"/>
                  <a:pt x="454959" y="1619083"/>
                </a:cubicBezTo>
                <a:cubicBezTo>
                  <a:pt x="477819" y="1647658"/>
                  <a:pt x="486074" y="1669883"/>
                  <a:pt x="511474" y="1689568"/>
                </a:cubicBezTo>
                <a:cubicBezTo>
                  <a:pt x="536874" y="1709253"/>
                  <a:pt x="554019" y="1706713"/>
                  <a:pt x="582594" y="1718143"/>
                </a:cubicBezTo>
                <a:cubicBezTo>
                  <a:pt x="611169" y="1729573"/>
                  <a:pt x="625139" y="1738463"/>
                  <a:pt x="653714" y="1746718"/>
                </a:cubicBezTo>
                <a:cubicBezTo>
                  <a:pt x="682289" y="1754973"/>
                  <a:pt x="693719" y="1754973"/>
                  <a:pt x="724834" y="1760688"/>
                </a:cubicBezTo>
                <a:cubicBezTo>
                  <a:pt x="755949" y="1766403"/>
                  <a:pt x="778809" y="1769578"/>
                  <a:pt x="809924" y="1775293"/>
                </a:cubicBezTo>
                <a:cubicBezTo>
                  <a:pt x="841039" y="1781008"/>
                  <a:pt x="849294" y="1781008"/>
                  <a:pt x="880409" y="1789263"/>
                </a:cubicBezTo>
                <a:cubicBezTo>
                  <a:pt x="911524" y="1797518"/>
                  <a:pt x="935019" y="1809583"/>
                  <a:pt x="966134" y="1817838"/>
                </a:cubicBezTo>
                <a:cubicBezTo>
                  <a:pt x="997249" y="1826093"/>
                  <a:pt x="1008044" y="1826093"/>
                  <a:pt x="1036619" y="1831808"/>
                </a:cubicBezTo>
                <a:cubicBezTo>
                  <a:pt x="1065194" y="1837523"/>
                  <a:pt x="1073449" y="1851493"/>
                  <a:pt x="1107739" y="1845778"/>
                </a:cubicBezTo>
                <a:cubicBezTo>
                  <a:pt x="1142029" y="1840063"/>
                  <a:pt x="1167429" y="1820378"/>
                  <a:pt x="1207434" y="1803233"/>
                </a:cubicBezTo>
                <a:cubicBezTo>
                  <a:pt x="1247439" y="1786088"/>
                  <a:pt x="1272204" y="1774658"/>
                  <a:pt x="1306494" y="1760688"/>
                </a:cubicBezTo>
                <a:cubicBezTo>
                  <a:pt x="1340784" y="1746718"/>
                  <a:pt x="1349039" y="1741003"/>
                  <a:pt x="1377614" y="1732748"/>
                </a:cubicBezTo>
                <a:cubicBezTo>
                  <a:pt x="1406189" y="1724493"/>
                  <a:pt x="1417619" y="1721318"/>
                  <a:pt x="1448734" y="1718143"/>
                </a:cubicBezTo>
                <a:cubicBezTo>
                  <a:pt x="1479849" y="1714968"/>
                  <a:pt x="1502709" y="1720683"/>
                  <a:pt x="1533824" y="1718143"/>
                </a:cubicBezTo>
                <a:cubicBezTo>
                  <a:pt x="1564939" y="1715603"/>
                  <a:pt x="1576369" y="1709888"/>
                  <a:pt x="1604944" y="1704173"/>
                </a:cubicBezTo>
                <a:cubicBezTo>
                  <a:pt x="1633519" y="1698458"/>
                  <a:pt x="1641774" y="1700998"/>
                  <a:pt x="1676064" y="1689568"/>
                </a:cubicBezTo>
                <a:cubicBezTo>
                  <a:pt x="1710354" y="1678138"/>
                  <a:pt x="1740834" y="1660993"/>
                  <a:pt x="1775124" y="1647023"/>
                </a:cubicBezTo>
                <a:cubicBezTo>
                  <a:pt x="1809414" y="1633053"/>
                  <a:pt x="1817669" y="1627338"/>
                  <a:pt x="1846244" y="1619083"/>
                </a:cubicBezTo>
                <a:cubicBezTo>
                  <a:pt x="1874819" y="1610828"/>
                  <a:pt x="1886249" y="1615908"/>
                  <a:pt x="1917364" y="1604478"/>
                </a:cubicBezTo>
                <a:cubicBezTo>
                  <a:pt x="1948479" y="1593048"/>
                  <a:pt x="1971339" y="1573363"/>
                  <a:pt x="2002454" y="1561933"/>
                </a:cubicBezTo>
                <a:cubicBezTo>
                  <a:pt x="2033569" y="1550503"/>
                  <a:pt x="2044999" y="1553678"/>
                  <a:pt x="2073574" y="1547963"/>
                </a:cubicBezTo>
                <a:cubicBezTo>
                  <a:pt x="2102149" y="1542248"/>
                  <a:pt x="2116119" y="1536533"/>
                  <a:pt x="2144694" y="1533993"/>
                </a:cubicBezTo>
                <a:cubicBezTo>
                  <a:pt x="2173269" y="1531453"/>
                  <a:pt x="2184064" y="1545423"/>
                  <a:pt x="2215179" y="1533993"/>
                </a:cubicBezTo>
                <a:cubicBezTo>
                  <a:pt x="2246294" y="1522563"/>
                  <a:pt x="2269789" y="1493988"/>
                  <a:pt x="2300904" y="1476843"/>
                </a:cubicBezTo>
                <a:cubicBezTo>
                  <a:pt x="2332019" y="1459698"/>
                  <a:pt x="2345989" y="1467953"/>
                  <a:pt x="2371389" y="1448268"/>
                </a:cubicBezTo>
                <a:cubicBezTo>
                  <a:pt x="2396789" y="1428583"/>
                  <a:pt x="2411394" y="1406358"/>
                  <a:pt x="2428539" y="1377783"/>
                </a:cubicBezTo>
                <a:cubicBezTo>
                  <a:pt x="2445684" y="1349208"/>
                  <a:pt x="2436794" y="1329523"/>
                  <a:pt x="2456479" y="1306663"/>
                </a:cubicBezTo>
                <a:cubicBezTo>
                  <a:pt x="2476164" y="1283803"/>
                  <a:pt x="2499024" y="1275548"/>
                  <a:pt x="2527599" y="1264118"/>
                </a:cubicBezTo>
                <a:cubicBezTo>
                  <a:pt x="2556174" y="1252688"/>
                  <a:pt x="2570144" y="1249513"/>
                  <a:pt x="2598719" y="1249513"/>
                </a:cubicBezTo>
                <a:cubicBezTo>
                  <a:pt x="2627294" y="1249513"/>
                  <a:pt x="2641264" y="1260943"/>
                  <a:pt x="2669839" y="1264118"/>
                </a:cubicBezTo>
                <a:cubicBezTo>
                  <a:pt x="2698414" y="1267293"/>
                  <a:pt x="2723814" y="1278088"/>
                  <a:pt x="2740959" y="1264118"/>
                </a:cubicBezTo>
                <a:cubicBezTo>
                  <a:pt x="2758104" y="1250148"/>
                  <a:pt x="2766359" y="1218398"/>
                  <a:pt x="2754929" y="1192998"/>
                </a:cubicBezTo>
                <a:cubicBezTo>
                  <a:pt x="2743499" y="1167598"/>
                  <a:pt x="2712384" y="1149818"/>
                  <a:pt x="2683809" y="1135848"/>
                </a:cubicBezTo>
                <a:cubicBezTo>
                  <a:pt x="2655234" y="1121878"/>
                  <a:pt x="2641264" y="1118703"/>
                  <a:pt x="2612689" y="1121878"/>
                </a:cubicBezTo>
                <a:cubicBezTo>
                  <a:pt x="2584114" y="1125053"/>
                  <a:pt x="2553634" y="1158708"/>
                  <a:pt x="2542204" y="1150453"/>
                </a:cubicBezTo>
                <a:cubicBezTo>
                  <a:pt x="2530774" y="1142198"/>
                  <a:pt x="2539029" y="1099018"/>
                  <a:pt x="2556174" y="1079333"/>
                </a:cubicBezTo>
                <a:cubicBezTo>
                  <a:pt x="2573319" y="1059648"/>
                  <a:pt x="2627294" y="1067903"/>
                  <a:pt x="2627294" y="1050758"/>
                </a:cubicBezTo>
                <a:cubicBezTo>
                  <a:pt x="2627294" y="1033613"/>
                  <a:pt x="2556174" y="1011388"/>
                  <a:pt x="2556174" y="994243"/>
                </a:cubicBezTo>
                <a:cubicBezTo>
                  <a:pt x="2556174" y="977098"/>
                  <a:pt x="2619039" y="985353"/>
                  <a:pt x="2627294" y="965668"/>
                </a:cubicBezTo>
                <a:cubicBezTo>
                  <a:pt x="2635549" y="945983"/>
                  <a:pt x="2604434" y="923123"/>
                  <a:pt x="2598719" y="894548"/>
                </a:cubicBezTo>
                <a:cubicBezTo>
                  <a:pt x="2593004" y="865973"/>
                  <a:pt x="2596179" y="852003"/>
                  <a:pt x="2598719" y="823428"/>
                </a:cubicBezTo>
                <a:cubicBezTo>
                  <a:pt x="2601259" y="794853"/>
                  <a:pt x="2606974" y="781518"/>
                  <a:pt x="2612689" y="752943"/>
                </a:cubicBezTo>
                <a:cubicBezTo>
                  <a:pt x="2618404" y="724368"/>
                  <a:pt x="2624119" y="710398"/>
                  <a:pt x="2627294" y="681823"/>
                </a:cubicBezTo>
                <a:cubicBezTo>
                  <a:pt x="2630469" y="653248"/>
                  <a:pt x="2635549" y="639278"/>
                  <a:pt x="2627294" y="610703"/>
                </a:cubicBezTo>
                <a:cubicBezTo>
                  <a:pt x="2619039" y="582128"/>
                  <a:pt x="2607609" y="559268"/>
                  <a:pt x="2584749" y="539583"/>
                </a:cubicBezTo>
                <a:cubicBezTo>
                  <a:pt x="2561889" y="519898"/>
                  <a:pt x="2542204" y="528788"/>
                  <a:pt x="2513629" y="511643"/>
                </a:cubicBezTo>
                <a:cubicBezTo>
                  <a:pt x="2485054" y="494498"/>
                  <a:pt x="2471084" y="471638"/>
                  <a:pt x="2442509" y="454493"/>
                </a:cubicBezTo>
                <a:cubicBezTo>
                  <a:pt x="2413934" y="437348"/>
                  <a:pt x="2399964" y="443063"/>
                  <a:pt x="2371389" y="425918"/>
                </a:cubicBezTo>
                <a:cubicBezTo>
                  <a:pt x="2342814" y="408773"/>
                  <a:pt x="2323764" y="394803"/>
                  <a:pt x="2300904" y="369403"/>
                </a:cubicBezTo>
                <a:cubicBezTo>
                  <a:pt x="2278044" y="344003"/>
                  <a:pt x="2257724" y="326858"/>
                  <a:pt x="2257724" y="298283"/>
                </a:cubicBezTo>
                <a:cubicBezTo>
                  <a:pt x="2257724" y="269708"/>
                  <a:pt x="2286934" y="255738"/>
                  <a:pt x="2300904" y="227163"/>
                </a:cubicBezTo>
                <a:cubicBezTo>
                  <a:pt x="2314874" y="198588"/>
                  <a:pt x="2317414" y="185253"/>
                  <a:pt x="2328844" y="156678"/>
                </a:cubicBezTo>
                <a:cubicBezTo>
                  <a:pt x="2340274" y="128103"/>
                  <a:pt x="2365674" y="108418"/>
                  <a:pt x="2357419" y="85558"/>
                </a:cubicBezTo>
                <a:cubicBezTo>
                  <a:pt x="2349164" y="62698"/>
                  <a:pt x="2314874" y="56983"/>
                  <a:pt x="2286299" y="43013"/>
                </a:cubicBezTo>
                <a:cubicBezTo>
                  <a:pt x="2257724" y="29043"/>
                  <a:pt x="2243754" y="22693"/>
                  <a:pt x="2215179" y="14438"/>
                </a:cubicBezTo>
                <a:cubicBezTo>
                  <a:pt x="2186604" y="6183"/>
                  <a:pt x="2173269" y="-2072"/>
                  <a:pt x="2144694" y="468"/>
                </a:cubicBezTo>
                <a:cubicBezTo>
                  <a:pt x="2116119" y="3008"/>
                  <a:pt x="2102149" y="16978"/>
                  <a:pt x="2073574" y="28408"/>
                </a:cubicBezTo>
                <a:cubicBezTo>
                  <a:pt x="2044999" y="39838"/>
                  <a:pt x="2031029" y="39838"/>
                  <a:pt x="2002454" y="56983"/>
                </a:cubicBezTo>
                <a:cubicBezTo>
                  <a:pt x="1973879" y="74128"/>
                  <a:pt x="1959909" y="93813"/>
                  <a:pt x="1931334" y="113498"/>
                </a:cubicBezTo>
                <a:cubicBezTo>
                  <a:pt x="1902759" y="133183"/>
                  <a:pt x="1888789" y="145248"/>
                  <a:pt x="1860214" y="156678"/>
                </a:cubicBezTo>
                <a:cubicBezTo>
                  <a:pt x="1831639" y="168108"/>
                  <a:pt x="1818304" y="176363"/>
                  <a:pt x="1789729" y="170648"/>
                </a:cubicBezTo>
                <a:cubicBezTo>
                  <a:pt x="1761154" y="164933"/>
                  <a:pt x="1747184" y="133818"/>
                  <a:pt x="1718609" y="128103"/>
                </a:cubicBezTo>
                <a:cubicBezTo>
                  <a:pt x="1690034" y="122388"/>
                  <a:pt x="1676064" y="142073"/>
                  <a:pt x="1647489" y="142073"/>
                </a:cubicBezTo>
                <a:cubicBezTo>
                  <a:pt x="1618914" y="142073"/>
                  <a:pt x="1604944" y="130643"/>
                  <a:pt x="1576369" y="128103"/>
                </a:cubicBezTo>
                <a:cubicBezTo>
                  <a:pt x="1547794" y="125563"/>
                  <a:pt x="1505249" y="125563"/>
                  <a:pt x="1505249" y="128103"/>
                </a:cubicBezTo>
                <a:cubicBezTo>
                  <a:pt x="1505249" y="130643"/>
                  <a:pt x="1576369" y="139533"/>
                  <a:pt x="1576369" y="142073"/>
                </a:cubicBezTo>
                <a:cubicBezTo>
                  <a:pt x="1576369" y="144613"/>
                  <a:pt x="1505249" y="138898"/>
                  <a:pt x="1505249" y="142073"/>
                </a:cubicBezTo>
                <a:cubicBezTo>
                  <a:pt x="1505249" y="145248"/>
                  <a:pt x="1547794" y="153503"/>
                  <a:pt x="1576369" y="156678"/>
                </a:cubicBezTo>
                <a:cubicBezTo>
                  <a:pt x="1604944" y="159853"/>
                  <a:pt x="1634789" y="156678"/>
                  <a:pt x="1647489" y="156678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US" sz="2400" b="1" i="1" dirty="0" smtClean="0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53 %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53 %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4412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06:15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6:25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21715" y="4568825"/>
            <a:ext cx="378206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Presentation</Application>
  <PresentationFormat>Widescreen</PresentationFormat>
  <Paragraphs>85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Comfortaa Light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791</cp:revision>
  <dcterms:created xsi:type="dcterms:W3CDTF">2023-01-30T11:20:47Z</dcterms:created>
  <dcterms:modified xsi:type="dcterms:W3CDTF">2023-01-30T11:20:47Z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