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FF00"/>
    <a:srgbClr val="FFC53C"/>
    <a:srgbClr val="266390"/>
    <a:srgbClr val="FFFFFF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1585595" y="428625"/>
            <a:ext cx="3013710" cy="3191510"/>
          </a:xfrm>
          <a:custGeom>
            <a:avLst/>
            <a:gdLst>
              <a:gd name="connisteX0" fmla="*/ 131141 w 3013406"/>
              <a:gd name="connsiteY0" fmla="*/ 99695 h 3191192"/>
              <a:gd name="connisteX1" fmla="*/ 159716 w 3013406"/>
              <a:gd name="connsiteY1" fmla="*/ 170815 h 3191192"/>
              <a:gd name="connisteX2" fmla="*/ 88596 w 3013406"/>
              <a:gd name="connsiteY2" fmla="*/ 241300 h 3191192"/>
              <a:gd name="connisteX3" fmla="*/ 74626 w 3013406"/>
              <a:gd name="connsiteY3" fmla="*/ 312420 h 3191192"/>
              <a:gd name="connisteX4" fmla="*/ 74626 w 3013406"/>
              <a:gd name="connsiteY4" fmla="*/ 383540 h 3191192"/>
              <a:gd name="connisteX5" fmla="*/ 145746 w 3013406"/>
              <a:gd name="connsiteY5" fmla="*/ 440055 h 3191192"/>
              <a:gd name="connisteX6" fmla="*/ 159716 w 3013406"/>
              <a:gd name="connsiteY6" fmla="*/ 525780 h 3191192"/>
              <a:gd name="connisteX7" fmla="*/ 216231 w 3013406"/>
              <a:gd name="connsiteY7" fmla="*/ 596265 h 3191192"/>
              <a:gd name="connisteX8" fmla="*/ 188291 w 3013406"/>
              <a:gd name="connsiteY8" fmla="*/ 681990 h 3191192"/>
              <a:gd name="connisteX9" fmla="*/ 202261 w 3013406"/>
              <a:gd name="connsiteY9" fmla="*/ 752475 h 3191192"/>
              <a:gd name="connisteX10" fmla="*/ 202261 w 3013406"/>
              <a:gd name="connsiteY10" fmla="*/ 823595 h 3191192"/>
              <a:gd name="connisteX11" fmla="*/ 188291 w 3013406"/>
              <a:gd name="connsiteY11" fmla="*/ 908685 h 3191192"/>
              <a:gd name="connisteX12" fmla="*/ 202261 w 3013406"/>
              <a:gd name="connsiteY12" fmla="*/ 979805 h 3191192"/>
              <a:gd name="connisteX13" fmla="*/ 216231 w 3013406"/>
              <a:gd name="connsiteY13" fmla="*/ 1050925 h 3191192"/>
              <a:gd name="connisteX14" fmla="*/ 287351 w 3013406"/>
              <a:gd name="connsiteY14" fmla="*/ 1093470 h 3191192"/>
              <a:gd name="connisteX15" fmla="*/ 259411 w 3013406"/>
              <a:gd name="connsiteY15" fmla="*/ 1164590 h 3191192"/>
              <a:gd name="connisteX16" fmla="*/ 244806 w 3013406"/>
              <a:gd name="connsiteY16" fmla="*/ 1235710 h 3191192"/>
              <a:gd name="connisteX17" fmla="*/ 202261 w 3013406"/>
              <a:gd name="connsiteY17" fmla="*/ 1306195 h 3191192"/>
              <a:gd name="connisteX18" fmla="*/ 216231 w 3013406"/>
              <a:gd name="connsiteY18" fmla="*/ 1377315 h 3191192"/>
              <a:gd name="connisteX19" fmla="*/ 287351 w 3013406"/>
              <a:gd name="connsiteY19" fmla="*/ 1391920 h 3191192"/>
              <a:gd name="connisteX20" fmla="*/ 301956 w 3013406"/>
              <a:gd name="connsiteY20" fmla="*/ 1462405 h 3191192"/>
              <a:gd name="connisteX21" fmla="*/ 315926 w 3013406"/>
              <a:gd name="connsiteY21" fmla="*/ 1533525 h 3191192"/>
              <a:gd name="connisteX22" fmla="*/ 329896 w 3013406"/>
              <a:gd name="connsiteY22" fmla="*/ 1604645 h 3191192"/>
              <a:gd name="connisteX23" fmla="*/ 358471 w 3013406"/>
              <a:gd name="connsiteY23" fmla="*/ 1675765 h 3191192"/>
              <a:gd name="connisteX24" fmla="*/ 372441 w 3013406"/>
              <a:gd name="connsiteY24" fmla="*/ 1746885 h 3191192"/>
              <a:gd name="connisteX25" fmla="*/ 387046 w 3013406"/>
              <a:gd name="connsiteY25" fmla="*/ 1817370 h 3191192"/>
              <a:gd name="connisteX26" fmla="*/ 401016 w 3013406"/>
              <a:gd name="connsiteY26" fmla="*/ 1888490 h 3191192"/>
              <a:gd name="connisteX27" fmla="*/ 329896 w 3013406"/>
              <a:gd name="connsiteY27" fmla="*/ 1931035 h 3191192"/>
              <a:gd name="connisteX28" fmla="*/ 315926 w 3013406"/>
              <a:gd name="connsiteY28" fmla="*/ 2002155 h 3191192"/>
              <a:gd name="connisteX29" fmla="*/ 244806 w 3013406"/>
              <a:gd name="connsiteY29" fmla="*/ 2016125 h 3191192"/>
              <a:gd name="connisteX30" fmla="*/ 173686 w 3013406"/>
              <a:gd name="connsiteY30" fmla="*/ 2073275 h 3191192"/>
              <a:gd name="connisteX31" fmla="*/ 131141 w 3013406"/>
              <a:gd name="connsiteY31" fmla="*/ 2144395 h 3191192"/>
              <a:gd name="connisteX32" fmla="*/ 103201 w 3013406"/>
              <a:gd name="connsiteY32" fmla="*/ 2214880 h 3191192"/>
              <a:gd name="connisteX33" fmla="*/ 74626 w 3013406"/>
              <a:gd name="connsiteY33" fmla="*/ 2286000 h 3191192"/>
              <a:gd name="connisteX34" fmla="*/ 32081 w 3013406"/>
              <a:gd name="connsiteY34" fmla="*/ 2357120 h 3191192"/>
              <a:gd name="connisteX35" fmla="*/ 17476 w 3013406"/>
              <a:gd name="connsiteY35" fmla="*/ 2428240 h 3191192"/>
              <a:gd name="connisteX36" fmla="*/ 3506 w 3013406"/>
              <a:gd name="connsiteY36" fmla="*/ 2499360 h 3191192"/>
              <a:gd name="connisteX37" fmla="*/ 74626 w 3013406"/>
              <a:gd name="connsiteY37" fmla="*/ 2555875 h 3191192"/>
              <a:gd name="connisteX38" fmla="*/ 131141 w 3013406"/>
              <a:gd name="connsiteY38" fmla="*/ 2626995 h 3191192"/>
              <a:gd name="connisteX39" fmla="*/ 202261 w 3013406"/>
              <a:gd name="connsiteY39" fmla="*/ 2698115 h 3191192"/>
              <a:gd name="connisteX40" fmla="*/ 259411 w 3013406"/>
              <a:gd name="connsiteY40" fmla="*/ 2768600 h 3191192"/>
              <a:gd name="connisteX41" fmla="*/ 329896 w 3013406"/>
              <a:gd name="connsiteY41" fmla="*/ 2783205 h 3191192"/>
              <a:gd name="connisteX42" fmla="*/ 401016 w 3013406"/>
              <a:gd name="connsiteY42" fmla="*/ 2797175 h 3191192"/>
              <a:gd name="connisteX43" fmla="*/ 472136 w 3013406"/>
              <a:gd name="connsiteY43" fmla="*/ 2839720 h 3191192"/>
              <a:gd name="connisteX44" fmla="*/ 557226 w 3013406"/>
              <a:gd name="connsiteY44" fmla="*/ 2854325 h 3191192"/>
              <a:gd name="connisteX45" fmla="*/ 628346 w 3013406"/>
              <a:gd name="connsiteY45" fmla="*/ 2854325 h 3191192"/>
              <a:gd name="connisteX46" fmla="*/ 699466 w 3013406"/>
              <a:gd name="connsiteY46" fmla="*/ 2854325 h 3191192"/>
              <a:gd name="connisteX47" fmla="*/ 770586 w 3013406"/>
              <a:gd name="connsiteY47" fmla="*/ 2882265 h 3191192"/>
              <a:gd name="connisteX48" fmla="*/ 827101 w 3013406"/>
              <a:gd name="connsiteY48" fmla="*/ 2953385 h 3191192"/>
              <a:gd name="connisteX49" fmla="*/ 898221 w 3013406"/>
              <a:gd name="connsiteY49" fmla="*/ 3024505 h 3191192"/>
              <a:gd name="connisteX50" fmla="*/ 954736 w 3013406"/>
              <a:gd name="connsiteY50" fmla="*/ 3095625 h 3191192"/>
              <a:gd name="connisteX51" fmla="*/ 1025856 w 3013406"/>
              <a:gd name="connsiteY51" fmla="*/ 3123565 h 3191192"/>
              <a:gd name="connisteX52" fmla="*/ 1096976 w 3013406"/>
              <a:gd name="connsiteY52" fmla="*/ 3138170 h 3191192"/>
              <a:gd name="connisteX53" fmla="*/ 1168096 w 3013406"/>
              <a:gd name="connsiteY53" fmla="*/ 3166745 h 3191192"/>
              <a:gd name="connisteX54" fmla="*/ 1238581 w 3013406"/>
              <a:gd name="connsiteY54" fmla="*/ 3180715 h 3191192"/>
              <a:gd name="connisteX55" fmla="*/ 1309701 w 3013406"/>
              <a:gd name="connsiteY55" fmla="*/ 3180715 h 3191192"/>
              <a:gd name="connisteX56" fmla="*/ 1380821 w 3013406"/>
              <a:gd name="connsiteY56" fmla="*/ 3180715 h 3191192"/>
              <a:gd name="connisteX57" fmla="*/ 1451941 w 3013406"/>
              <a:gd name="connsiteY57" fmla="*/ 3180715 h 3191192"/>
              <a:gd name="connisteX58" fmla="*/ 1523061 w 3013406"/>
              <a:gd name="connsiteY58" fmla="*/ 3166745 h 3191192"/>
              <a:gd name="connisteX59" fmla="*/ 1593546 w 3013406"/>
              <a:gd name="connsiteY59" fmla="*/ 3166745 h 3191192"/>
              <a:gd name="connisteX60" fmla="*/ 1664666 w 3013406"/>
              <a:gd name="connsiteY60" fmla="*/ 3152140 h 3191192"/>
              <a:gd name="connisteX61" fmla="*/ 1735786 w 3013406"/>
              <a:gd name="connsiteY61" fmla="*/ 3123565 h 3191192"/>
              <a:gd name="connisteX62" fmla="*/ 1806906 w 3013406"/>
              <a:gd name="connsiteY62" fmla="*/ 3095625 h 3191192"/>
              <a:gd name="connisteX63" fmla="*/ 1878026 w 3013406"/>
              <a:gd name="connsiteY63" fmla="*/ 3053080 h 3191192"/>
              <a:gd name="connisteX64" fmla="*/ 1948511 w 3013406"/>
              <a:gd name="connsiteY64" fmla="*/ 3010535 h 3191192"/>
              <a:gd name="connisteX65" fmla="*/ 2019631 w 3013406"/>
              <a:gd name="connsiteY65" fmla="*/ 2995930 h 3191192"/>
              <a:gd name="connisteX66" fmla="*/ 2090751 w 3013406"/>
              <a:gd name="connsiteY66" fmla="*/ 2981960 h 3191192"/>
              <a:gd name="connisteX67" fmla="*/ 2161871 w 3013406"/>
              <a:gd name="connsiteY67" fmla="*/ 2967990 h 3191192"/>
              <a:gd name="connisteX68" fmla="*/ 2232991 w 3013406"/>
              <a:gd name="connsiteY68" fmla="*/ 2939415 h 3191192"/>
              <a:gd name="connisteX69" fmla="*/ 2303476 w 3013406"/>
              <a:gd name="connsiteY69" fmla="*/ 2981960 h 3191192"/>
              <a:gd name="connisteX70" fmla="*/ 2346656 w 3013406"/>
              <a:gd name="connsiteY70" fmla="*/ 3053080 h 3191192"/>
              <a:gd name="connisteX71" fmla="*/ 2431746 w 3013406"/>
              <a:gd name="connsiteY71" fmla="*/ 3067050 h 3191192"/>
              <a:gd name="connisteX72" fmla="*/ 2502231 w 3013406"/>
              <a:gd name="connsiteY72" fmla="*/ 3053080 h 3191192"/>
              <a:gd name="connisteX73" fmla="*/ 2573351 w 3013406"/>
              <a:gd name="connsiteY73" fmla="*/ 3038475 h 3191192"/>
              <a:gd name="connisteX74" fmla="*/ 2644471 w 3013406"/>
              <a:gd name="connsiteY74" fmla="*/ 3038475 h 3191192"/>
              <a:gd name="connisteX75" fmla="*/ 2715591 w 3013406"/>
              <a:gd name="connsiteY75" fmla="*/ 3081020 h 3191192"/>
              <a:gd name="connisteX76" fmla="*/ 2786711 w 3013406"/>
              <a:gd name="connsiteY76" fmla="*/ 3081020 h 3191192"/>
              <a:gd name="connisteX77" fmla="*/ 2857196 w 3013406"/>
              <a:gd name="connsiteY77" fmla="*/ 3109595 h 3191192"/>
              <a:gd name="connisteX78" fmla="*/ 2885771 w 3013406"/>
              <a:gd name="connsiteY78" fmla="*/ 3180715 h 3191192"/>
              <a:gd name="connisteX79" fmla="*/ 2956891 w 3013406"/>
              <a:gd name="connsiteY79" fmla="*/ 3180715 h 3191192"/>
              <a:gd name="connisteX80" fmla="*/ 3013406 w 3013406"/>
              <a:gd name="connsiteY80" fmla="*/ 3109595 h 3191192"/>
              <a:gd name="connisteX81" fmla="*/ 2956891 w 3013406"/>
              <a:gd name="connsiteY81" fmla="*/ 3038475 h 3191192"/>
              <a:gd name="connisteX82" fmla="*/ 2956891 w 3013406"/>
              <a:gd name="connsiteY82" fmla="*/ 2953385 h 3191192"/>
              <a:gd name="connisteX83" fmla="*/ 2885771 w 3013406"/>
              <a:gd name="connsiteY83" fmla="*/ 2896870 h 3191192"/>
              <a:gd name="connisteX84" fmla="*/ 2871801 w 3013406"/>
              <a:gd name="connsiteY84" fmla="*/ 2825750 h 3191192"/>
              <a:gd name="connisteX85" fmla="*/ 2800681 w 3013406"/>
              <a:gd name="connsiteY85" fmla="*/ 2783205 h 3191192"/>
              <a:gd name="connisteX86" fmla="*/ 2814651 w 3013406"/>
              <a:gd name="connsiteY86" fmla="*/ 2712085 h 3191192"/>
              <a:gd name="connisteX87" fmla="*/ 2843226 w 3013406"/>
              <a:gd name="connsiteY87" fmla="*/ 2626995 h 3191192"/>
              <a:gd name="connisteX88" fmla="*/ 2871801 w 3013406"/>
              <a:gd name="connsiteY88" fmla="*/ 2555875 h 3191192"/>
              <a:gd name="connisteX89" fmla="*/ 2885771 w 3013406"/>
              <a:gd name="connsiteY89" fmla="*/ 2484755 h 3191192"/>
              <a:gd name="connisteX90" fmla="*/ 2814651 w 3013406"/>
              <a:gd name="connsiteY90" fmla="*/ 2442210 h 3191192"/>
              <a:gd name="connisteX91" fmla="*/ 2758136 w 3013406"/>
              <a:gd name="connsiteY91" fmla="*/ 2371090 h 3191192"/>
              <a:gd name="connisteX92" fmla="*/ 2800681 w 3013406"/>
              <a:gd name="connsiteY92" fmla="*/ 2300605 h 3191192"/>
              <a:gd name="connisteX93" fmla="*/ 2814651 w 3013406"/>
              <a:gd name="connsiteY93" fmla="*/ 2229485 h 3191192"/>
              <a:gd name="connisteX94" fmla="*/ 2857196 w 3013406"/>
              <a:gd name="connsiteY94" fmla="*/ 2158365 h 3191192"/>
              <a:gd name="connisteX95" fmla="*/ 2857196 w 3013406"/>
              <a:gd name="connsiteY95" fmla="*/ 2087245 h 3191192"/>
              <a:gd name="connisteX96" fmla="*/ 2843226 w 3013406"/>
              <a:gd name="connsiteY96" fmla="*/ 2016125 h 3191192"/>
              <a:gd name="connisteX97" fmla="*/ 2843226 w 3013406"/>
              <a:gd name="connsiteY97" fmla="*/ 1945640 h 3191192"/>
              <a:gd name="connisteX98" fmla="*/ 2843226 w 3013406"/>
              <a:gd name="connsiteY98" fmla="*/ 1874520 h 3191192"/>
              <a:gd name="connisteX99" fmla="*/ 2914346 w 3013406"/>
              <a:gd name="connsiteY99" fmla="*/ 1859915 h 3191192"/>
              <a:gd name="connisteX100" fmla="*/ 2928316 w 3013406"/>
              <a:gd name="connsiteY100" fmla="*/ 1789430 h 3191192"/>
              <a:gd name="connisteX101" fmla="*/ 2871801 w 3013406"/>
              <a:gd name="connsiteY101" fmla="*/ 1718310 h 3191192"/>
              <a:gd name="connisteX102" fmla="*/ 2800681 w 3013406"/>
              <a:gd name="connsiteY102" fmla="*/ 1661160 h 3191192"/>
              <a:gd name="connisteX103" fmla="*/ 2729561 w 3013406"/>
              <a:gd name="connsiteY103" fmla="*/ 1618615 h 3191192"/>
              <a:gd name="connisteX104" fmla="*/ 2658441 w 3013406"/>
              <a:gd name="connsiteY104" fmla="*/ 1562100 h 3191192"/>
              <a:gd name="connisteX105" fmla="*/ 2729561 w 3013406"/>
              <a:gd name="connsiteY105" fmla="*/ 1519555 h 3191192"/>
              <a:gd name="connisteX106" fmla="*/ 2772106 w 3013406"/>
              <a:gd name="connsiteY106" fmla="*/ 1448435 h 3191192"/>
              <a:gd name="connisteX107" fmla="*/ 2715591 w 3013406"/>
              <a:gd name="connsiteY107" fmla="*/ 1377315 h 3191192"/>
              <a:gd name="connisteX108" fmla="*/ 2744166 w 3013406"/>
              <a:gd name="connsiteY108" fmla="*/ 1306195 h 3191192"/>
              <a:gd name="connisteX109" fmla="*/ 2800681 w 3013406"/>
              <a:gd name="connsiteY109" fmla="*/ 1235710 h 3191192"/>
              <a:gd name="connisteX110" fmla="*/ 2786711 w 3013406"/>
              <a:gd name="connsiteY110" fmla="*/ 1164590 h 3191192"/>
              <a:gd name="connisteX111" fmla="*/ 2758136 w 3013406"/>
              <a:gd name="connsiteY111" fmla="*/ 1093470 h 3191192"/>
              <a:gd name="connisteX112" fmla="*/ 2744166 w 3013406"/>
              <a:gd name="connsiteY112" fmla="*/ 1022350 h 3191192"/>
              <a:gd name="connisteX113" fmla="*/ 2673046 w 3013406"/>
              <a:gd name="connsiteY113" fmla="*/ 1064895 h 3191192"/>
              <a:gd name="connisteX114" fmla="*/ 2601926 w 3013406"/>
              <a:gd name="connsiteY114" fmla="*/ 1093470 h 3191192"/>
              <a:gd name="connisteX115" fmla="*/ 2559381 w 3013406"/>
              <a:gd name="connsiteY115" fmla="*/ 1022350 h 3191192"/>
              <a:gd name="connisteX116" fmla="*/ 2630501 w 3013406"/>
              <a:gd name="connsiteY116" fmla="*/ 993775 h 3191192"/>
              <a:gd name="connisteX117" fmla="*/ 2615896 w 3013406"/>
              <a:gd name="connsiteY117" fmla="*/ 923290 h 3191192"/>
              <a:gd name="connisteX118" fmla="*/ 2630501 w 3013406"/>
              <a:gd name="connsiteY118" fmla="*/ 852170 h 3191192"/>
              <a:gd name="connisteX119" fmla="*/ 2658441 w 3013406"/>
              <a:gd name="connsiteY119" fmla="*/ 767080 h 3191192"/>
              <a:gd name="connisteX120" fmla="*/ 2658441 w 3013406"/>
              <a:gd name="connsiteY120" fmla="*/ 695960 h 3191192"/>
              <a:gd name="connisteX121" fmla="*/ 2658441 w 3013406"/>
              <a:gd name="connsiteY121" fmla="*/ 624840 h 3191192"/>
              <a:gd name="connisteX122" fmla="*/ 2673046 w 3013406"/>
              <a:gd name="connsiteY122" fmla="*/ 553720 h 3191192"/>
              <a:gd name="connisteX123" fmla="*/ 2615896 w 3013406"/>
              <a:gd name="connsiteY123" fmla="*/ 482600 h 3191192"/>
              <a:gd name="connisteX124" fmla="*/ 2545411 w 3013406"/>
              <a:gd name="connsiteY124" fmla="*/ 482600 h 3191192"/>
              <a:gd name="connisteX125" fmla="*/ 2474291 w 3013406"/>
              <a:gd name="connsiteY125" fmla="*/ 440055 h 3191192"/>
              <a:gd name="connisteX126" fmla="*/ 2403171 w 3013406"/>
              <a:gd name="connsiteY126" fmla="*/ 383540 h 3191192"/>
              <a:gd name="connisteX127" fmla="*/ 2332051 w 3013406"/>
              <a:gd name="connsiteY127" fmla="*/ 340995 h 3191192"/>
              <a:gd name="connisteX128" fmla="*/ 2289506 w 3013406"/>
              <a:gd name="connsiteY128" fmla="*/ 269875 h 3191192"/>
              <a:gd name="connisteX129" fmla="*/ 2318081 w 3013406"/>
              <a:gd name="connsiteY129" fmla="*/ 198755 h 3191192"/>
              <a:gd name="connisteX130" fmla="*/ 2389201 w 3013406"/>
              <a:gd name="connsiteY130" fmla="*/ 170815 h 3191192"/>
              <a:gd name="connisteX131" fmla="*/ 2374596 w 3013406"/>
              <a:gd name="connsiteY131" fmla="*/ 99695 h 3191192"/>
              <a:gd name="connisteX132" fmla="*/ 2403171 w 3013406"/>
              <a:gd name="connsiteY132" fmla="*/ 28575 h 3191192"/>
              <a:gd name="connisteX133" fmla="*/ 2332051 w 3013406"/>
              <a:gd name="connsiteY133" fmla="*/ 28575 h 3191192"/>
              <a:gd name="connisteX134" fmla="*/ 2260931 w 3013406"/>
              <a:gd name="connsiteY134" fmla="*/ 28575 h 3191192"/>
              <a:gd name="connisteX135" fmla="*/ 2190446 w 3013406"/>
              <a:gd name="connsiteY135" fmla="*/ 0 h 3191192"/>
              <a:gd name="connisteX136" fmla="*/ 2119326 w 3013406"/>
              <a:gd name="connsiteY136" fmla="*/ 28575 h 3191192"/>
              <a:gd name="connisteX137" fmla="*/ 2048206 w 3013406"/>
              <a:gd name="connsiteY137" fmla="*/ 28575 h 3191192"/>
              <a:gd name="connisteX138" fmla="*/ 1977086 w 3013406"/>
              <a:gd name="connsiteY138" fmla="*/ 85090 h 3191192"/>
              <a:gd name="connisteX139" fmla="*/ 1905966 w 3013406"/>
              <a:gd name="connsiteY139" fmla="*/ 142240 h 3191192"/>
              <a:gd name="connisteX140" fmla="*/ 1835481 w 3013406"/>
              <a:gd name="connsiteY140" fmla="*/ 127635 h 3191192"/>
              <a:gd name="connisteX141" fmla="*/ 1764361 w 3013406"/>
              <a:gd name="connsiteY141" fmla="*/ 99695 h 3191192"/>
              <a:gd name="connisteX142" fmla="*/ 1693241 w 3013406"/>
              <a:gd name="connsiteY142" fmla="*/ 113665 h 3191192"/>
              <a:gd name="connisteX143" fmla="*/ 1622121 w 3013406"/>
              <a:gd name="connsiteY143" fmla="*/ 99695 h 3191192"/>
              <a:gd name="connisteX144" fmla="*/ 1551001 w 3013406"/>
              <a:gd name="connsiteY144" fmla="*/ 71120 h 3191192"/>
              <a:gd name="connisteX145" fmla="*/ 1480516 w 3013406"/>
              <a:gd name="connsiteY145" fmla="*/ 127635 h 3191192"/>
              <a:gd name="connisteX146" fmla="*/ 1409396 w 3013406"/>
              <a:gd name="connsiteY146" fmla="*/ 127635 h 3191192"/>
              <a:gd name="connisteX147" fmla="*/ 1338276 w 3013406"/>
              <a:gd name="connsiteY147" fmla="*/ 113665 h 3191192"/>
              <a:gd name="connisteX148" fmla="*/ 1267156 w 3013406"/>
              <a:gd name="connsiteY148" fmla="*/ 99695 h 3191192"/>
              <a:gd name="connisteX149" fmla="*/ 1196036 w 3013406"/>
              <a:gd name="connsiteY149" fmla="*/ 85090 h 3191192"/>
              <a:gd name="connisteX150" fmla="*/ 1125551 w 3013406"/>
              <a:gd name="connsiteY150" fmla="*/ 99695 h 3191192"/>
              <a:gd name="connisteX151" fmla="*/ 1054431 w 3013406"/>
              <a:gd name="connsiteY151" fmla="*/ 113665 h 3191192"/>
              <a:gd name="connisteX152" fmla="*/ 983311 w 3013406"/>
              <a:gd name="connsiteY152" fmla="*/ 127635 h 3191192"/>
              <a:gd name="connisteX153" fmla="*/ 912191 w 3013406"/>
              <a:gd name="connsiteY153" fmla="*/ 113665 h 3191192"/>
              <a:gd name="connisteX154" fmla="*/ 841071 w 3013406"/>
              <a:gd name="connsiteY154" fmla="*/ 113665 h 3191192"/>
              <a:gd name="connisteX155" fmla="*/ 770586 w 3013406"/>
              <a:gd name="connsiteY155" fmla="*/ 99695 h 3191192"/>
              <a:gd name="connisteX156" fmla="*/ 699466 w 3013406"/>
              <a:gd name="connsiteY156" fmla="*/ 99695 h 3191192"/>
              <a:gd name="connisteX157" fmla="*/ 628346 w 3013406"/>
              <a:gd name="connsiteY157" fmla="*/ 99695 h 3191192"/>
              <a:gd name="connisteX158" fmla="*/ 557226 w 3013406"/>
              <a:gd name="connsiteY158" fmla="*/ 113665 h 3191192"/>
              <a:gd name="connisteX159" fmla="*/ 486106 w 3013406"/>
              <a:gd name="connsiteY159" fmla="*/ 113665 h 3191192"/>
              <a:gd name="connisteX160" fmla="*/ 415621 w 3013406"/>
              <a:gd name="connsiteY160" fmla="*/ 99695 h 3191192"/>
              <a:gd name="connisteX161" fmla="*/ 344501 w 3013406"/>
              <a:gd name="connsiteY161" fmla="*/ 99695 h 3191192"/>
              <a:gd name="connisteX162" fmla="*/ 273381 w 3013406"/>
              <a:gd name="connsiteY162" fmla="*/ 99695 h 3191192"/>
              <a:gd name="connisteX163" fmla="*/ 202261 w 3013406"/>
              <a:gd name="connsiteY163" fmla="*/ 113665 h 3191192"/>
              <a:gd name="connisteX164" fmla="*/ 131141 w 3013406"/>
              <a:gd name="connsiteY164" fmla="*/ 85090 h 3191192"/>
              <a:gd name="connisteX165" fmla="*/ 131141 w 3013406"/>
              <a:gd name="connsiteY165" fmla="*/ 156210 h 3191192"/>
              <a:gd name="connisteX166" fmla="*/ 117171 w 3013406"/>
              <a:gd name="connsiteY166" fmla="*/ 227330 h 3191192"/>
              <a:gd name="connisteX167" fmla="*/ 74626 w 3013406"/>
              <a:gd name="connsiteY167" fmla="*/ 298450 h 31911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</a:cxnLst>
            <a:rect l="l" t="t" r="r" b="b"/>
            <a:pathLst>
              <a:path w="3013406" h="3191193">
                <a:moveTo>
                  <a:pt x="131141" y="99695"/>
                </a:moveTo>
                <a:cubicBezTo>
                  <a:pt x="138126" y="112395"/>
                  <a:pt x="167971" y="142240"/>
                  <a:pt x="159716" y="170815"/>
                </a:cubicBezTo>
                <a:cubicBezTo>
                  <a:pt x="151461" y="199390"/>
                  <a:pt x="105741" y="212725"/>
                  <a:pt x="88596" y="241300"/>
                </a:cubicBezTo>
                <a:cubicBezTo>
                  <a:pt x="71451" y="269875"/>
                  <a:pt x="77166" y="283845"/>
                  <a:pt x="74626" y="312420"/>
                </a:cubicBezTo>
                <a:cubicBezTo>
                  <a:pt x="72086" y="340995"/>
                  <a:pt x="60656" y="358140"/>
                  <a:pt x="74626" y="383540"/>
                </a:cubicBezTo>
                <a:cubicBezTo>
                  <a:pt x="88596" y="408940"/>
                  <a:pt x="128601" y="411480"/>
                  <a:pt x="145746" y="440055"/>
                </a:cubicBezTo>
                <a:cubicBezTo>
                  <a:pt x="162891" y="468630"/>
                  <a:pt x="145746" y="494665"/>
                  <a:pt x="159716" y="525780"/>
                </a:cubicBezTo>
                <a:cubicBezTo>
                  <a:pt x="173686" y="556895"/>
                  <a:pt x="210516" y="565150"/>
                  <a:pt x="216231" y="596265"/>
                </a:cubicBezTo>
                <a:cubicBezTo>
                  <a:pt x="221946" y="627380"/>
                  <a:pt x="190831" y="650875"/>
                  <a:pt x="188291" y="681990"/>
                </a:cubicBezTo>
                <a:cubicBezTo>
                  <a:pt x="185751" y="713105"/>
                  <a:pt x="199721" y="723900"/>
                  <a:pt x="202261" y="752475"/>
                </a:cubicBezTo>
                <a:cubicBezTo>
                  <a:pt x="204801" y="781050"/>
                  <a:pt x="204801" y="792480"/>
                  <a:pt x="202261" y="823595"/>
                </a:cubicBezTo>
                <a:cubicBezTo>
                  <a:pt x="199721" y="854710"/>
                  <a:pt x="188291" y="877570"/>
                  <a:pt x="188291" y="908685"/>
                </a:cubicBezTo>
                <a:cubicBezTo>
                  <a:pt x="188291" y="939800"/>
                  <a:pt x="196546" y="951230"/>
                  <a:pt x="202261" y="979805"/>
                </a:cubicBezTo>
                <a:cubicBezTo>
                  <a:pt x="207976" y="1008380"/>
                  <a:pt x="199086" y="1028065"/>
                  <a:pt x="216231" y="1050925"/>
                </a:cubicBezTo>
                <a:cubicBezTo>
                  <a:pt x="233376" y="1073785"/>
                  <a:pt x="278461" y="1070610"/>
                  <a:pt x="287351" y="1093470"/>
                </a:cubicBezTo>
                <a:cubicBezTo>
                  <a:pt x="296241" y="1116330"/>
                  <a:pt x="267666" y="1136015"/>
                  <a:pt x="259411" y="1164590"/>
                </a:cubicBezTo>
                <a:cubicBezTo>
                  <a:pt x="251156" y="1193165"/>
                  <a:pt x="256236" y="1207135"/>
                  <a:pt x="244806" y="1235710"/>
                </a:cubicBezTo>
                <a:cubicBezTo>
                  <a:pt x="233376" y="1264285"/>
                  <a:pt x="207976" y="1277620"/>
                  <a:pt x="202261" y="1306195"/>
                </a:cubicBezTo>
                <a:cubicBezTo>
                  <a:pt x="196546" y="1334770"/>
                  <a:pt x="199086" y="1360170"/>
                  <a:pt x="216231" y="1377315"/>
                </a:cubicBezTo>
                <a:cubicBezTo>
                  <a:pt x="233376" y="1394460"/>
                  <a:pt x="270206" y="1374775"/>
                  <a:pt x="287351" y="1391920"/>
                </a:cubicBezTo>
                <a:cubicBezTo>
                  <a:pt x="304496" y="1409065"/>
                  <a:pt x="296241" y="1433830"/>
                  <a:pt x="301956" y="1462405"/>
                </a:cubicBezTo>
                <a:cubicBezTo>
                  <a:pt x="307671" y="1490980"/>
                  <a:pt x="310211" y="1504950"/>
                  <a:pt x="315926" y="1533525"/>
                </a:cubicBezTo>
                <a:cubicBezTo>
                  <a:pt x="321641" y="1562100"/>
                  <a:pt x="321641" y="1576070"/>
                  <a:pt x="329896" y="1604645"/>
                </a:cubicBezTo>
                <a:cubicBezTo>
                  <a:pt x="338151" y="1633220"/>
                  <a:pt x="350216" y="1647190"/>
                  <a:pt x="358471" y="1675765"/>
                </a:cubicBezTo>
                <a:cubicBezTo>
                  <a:pt x="366726" y="1704340"/>
                  <a:pt x="366726" y="1718310"/>
                  <a:pt x="372441" y="1746885"/>
                </a:cubicBezTo>
                <a:cubicBezTo>
                  <a:pt x="378156" y="1775460"/>
                  <a:pt x="381331" y="1788795"/>
                  <a:pt x="387046" y="1817370"/>
                </a:cubicBezTo>
                <a:cubicBezTo>
                  <a:pt x="392761" y="1845945"/>
                  <a:pt x="412446" y="1865630"/>
                  <a:pt x="401016" y="1888490"/>
                </a:cubicBezTo>
                <a:cubicBezTo>
                  <a:pt x="389586" y="1911350"/>
                  <a:pt x="347041" y="1908175"/>
                  <a:pt x="329896" y="1931035"/>
                </a:cubicBezTo>
                <a:cubicBezTo>
                  <a:pt x="312751" y="1953895"/>
                  <a:pt x="333071" y="1985010"/>
                  <a:pt x="315926" y="2002155"/>
                </a:cubicBezTo>
                <a:cubicBezTo>
                  <a:pt x="298781" y="2019300"/>
                  <a:pt x="273381" y="2002155"/>
                  <a:pt x="244806" y="2016125"/>
                </a:cubicBezTo>
                <a:cubicBezTo>
                  <a:pt x="216231" y="2030095"/>
                  <a:pt x="196546" y="2047875"/>
                  <a:pt x="173686" y="2073275"/>
                </a:cubicBezTo>
                <a:cubicBezTo>
                  <a:pt x="150826" y="2098675"/>
                  <a:pt x="145111" y="2115820"/>
                  <a:pt x="131141" y="2144395"/>
                </a:cubicBezTo>
                <a:cubicBezTo>
                  <a:pt x="117171" y="2172970"/>
                  <a:pt x="114631" y="2186305"/>
                  <a:pt x="103201" y="2214880"/>
                </a:cubicBezTo>
                <a:cubicBezTo>
                  <a:pt x="91771" y="2243455"/>
                  <a:pt x="88596" y="2257425"/>
                  <a:pt x="74626" y="2286000"/>
                </a:cubicBezTo>
                <a:cubicBezTo>
                  <a:pt x="60656" y="2314575"/>
                  <a:pt x="43511" y="2328545"/>
                  <a:pt x="32081" y="2357120"/>
                </a:cubicBezTo>
                <a:cubicBezTo>
                  <a:pt x="20651" y="2385695"/>
                  <a:pt x="23191" y="2399665"/>
                  <a:pt x="17476" y="2428240"/>
                </a:cubicBezTo>
                <a:cubicBezTo>
                  <a:pt x="11761" y="2456815"/>
                  <a:pt x="-7924" y="2473960"/>
                  <a:pt x="3506" y="2499360"/>
                </a:cubicBezTo>
                <a:cubicBezTo>
                  <a:pt x="14936" y="2524760"/>
                  <a:pt x="49226" y="2530475"/>
                  <a:pt x="74626" y="2555875"/>
                </a:cubicBezTo>
                <a:cubicBezTo>
                  <a:pt x="100026" y="2581275"/>
                  <a:pt x="105741" y="2598420"/>
                  <a:pt x="131141" y="2626995"/>
                </a:cubicBezTo>
                <a:cubicBezTo>
                  <a:pt x="156541" y="2655570"/>
                  <a:pt x="176861" y="2669540"/>
                  <a:pt x="202261" y="2698115"/>
                </a:cubicBezTo>
                <a:cubicBezTo>
                  <a:pt x="227661" y="2726690"/>
                  <a:pt x="234011" y="2751455"/>
                  <a:pt x="259411" y="2768600"/>
                </a:cubicBezTo>
                <a:cubicBezTo>
                  <a:pt x="284811" y="2785745"/>
                  <a:pt x="301321" y="2777490"/>
                  <a:pt x="329896" y="2783205"/>
                </a:cubicBezTo>
                <a:cubicBezTo>
                  <a:pt x="358471" y="2788920"/>
                  <a:pt x="372441" y="2785745"/>
                  <a:pt x="401016" y="2797175"/>
                </a:cubicBezTo>
                <a:cubicBezTo>
                  <a:pt x="429591" y="2808605"/>
                  <a:pt x="441021" y="2828290"/>
                  <a:pt x="472136" y="2839720"/>
                </a:cubicBezTo>
                <a:cubicBezTo>
                  <a:pt x="503251" y="2851150"/>
                  <a:pt x="526111" y="2851150"/>
                  <a:pt x="557226" y="2854325"/>
                </a:cubicBezTo>
                <a:cubicBezTo>
                  <a:pt x="588341" y="2857500"/>
                  <a:pt x="599771" y="2854325"/>
                  <a:pt x="628346" y="2854325"/>
                </a:cubicBezTo>
                <a:cubicBezTo>
                  <a:pt x="656921" y="2854325"/>
                  <a:pt x="670891" y="2848610"/>
                  <a:pt x="699466" y="2854325"/>
                </a:cubicBezTo>
                <a:cubicBezTo>
                  <a:pt x="728041" y="2860040"/>
                  <a:pt x="745186" y="2862580"/>
                  <a:pt x="770586" y="2882265"/>
                </a:cubicBezTo>
                <a:cubicBezTo>
                  <a:pt x="795986" y="2901950"/>
                  <a:pt x="801701" y="2924810"/>
                  <a:pt x="827101" y="2953385"/>
                </a:cubicBezTo>
                <a:cubicBezTo>
                  <a:pt x="852501" y="2981960"/>
                  <a:pt x="872821" y="2995930"/>
                  <a:pt x="898221" y="3024505"/>
                </a:cubicBezTo>
                <a:cubicBezTo>
                  <a:pt x="923621" y="3053080"/>
                  <a:pt x="929336" y="3075940"/>
                  <a:pt x="954736" y="3095625"/>
                </a:cubicBezTo>
                <a:cubicBezTo>
                  <a:pt x="980136" y="3115310"/>
                  <a:pt x="997281" y="3115310"/>
                  <a:pt x="1025856" y="3123565"/>
                </a:cubicBezTo>
                <a:cubicBezTo>
                  <a:pt x="1054431" y="3131820"/>
                  <a:pt x="1068401" y="3129280"/>
                  <a:pt x="1096976" y="3138170"/>
                </a:cubicBezTo>
                <a:cubicBezTo>
                  <a:pt x="1125551" y="3147060"/>
                  <a:pt x="1139521" y="3158490"/>
                  <a:pt x="1168096" y="3166745"/>
                </a:cubicBezTo>
                <a:cubicBezTo>
                  <a:pt x="1196671" y="3175000"/>
                  <a:pt x="1210006" y="3178175"/>
                  <a:pt x="1238581" y="3180715"/>
                </a:cubicBezTo>
                <a:cubicBezTo>
                  <a:pt x="1267156" y="3183255"/>
                  <a:pt x="1281126" y="3180715"/>
                  <a:pt x="1309701" y="3180715"/>
                </a:cubicBezTo>
                <a:cubicBezTo>
                  <a:pt x="1338276" y="3180715"/>
                  <a:pt x="1352246" y="3180715"/>
                  <a:pt x="1380821" y="3180715"/>
                </a:cubicBezTo>
                <a:cubicBezTo>
                  <a:pt x="1409396" y="3180715"/>
                  <a:pt x="1423366" y="3183255"/>
                  <a:pt x="1451941" y="3180715"/>
                </a:cubicBezTo>
                <a:cubicBezTo>
                  <a:pt x="1480516" y="3178175"/>
                  <a:pt x="1494486" y="3169285"/>
                  <a:pt x="1523061" y="3166745"/>
                </a:cubicBezTo>
                <a:cubicBezTo>
                  <a:pt x="1551636" y="3164205"/>
                  <a:pt x="1564971" y="3169920"/>
                  <a:pt x="1593546" y="3166745"/>
                </a:cubicBezTo>
                <a:cubicBezTo>
                  <a:pt x="1622121" y="3163570"/>
                  <a:pt x="1636091" y="3161030"/>
                  <a:pt x="1664666" y="3152140"/>
                </a:cubicBezTo>
                <a:cubicBezTo>
                  <a:pt x="1693241" y="3143250"/>
                  <a:pt x="1707211" y="3134995"/>
                  <a:pt x="1735786" y="3123565"/>
                </a:cubicBezTo>
                <a:cubicBezTo>
                  <a:pt x="1764361" y="3112135"/>
                  <a:pt x="1778331" y="3109595"/>
                  <a:pt x="1806906" y="3095625"/>
                </a:cubicBezTo>
                <a:cubicBezTo>
                  <a:pt x="1835481" y="3081655"/>
                  <a:pt x="1849451" y="3070225"/>
                  <a:pt x="1878026" y="3053080"/>
                </a:cubicBezTo>
                <a:cubicBezTo>
                  <a:pt x="1906601" y="3035935"/>
                  <a:pt x="1919936" y="3021965"/>
                  <a:pt x="1948511" y="3010535"/>
                </a:cubicBezTo>
                <a:cubicBezTo>
                  <a:pt x="1977086" y="2999105"/>
                  <a:pt x="1991056" y="3001645"/>
                  <a:pt x="2019631" y="2995930"/>
                </a:cubicBezTo>
                <a:cubicBezTo>
                  <a:pt x="2048206" y="2990215"/>
                  <a:pt x="2062176" y="2987675"/>
                  <a:pt x="2090751" y="2981960"/>
                </a:cubicBezTo>
                <a:cubicBezTo>
                  <a:pt x="2119326" y="2976245"/>
                  <a:pt x="2133296" y="2976245"/>
                  <a:pt x="2161871" y="2967990"/>
                </a:cubicBezTo>
                <a:cubicBezTo>
                  <a:pt x="2190446" y="2959735"/>
                  <a:pt x="2204416" y="2936875"/>
                  <a:pt x="2232991" y="2939415"/>
                </a:cubicBezTo>
                <a:cubicBezTo>
                  <a:pt x="2261566" y="2941955"/>
                  <a:pt x="2280616" y="2959100"/>
                  <a:pt x="2303476" y="2981960"/>
                </a:cubicBezTo>
                <a:cubicBezTo>
                  <a:pt x="2326336" y="3004820"/>
                  <a:pt x="2321256" y="3035935"/>
                  <a:pt x="2346656" y="3053080"/>
                </a:cubicBezTo>
                <a:cubicBezTo>
                  <a:pt x="2372056" y="3070225"/>
                  <a:pt x="2400631" y="3067050"/>
                  <a:pt x="2431746" y="3067050"/>
                </a:cubicBezTo>
                <a:cubicBezTo>
                  <a:pt x="2462861" y="3067050"/>
                  <a:pt x="2473656" y="3058795"/>
                  <a:pt x="2502231" y="3053080"/>
                </a:cubicBezTo>
                <a:cubicBezTo>
                  <a:pt x="2530806" y="3047365"/>
                  <a:pt x="2544776" y="3041650"/>
                  <a:pt x="2573351" y="3038475"/>
                </a:cubicBezTo>
                <a:cubicBezTo>
                  <a:pt x="2601926" y="3035300"/>
                  <a:pt x="2615896" y="3030220"/>
                  <a:pt x="2644471" y="3038475"/>
                </a:cubicBezTo>
                <a:cubicBezTo>
                  <a:pt x="2673046" y="3046730"/>
                  <a:pt x="2687016" y="3072765"/>
                  <a:pt x="2715591" y="3081020"/>
                </a:cubicBezTo>
                <a:cubicBezTo>
                  <a:pt x="2744166" y="3089275"/>
                  <a:pt x="2758136" y="3075305"/>
                  <a:pt x="2786711" y="3081020"/>
                </a:cubicBezTo>
                <a:cubicBezTo>
                  <a:pt x="2815286" y="3086735"/>
                  <a:pt x="2837511" y="3089910"/>
                  <a:pt x="2857196" y="3109595"/>
                </a:cubicBezTo>
                <a:cubicBezTo>
                  <a:pt x="2876881" y="3129280"/>
                  <a:pt x="2866086" y="3166745"/>
                  <a:pt x="2885771" y="3180715"/>
                </a:cubicBezTo>
                <a:cubicBezTo>
                  <a:pt x="2905456" y="3194685"/>
                  <a:pt x="2931491" y="3194685"/>
                  <a:pt x="2956891" y="3180715"/>
                </a:cubicBezTo>
                <a:cubicBezTo>
                  <a:pt x="2982291" y="3166745"/>
                  <a:pt x="3013406" y="3138170"/>
                  <a:pt x="3013406" y="3109595"/>
                </a:cubicBezTo>
                <a:cubicBezTo>
                  <a:pt x="3013406" y="3081020"/>
                  <a:pt x="2968321" y="3069590"/>
                  <a:pt x="2956891" y="3038475"/>
                </a:cubicBezTo>
                <a:cubicBezTo>
                  <a:pt x="2945461" y="3007360"/>
                  <a:pt x="2970861" y="2981960"/>
                  <a:pt x="2956891" y="2953385"/>
                </a:cubicBezTo>
                <a:cubicBezTo>
                  <a:pt x="2942921" y="2924810"/>
                  <a:pt x="2902916" y="2922270"/>
                  <a:pt x="2885771" y="2896870"/>
                </a:cubicBezTo>
                <a:cubicBezTo>
                  <a:pt x="2868626" y="2871470"/>
                  <a:pt x="2888946" y="2848610"/>
                  <a:pt x="2871801" y="2825750"/>
                </a:cubicBezTo>
                <a:cubicBezTo>
                  <a:pt x="2854656" y="2802890"/>
                  <a:pt x="2812111" y="2806065"/>
                  <a:pt x="2800681" y="2783205"/>
                </a:cubicBezTo>
                <a:cubicBezTo>
                  <a:pt x="2789251" y="2760345"/>
                  <a:pt x="2806396" y="2743200"/>
                  <a:pt x="2814651" y="2712085"/>
                </a:cubicBezTo>
                <a:cubicBezTo>
                  <a:pt x="2822906" y="2680970"/>
                  <a:pt x="2831796" y="2658110"/>
                  <a:pt x="2843226" y="2626995"/>
                </a:cubicBezTo>
                <a:cubicBezTo>
                  <a:pt x="2854656" y="2595880"/>
                  <a:pt x="2863546" y="2584450"/>
                  <a:pt x="2871801" y="2555875"/>
                </a:cubicBezTo>
                <a:cubicBezTo>
                  <a:pt x="2880056" y="2527300"/>
                  <a:pt x="2897201" y="2507615"/>
                  <a:pt x="2885771" y="2484755"/>
                </a:cubicBezTo>
                <a:cubicBezTo>
                  <a:pt x="2874341" y="2461895"/>
                  <a:pt x="2840051" y="2465070"/>
                  <a:pt x="2814651" y="2442210"/>
                </a:cubicBezTo>
                <a:cubicBezTo>
                  <a:pt x="2789251" y="2419350"/>
                  <a:pt x="2760676" y="2399665"/>
                  <a:pt x="2758136" y="2371090"/>
                </a:cubicBezTo>
                <a:cubicBezTo>
                  <a:pt x="2755596" y="2342515"/>
                  <a:pt x="2789251" y="2329180"/>
                  <a:pt x="2800681" y="2300605"/>
                </a:cubicBezTo>
                <a:cubicBezTo>
                  <a:pt x="2812111" y="2272030"/>
                  <a:pt x="2803221" y="2258060"/>
                  <a:pt x="2814651" y="2229485"/>
                </a:cubicBezTo>
                <a:cubicBezTo>
                  <a:pt x="2826081" y="2200910"/>
                  <a:pt x="2848941" y="2186940"/>
                  <a:pt x="2857196" y="2158365"/>
                </a:cubicBezTo>
                <a:cubicBezTo>
                  <a:pt x="2865451" y="2129790"/>
                  <a:pt x="2859736" y="2115820"/>
                  <a:pt x="2857196" y="2087245"/>
                </a:cubicBezTo>
                <a:cubicBezTo>
                  <a:pt x="2854656" y="2058670"/>
                  <a:pt x="2845766" y="2044700"/>
                  <a:pt x="2843226" y="2016125"/>
                </a:cubicBezTo>
                <a:cubicBezTo>
                  <a:pt x="2840686" y="1987550"/>
                  <a:pt x="2843226" y="1974215"/>
                  <a:pt x="2843226" y="1945640"/>
                </a:cubicBezTo>
                <a:cubicBezTo>
                  <a:pt x="2843226" y="1917065"/>
                  <a:pt x="2829256" y="1891665"/>
                  <a:pt x="2843226" y="1874520"/>
                </a:cubicBezTo>
                <a:cubicBezTo>
                  <a:pt x="2857196" y="1857375"/>
                  <a:pt x="2897201" y="1877060"/>
                  <a:pt x="2914346" y="1859915"/>
                </a:cubicBezTo>
                <a:cubicBezTo>
                  <a:pt x="2931491" y="1842770"/>
                  <a:pt x="2936571" y="1818005"/>
                  <a:pt x="2928316" y="1789430"/>
                </a:cubicBezTo>
                <a:cubicBezTo>
                  <a:pt x="2920061" y="1760855"/>
                  <a:pt x="2897201" y="1743710"/>
                  <a:pt x="2871801" y="1718310"/>
                </a:cubicBezTo>
                <a:cubicBezTo>
                  <a:pt x="2846401" y="1692910"/>
                  <a:pt x="2829256" y="1680845"/>
                  <a:pt x="2800681" y="1661160"/>
                </a:cubicBezTo>
                <a:cubicBezTo>
                  <a:pt x="2772106" y="1641475"/>
                  <a:pt x="2758136" y="1638300"/>
                  <a:pt x="2729561" y="1618615"/>
                </a:cubicBezTo>
                <a:cubicBezTo>
                  <a:pt x="2700986" y="1598930"/>
                  <a:pt x="2658441" y="1581785"/>
                  <a:pt x="2658441" y="1562100"/>
                </a:cubicBezTo>
                <a:cubicBezTo>
                  <a:pt x="2658441" y="1542415"/>
                  <a:pt x="2706701" y="1542415"/>
                  <a:pt x="2729561" y="1519555"/>
                </a:cubicBezTo>
                <a:cubicBezTo>
                  <a:pt x="2752421" y="1496695"/>
                  <a:pt x="2774646" y="1477010"/>
                  <a:pt x="2772106" y="1448435"/>
                </a:cubicBezTo>
                <a:cubicBezTo>
                  <a:pt x="2769566" y="1419860"/>
                  <a:pt x="2721306" y="1405890"/>
                  <a:pt x="2715591" y="1377315"/>
                </a:cubicBezTo>
                <a:cubicBezTo>
                  <a:pt x="2709876" y="1348740"/>
                  <a:pt x="2727021" y="1334770"/>
                  <a:pt x="2744166" y="1306195"/>
                </a:cubicBezTo>
                <a:cubicBezTo>
                  <a:pt x="2761311" y="1277620"/>
                  <a:pt x="2792426" y="1264285"/>
                  <a:pt x="2800681" y="1235710"/>
                </a:cubicBezTo>
                <a:cubicBezTo>
                  <a:pt x="2808936" y="1207135"/>
                  <a:pt x="2794966" y="1193165"/>
                  <a:pt x="2786711" y="1164590"/>
                </a:cubicBezTo>
                <a:cubicBezTo>
                  <a:pt x="2778456" y="1136015"/>
                  <a:pt x="2766391" y="1122045"/>
                  <a:pt x="2758136" y="1093470"/>
                </a:cubicBezTo>
                <a:cubicBezTo>
                  <a:pt x="2749881" y="1064895"/>
                  <a:pt x="2761311" y="1028065"/>
                  <a:pt x="2744166" y="1022350"/>
                </a:cubicBezTo>
                <a:cubicBezTo>
                  <a:pt x="2727021" y="1016635"/>
                  <a:pt x="2701621" y="1050925"/>
                  <a:pt x="2673046" y="1064895"/>
                </a:cubicBezTo>
                <a:cubicBezTo>
                  <a:pt x="2644471" y="1078865"/>
                  <a:pt x="2624786" y="1101725"/>
                  <a:pt x="2601926" y="1093470"/>
                </a:cubicBezTo>
                <a:cubicBezTo>
                  <a:pt x="2579066" y="1085215"/>
                  <a:pt x="2553666" y="1042035"/>
                  <a:pt x="2559381" y="1022350"/>
                </a:cubicBezTo>
                <a:cubicBezTo>
                  <a:pt x="2565096" y="1002665"/>
                  <a:pt x="2619071" y="1013460"/>
                  <a:pt x="2630501" y="993775"/>
                </a:cubicBezTo>
                <a:cubicBezTo>
                  <a:pt x="2641931" y="974090"/>
                  <a:pt x="2615896" y="951865"/>
                  <a:pt x="2615896" y="923290"/>
                </a:cubicBezTo>
                <a:cubicBezTo>
                  <a:pt x="2615896" y="894715"/>
                  <a:pt x="2622246" y="883285"/>
                  <a:pt x="2630501" y="852170"/>
                </a:cubicBezTo>
                <a:cubicBezTo>
                  <a:pt x="2638756" y="821055"/>
                  <a:pt x="2652726" y="798195"/>
                  <a:pt x="2658441" y="767080"/>
                </a:cubicBezTo>
                <a:cubicBezTo>
                  <a:pt x="2664156" y="735965"/>
                  <a:pt x="2658441" y="724535"/>
                  <a:pt x="2658441" y="695960"/>
                </a:cubicBezTo>
                <a:cubicBezTo>
                  <a:pt x="2658441" y="667385"/>
                  <a:pt x="2655266" y="653415"/>
                  <a:pt x="2658441" y="624840"/>
                </a:cubicBezTo>
                <a:cubicBezTo>
                  <a:pt x="2661616" y="596265"/>
                  <a:pt x="2681301" y="582295"/>
                  <a:pt x="2673046" y="553720"/>
                </a:cubicBezTo>
                <a:cubicBezTo>
                  <a:pt x="2664791" y="525145"/>
                  <a:pt x="2641296" y="496570"/>
                  <a:pt x="2615896" y="482600"/>
                </a:cubicBezTo>
                <a:cubicBezTo>
                  <a:pt x="2590496" y="468630"/>
                  <a:pt x="2573986" y="490855"/>
                  <a:pt x="2545411" y="482600"/>
                </a:cubicBezTo>
                <a:cubicBezTo>
                  <a:pt x="2516836" y="474345"/>
                  <a:pt x="2502866" y="459740"/>
                  <a:pt x="2474291" y="440055"/>
                </a:cubicBezTo>
                <a:cubicBezTo>
                  <a:pt x="2445716" y="420370"/>
                  <a:pt x="2431746" y="403225"/>
                  <a:pt x="2403171" y="383540"/>
                </a:cubicBezTo>
                <a:cubicBezTo>
                  <a:pt x="2374596" y="363855"/>
                  <a:pt x="2354911" y="363855"/>
                  <a:pt x="2332051" y="340995"/>
                </a:cubicBezTo>
                <a:cubicBezTo>
                  <a:pt x="2309191" y="318135"/>
                  <a:pt x="2292046" y="298450"/>
                  <a:pt x="2289506" y="269875"/>
                </a:cubicBezTo>
                <a:cubicBezTo>
                  <a:pt x="2286966" y="241300"/>
                  <a:pt x="2298396" y="218440"/>
                  <a:pt x="2318081" y="198755"/>
                </a:cubicBezTo>
                <a:cubicBezTo>
                  <a:pt x="2337766" y="179070"/>
                  <a:pt x="2377771" y="190500"/>
                  <a:pt x="2389201" y="170815"/>
                </a:cubicBezTo>
                <a:cubicBezTo>
                  <a:pt x="2400631" y="151130"/>
                  <a:pt x="2372056" y="128270"/>
                  <a:pt x="2374596" y="99695"/>
                </a:cubicBezTo>
                <a:cubicBezTo>
                  <a:pt x="2377136" y="71120"/>
                  <a:pt x="2411426" y="42545"/>
                  <a:pt x="2403171" y="28575"/>
                </a:cubicBezTo>
                <a:cubicBezTo>
                  <a:pt x="2394916" y="14605"/>
                  <a:pt x="2360626" y="28575"/>
                  <a:pt x="2332051" y="28575"/>
                </a:cubicBezTo>
                <a:cubicBezTo>
                  <a:pt x="2303476" y="28575"/>
                  <a:pt x="2289506" y="34290"/>
                  <a:pt x="2260931" y="28575"/>
                </a:cubicBezTo>
                <a:cubicBezTo>
                  <a:pt x="2232356" y="22860"/>
                  <a:pt x="2219021" y="0"/>
                  <a:pt x="2190446" y="0"/>
                </a:cubicBezTo>
                <a:cubicBezTo>
                  <a:pt x="2161871" y="0"/>
                  <a:pt x="2147901" y="22860"/>
                  <a:pt x="2119326" y="28575"/>
                </a:cubicBezTo>
                <a:cubicBezTo>
                  <a:pt x="2090751" y="34290"/>
                  <a:pt x="2076781" y="17145"/>
                  <a:pt x="2048206" y="28575"/>
                </a:cubicBezTo>
                <a:cubicBezTo>
                  <a:pt x="2019631" y="40005"/>
                  <a:pt x="2005661" y="62230"/>
                  <a:pt x="1977086" y="85090"/>
                </a:cubicBezTo>
                <a:cubicBezTo>
                  <a:pt x="1948511" y="107950"/>
                  <a:pt x="1934541" y="133985"/>
                  <a:pt x="1905966" y="142240"/>
                </a:cubicBezTo>
                <a:cubicBezTo>
                  <a:pt x="1877391" y="150495"/>
                  <a:pt x="1864056" y="135890"/>
                  <a:pt x="1835481" y="127635"/>
                </a:cubicBezTo>
                <a:cubicBezTo>
                  <a:pt x="1806906" y="119380"/>
                  <a:pt x="1792936" y="102235"/>
                  <a:pt x="1764361" y="99695"/>
                </a:cubicBezTo>
                <a:cubicBezTo>
                  <a:pt x="1735786" y="97155"/>
                  <a:pt x="1721816" y="113665"/>
                  <a:pt x="1693241" y="113665"/>
                </a:cubicBezTo>
                <a:cubicBezTo>
                  <a:pt x="1664666" y="113665"/>
                  <a:pt x="1650696" y="107950"/>
                  <a:pt x="1622121" y="99695"/>
                </a:cubicBezTo>
                <a:cubicBezTo>
                  <a:pt x="1593546" y="91440"/>
                  <a:pt x="1579576" y="65405"/>
                  <a:pt x="1551001" y="71120"/>
                </a:cubicBezTo>
                <a:cubicBezTo>
                  <a:pt x="1522426" y="76835"/>
                  <a:pt x="1509091" y="116205"/>
                  <a:pt x="1480516" y="127635"/>
                </a:cubicBezTo>
                <a:cubicBezTo>
                  <a:pt x="1451941" y="139065"/>
                  <a:pt x="1437971" y="130175"/>
                  <a:pt x="1409396" y="127635"/>
                </a:cubicBezTo>
                <a:cubicBezTo>
                  <a:pt x="1380821" y="125095"/>
                  <a:pt x="1366851" y="119380"/>
                  <a:pt x="1338276" y="113665"/>
                </a:cubicBezTo>
                <a:cubicBezTo>
                  <a:pt x="1309701" y="107950"/>
                  <a:pt x="1295731" y="105410"/>
                  <a:pt x="1267156" y="99695"/>
                </a:cubicBezTo>
                <a:cubicBezTo>
                  <a:pt x="1238581" y="93980"/>
                  <a:pt x="1224611" y="85090"/>
                  <a:pt x="1196036" y="85090"/>
                </a:cubicBezTo>
                <a:cubicBezTo>
                  <a:pt x="1167461" y="85090"/>
                  <a:pt x="1154126" y="93980"/>
                  <a:pt x="1125551" y="99695"/>
                </a:cubicBezTo>
                <a:cubicBezTo>
                  <a:pt x="1096976" y="105410"/>
                  <a:pt x="1083006" y="107950"/>
                  <a:pt x="1054431" y="113665"/>
                </a:cubicBezTo>
                <a:cubicBezTo>
                  <a:pt x="1025856" y="119380"/>
                  <a:pt x="1011886" y="127635"/>
                  <a:pt x="983311" y="127635"/>
                </a:cubicBezTo>
                <a:cubicBezTo>
                  <a:pt x="954736" y="127635"/>
                  <a:pt x="940766" y="116205"/>
                  <a:pt x="912191" y="113665"/>
                </a:cubicBezTo>
                <a:cubicBezTo>
                  <a:pt x="883616" y="111125"/>
                  <a:pt x="869646" y="116205"/>
                  <a:pt x="841071" y="113665"/>
                </a:cubicBezTo>
                <a:cubicBezTo>
                  <a:pt x="812496" y="111125"/>
                  <a:pt x="799161" y="102235"/>
                  <a:pt x="770586" y="99695"/>
                </a:cubicBezTo>
                <a:cubicBezTo>
                  <a:pt x="742011" y="97155"/>
                  <a:pt x="728041" y="99695"/>
                  <a:pt x="699466" y="99695"/>
                </a:cubicBezTo>
                <a:cubicBezTo>
                  <a:pt x="670891" y="99695"/>
                  <a:pt x="656921" y="97155"/>
                  <a:pt x="628346" y="99695"/>
                </a:cubicBezTo>
                <a:cubicBezTo>
                  <a:pt x="599771" y="102235"/>
                  <a:pt x="585801" y="111125"/>
                  <a:pt x="557226" y="113665"/>
                </a:cubicBezTo>
                <a:cubicBezTo>
                  <a:pt x="528651" y="116205"/>
                  <a:pt x="514681" y="116205"/>
                  <a:pt x="486106" y="113665"/>
                </a:cubicBezTo>
                <a:cubicBezTo>
                  <a:pt x="457531" y="111125"/>
                  <a:pt x="444196" y="102235"/>
                  <a:pt x="415621" y="99695"/>
                </a:cubicBezTo>
                <a:cubicBezTo>
                  <a:pt x="387046" y="97155"/>
                  <a:pt x="373076" y="99695"/>
                  <a:pt x="344501" y="99695"/>
                </a:cubicBezTo>
                <a:cubicBezTo>
                  <a:pt x="315926" y="99695"/>
                  <a:pt x="301956" y="97155"/>
                  <a:pt x="273381" y="99695"/>
                </a:cubicBezTo>
                <a:cubicBezTo>
                  <a:pt x="244806" y="102235"/>
                  <a:pt x="230836" y="116840"/>
                  <a:pt x="202261" y="113665"/>
                </a:cubicBezTo>
                <a:cubicBezTo>
                  <a:pt x="173686" y="110490"/>
                  <a:pt x="145111" y="76835"/>
                  <a:pt x="131141" y="85090"/>
                </a:cubicBezTo>
                <a:cubicBezTo>
                  <a:pt x="117171" y="93345"/>
                  <a:pt x="133681" y="127635"/>
                  <a:pt x="131141" y="156210"/>
                </a:cubicBezTo>
                <a:cubicBezTo>
                  <a:pt x="128601" y="184785"/>
                  <a:pt x="128601" y="198755"/>
                  <a:pt x="117171" y="227330"/>
                </a:cubicBezTo>
                <a:cubicBezTo>
                  <a:pt x="105741" y="255905"/>
                  <a:pt x="82881" y="285750"/>
                  <a:pt x="74626" y="298450"/>
                </a:cubicBezTo>
              </a:path>
            </a:pathLst>
          </a:custGeom>
          <a:solidFill>
            <a:srgbClr val="FFC53C">
              <a:alpha val="30000"/>
            </a:srgbClr>
          </a:solidFill>
          <a:ln>
            <a:solidFill>
              <a:srgbClr val="FFC53C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81760" y="2919730"/>
            <a:ext cx="3545840" cy="1628775"/>
          </a:xfrm>
          <a:custGeom>
            <a:avLst/>
            <a:gdLst>
              <a:gd name="connisteX0" fmla="*/ 253365 w 3545840"/>
              <a:gd name="connsiteY0" fmla="*/ 302 h 1628782"/>
              <a:gd name="connisteX1" fmla="*/ 289560 w 3545840"/>
              <a:gd name="connsiteY1" fmla="*/ 72692 h 1628782"/>
              <a:gd name="connisteX2" fmla="*/ 361950 w 3545840"/>
              <a:gd name="connsiteY2" fmla="*/ 127302 h 1628782"/>
              <a:gd name="connisteX3" fmla="*/ 415925 w 3545840"/>
              <a:gd name="connsiteY3" fmla="*/ 199692 h 1628782"/>
              <a:gd name="connisteX4" fmla="*/ 488315 w 3545840"/>
              <a:gd name="connsiteY4" fmla="*/ 272082 h 1628782"/>
              <a:gd name="connisteX5" fmla="*/ 560705 w 3545840"/>
              <a:gd name="connsiteY5" fmla="*/ 289862 h 1628782"/>
              <a:gd name="connisteX6" fmla="*/ 633095 w 3545840"/>
              <a:gd name="connsiteY6" fmla="*/ 326057 h 1628782"/>
              <a:gd name="connisteX7" fmla="*/ 705485 w 3545840"/>
              <a:gd name="connsiteY7" fmla="*/ 344472 h 1628782"/>
              <a:gd name="connisteX8" fmla="*/ 777875 w 3545840"/>
              <a:gd name="connsiteY8" fmla="*/ 362252 h 1628782"/>
              <a:gd name="connisteX9" fmla="*/ 850265 w 3545840"/>
              <a:gd name="connsiteY9" fmla="*/ 362252 h 1628782"/>
              <a:gd name="connisteX10" fmla="*/ 922655 w 3545840"/>
              <a:gd name="connsiteY10" fmla="*/ 380667 h 1628782"/>
              <a:gd name="connisteX11" fmla="*/ 995045 w 3545840"/>
              <a:gd name="connsiteY11" fmla="*/ 416862 h 1628782"/>
              <a:gd name="connisteX12" fmla="*/ 1049020 w 3545840"/>
              <a:gd name="connsiteY12" fmla="*/ 489252 h 1628782"/>
              <a:gd name="connisteX13" fmla="*/ 1121410 w 3545840"/>
              <a:gd name="connsiteY13" fmla="*/ 543227 h 1628782"/>
              <a:gd name="connisteX14" fmla="*/ 1176020 w 3545840"/>
              <a:gd name="connsiteY14" fmla="*/ 615617 h 1628782"/>
              <a:gd name="connisteX15" fmla="*/ 1248410 w 3545840"/>
              <a:gd name="connsiteY15" fmla="*/ 633397 h 1628782"/>
              <a:gd name="connisteX16" fmla="*/ 1320800 w 3545840"/>
              <a:gd name="connsiteY16" fmla="*/ 669592 h 1628782"/>
              <a:gd name="connisteX17" fmla="*/ 1393190 w 3545840"/>
              <a:gd name="connsiteY17" fmla="*/ 688007 h 1628782"/>
              <a:gd name="connisteX18" fmla="*/ 1465580 w 3545840"/>
              <a:gd name="connsiteY18" fmla="*/ 705787 h 1628782"/>
              <a:gd name="connisteX19" fmla="*/ 1537970 w 3545840"/>
              <a:gd name="connsiteY19" fmla="*/ 705787 h 1628782"/>
              <a:gd name="connisteX20" fmla="*/ 1610360 w 3545840"/>
              <a:gd name="connsiteY20" fmla="*/ 705787 h 1628782"/>
              <a:gd name="connisteX21" fmla="*/ 1682115 w 3545840"/>
              <a:gd name="connsiteY21" fmla="*/ 705787 h 1628782"/>
              <a:gd name="connisteX22" fmla="*/ 1754505 w 3545840"/>
              <a:gd name="connsiteY22" fmla="*/ 705787 h 1628782"/>
              <a:gd name="connisteX23" fmla="*/ 1826895 w 3545840"/>
              <a:gd name="connsiteY23" fmla="*/ 705787 h 1628782"/>
              <a:gd name="connisteX24" fmla="*/ 1899285 w 3545840"/>
              <a:gd name="connsiteY24" fmla="*/ 669592 h 1628782"/>
              <a:gd name="connisteX25" fmla="*/ 1971675 w 3545840"/>
              <a:gd name="connsiteY25" fmla="*/ 651812 h 1628782"/>
              <a:gd name="connisteX26" fmla="*/ 2044065 w 3545840"/>
              <a:gd name="connsiteY26" fmla="*/ 615617 h 1628782"/>
              <a:gd name="connisteX27" fmla="*/ 2116455 w 3545840"/>
              <a:gd name="connsiteY27" fmla="*/ 579422 h 1628782"/>
              <a:gd name="connisteX28" fmla="*/ 2188845 w 3545840"/>
              <a:gd name="connsiteY28" fmla="*/ 561642 h 1628782"/>
              <a:gd name="connisteX29" fmla="*/ 2243455 w 3545840"/>
              <a:gd name="connsiteY29" fmla="*/ 489252 h 1628782"/>
              <a:gd name="connisteX30" fmla="*/ 2315210 w 3545840"/>
              <a:gd name="connsiteY30" fmla="*/ 470837 h 1628782"/>
              <a:gd name="connisteX31" fmla="*/ 2387600 w 3545840"/>
              <a:gd name="connsiteY31" fmla="*/ 470837 h 1628782"/>
              <a:gd name="connisteX32" fmla="*/ 2459990 w 3545840"/>
              <a:gd name="connsiteY32" fmla="*/ 489252 h 1628782"/>
              <a:gd name="connisteX33" fmla="*/ 2532380 w 3545840"/>
              <a:gd name="connsiteY33" fmla="*/ 543227 h 1628782"/>
              <a:gd name="connisteX34" fmla="*/ 2604770 w 3545840"/>
              <a:gd name="connsiteY34" fmla="*/ 579422 h 1628782"/>
              <a:gd name="connisteX35" fmla="*/ 2677160 w 3545840"/>
              <a:gd name="connsiteY35" fmla="*/ 597202 h 1628782"/>
              <a:gd name="connisteX36" fmla="*/ 2749550 w 3545840"/>
              <a:gd name="connsiteY36" fmla="*/ 597202 h 1628782"/>
              <a:gd name="connisteX37" fmla="*/ 2821940 w 3545840"/>
              <a:gd name="connsiteY37" fmla="*/ 561642 h 1628782"/>
              <a:gd name="connisteX38" fmla="*/ 2894330 w 3545840"/>
              <a:gd name="connsiteY38" fmla="*/ 579422 h 1628782"/>
              <a:gd name="connisteX39" fmla="*/ 2966720 w 3545840"/>
              <a:gd name="connsiteY39" fmla="*/ 615617 h 1628782"/>
              <a:gd name="connisteX40" fmla="*/ 3039110 w 3545840"/>
              <a:gd name="connsiteY40" fmla="*/ 633397 h 1628782"/>
              <a:gd name="connisteX41" fmla="*/ 3111500 w 3545840"/>
              <a:gd name="connsiteY41" fmla="*/ 688007 h 1628782"/>
              <a:gd name="connisteX42" fmla="*/ 3183890 w 3545840"/>
              <a:gd name="connsiteY42" fmla="*/ 688007 h 1628782"/>
              <a:gd name="connisteX43" fmla="*/ 3256280 w 3545840"/>
              <a:gd name="connsiteY43" fmla="*/ 651812 h 1628782"/>
              <a:gd name="connisteX44" fmla="*/ 3328670 w 3545840"/>
              <a:gd name="connsiteY44" fmla="*/ 597202 h 1628782"/>
              <a:gd name="connisteX45" fmla="*/ 3401060 w 3545840"/>
              <a:gd name="connsiteY45" fmla="*/ 688007 h 1628782"/>
              <a:gd name="connisteX46" fmla="*/ 3473450 w 3545840"/>
              <a:gd name="connsiteY46" fmla="*/ 724202 h 1628782"/>
              <a:gd name="connisteX47" fmla="*/ 3545840 w 3545840"/>
              <a:gd name="connsiteY47" fmla="*/ 724202 h 1628782"/>
              <a:gd name="connisteX48" fmla="*/ 3473450 w 3545840"/>
              <a:gd name="connsiteY48" fmla="*/ 760397 h 1628782"/>
              <a:gd name="connisteX49" fmla="*/ 3401060 w 3545840"/>
              <a:gd name="connsiteY49" fmla="*/ 832787 h 1628782"/>
              <a:gd name="connisteX50" fmla="*/ 3382645 w 3545840"/>
              <a:gd name="connsiteY50" fmla="*/ 905177 h 1628782"/>
              <a:gd name="connisteX51" fmla="*/ 3310255 w 3545840"/>
              <a:gd name="connsiteY51" fmla="*/ 959152 h 1628782"/>
              <a:gd name="connisteX52" fmla="*/ 3237865 w 3545840"/>
              <a:gd name="connsiteY52" fmla="*/ 941372 h 1628782"/>
              <a:gd name="connisteX53" fmla="*/ 3165475 w 3545840"/>
              <a:gd name="connsiteY53" fmla="*/ 977567 h 1628782"/>
              <a:gd name="connisteX54" fmla="*/ 3093085 w 3545840"/>
              <a:gd name="connsiteY54" fmla="*/ 977567 h 1628782"/>
              <a:gd name="connisteX55" fmla="*/ 3020695 w 3545840"/>
              <a:gd name="connsiteY55" fmla="*/ 959152 h 1628782"/>
              <a:gd name="connisteX56" fmla="*/ 2948940 w 3545840"/>
              <a:gd name="connsiteY56" fmla="*/ 977567 h 1628782"/>
              <a:gd name="connisteX57" fmla="*/ 2876550 w 3545840"/>
              <a:gd name="connsiteY57" fmla="*/ 959152 h 1628782"/>
              <a:gd name="connisteX58" fmla="*/ 2804160 w 3545840"/>
              <a:gd name="connsiteY58" fmla="*/ 959152 h 1628782"/>
              <a:gd name="connisteX59" fmla="*/ 2731770 w 3545840"/>
              <a:gd name="connsiteY59" fmla="*/ 959152 h 1628782"/>
              <a:gd name="connisteX60" fmla="*/ 2659380 w 3545840"/>
              <a:gd name="connsiteY60" fmla="*/ 995347 h 1628782"/>
              <a:gd name="connisteX61" fmla="*/ 2586990 w 3545840"/>
              <a:gd name="connsiteY61" fmla="*/ 1031542 h 1628782"/>
              <a:gd name="connisteX62" fmla="*/ 2514600 w 3545840"/>
              <a:gd name="connsiteY62" fmla="*/ 1049957 h 1628782"/>
              <a:gd name="connisteX63" fmla="*/ 2442210 w 3545840"/>
              <a:gd name="connsiteY63" fmla="*/ 1086152 h 1628782"/>
              <a:gd name="connisteX64" fmla="*/ 2369820 w 3545840"/>
              <a:gd name="connsiteY64" fmla="*/ 1103932 h 1628782"/>
              <a:gd name="connisteX65" fmla="*/ 2297430 w 3545840"/>
              <a:gd name="connsiteY65" fmla="*/ 1140127 h 1628782"/>
              <a:gd name="connisteX66" fmla="*/ 2225040 w 3545840"/>
              <a:gd name="connsiteY66" fmla="*/ 1176322 h 1628782"/>
              <a:gd name="connisteX67" fmla="*/ 2152650 w 3545840"/>
              <a:gd name="connsiteY67" fmla="*/ 1230932 h 1628782"/>
              <a:gd name="connisteX68" fmla="*/ 2080260 w 3545840"/>
              <a:gd name="connsiteY68" fmla="*/ 1230932 h 1628782"/>
              <a:gd name="connisteX69" fmla="*/ 2007870 w 3545840"/>
              <a:gd name="connsiteY69" fmla="*/ 1284907 h 1628782"/>
              <a:gd name="connisteX70" fmla="*/ 1935480 w 3545840"/>
              <a:gd name="connsiteY70" fmla="*/ 1321102 h 1628782"/>
              <a:gd name="connisteX71" fmla="*/ 1863090 w 3545840"/>
              <a:gd name="connsiteY71" fmla="*/ 1338882 h 1628782"/>
              <a:gd name="connisteX72" fmla="*/ 1790700 w 3545840"/>
              <a:gd name="connsiteY72" fmla="*/ 1321102 h 1628782"/>
              <a:gd name="connisteX73" fmla="*/ 1718310 w 3545840"/>
              <a:gd name="connsiteY73" fmla="*/ 1357297 h 1628782"/>
              <a:gd name="connisteX74" fmla="*/ 1645920 w 3545840"/>
              <a:gd name="connsiteY74" fmla="*/ 1375077 h 1628782"/>
              <a:gd name="connisteX75" fmla="*/ 1574165 w 3545840"/>
              <a:gd name="connsiteY75" fmla="*/ 1393492 h 1628782"/>
              <a:gd name="connisteX76" fmla="*/ 1501775 w 3545840"/>
              <a:gd name="connsiteY76" fmla="*/ 1411272 h 1628782"/>
              <a:gd name="connisteX77" fmla="*/ 1429385 w 3545840"/>
              <a:gd name="connsiteY77" fmla="*/ 1429687 h 1628782"/>
              <a:gd name="connisteX78" fmla="*/ 1356995 w 3545840"/>
              <a:gd name="connsiteY78" fmla="*/ 1429687 h 1628782"/>
              <a:gd name="connisteX79" fmla="*/ 1284605 w 3545840"/>
              <a:gd name="connsiteY79" fmla="*/ 1447467 h 1628782"/>
              <a:gd name="connisteX80" fmla="*/ 1229995 w 3545840"/>
              <a:gd name="connsiteY80" fmla="*/ 1519857 h 1628782"/>
              <a:gd name="connisteX81" fmla="*/ 1157605 w 3545840"/>
              <a:gd name="connsiteY81" fmla="*/ 1574467 h 1628782"/>
              <a:gd name="connisteX82" fmla="*/ 1085215 w 3545840"/>
              <a:gd name="connsiteY82" fmla="*/ 1574467 h 1628782"/>
              <a:gd name="connisteX83" fmla="*/ 1012825 w 3545840"/>
              <a:gd name="connsiteY83" fmla="*/ 1592247 h 1628782"/>
              <a:gd name="connisteX84" fmla="*/ 940435 w 3545840"/>
              <a:gd name="connsiteY84" fmla="*/ 1628442 h 1628782"/>
              <a:gd name="connisteX85" fmla="*/ 868680 w 3545840"/>
              <a:gd name="connsiteY85" fmla="*/ 1574467 h 1628782"/>
              <a:gd name="connisteX86" fmla="*/ 796290 w 3545840"/>
              <a:gd name="connsiteY86" fmla="*/ 1538272 h 1628782"/>
              <a:gd name="connisteX87" fmla="*/ 723900 w 3545840"/>
              <a:gd name="connsiteY87" fmla="*/ 1519857 h 1628782"/>
              <a:gd name="connisteX88" fmla="*/ 651510 w 3545840"/>
              <a:gd name="connsiteY88" fmla="*/ 1502077 h 1628782"/>
              <a:gd name="connisteX89" fmla="*/ 579120 w 3545840"/>
              <a:gd name="connsiteY89" fmla="*/ 1502077 h 1628782"/>
              <a:gd name="connisteX90" fmla="*/ 506730 w 3545840"/>
              <a:gd name="connsiteY90" fmla="*/ 1483662 h 1628782"/>
              <a:gd name="connisteX91" fmla="*/ 434340 w 3545840"/>
              <a:gd name="connsiteY91" fmla="*/ 1465882 h 1628782"/>
              <a:gd name="connisteX92" fmla="*/ 361950 w 3545840"/>
              <a:gd name="connsiteY92" fmla="*/ 1465882 h 1628782"/>
              <a:gd name="connisteX93" fmla="*/ 289560 w 3545840"/>
              <a:gd name="connsiteY93" fmla="*/ 1447467 h 1628782"/>
              <a:gd name="connisteX94" fmla="*/ 217170 w 3545840"/>
              <a:gd name="connsiteY94" fmla="*/ 1447467 h 1628782"/>
              <a:gd name="connisteX95" fmla="*/ 144780 w 3545840"/>
              <a:gd name="connsiteY95" fmla="*/ 1411272 h 1628782"/>
              <a:gd name="connisteX96" fmla="*/ 72390 w 3545840"/>
              <a:gd name="connsiteY96" fmla="*/ 1411272 h 1628782"/>
              <a:gd name="connisteX97" fmla="*/ 0 w 3545840"/>
              <a:gd name="connsiteY97" fmla="*/ 1393492 h 1628782"/>
              <a:gd name="connisteX98" fmla="*/ 72390 w 3545840"/>
              <a:gd name="connsiteY98" fmla="*/ 1393492 h 1628782"/>
              <a:gd name="connisteX99" fmla="*/ 144780 w 3545840"/>
              <a:gd name="connsiteY99" fmla="*/ 1393492 h 1628782"/>
              <a:gd name="connisteX100" fmla="*/ 217170 w 3545840"/>
              <a:gd name="connsiteY100" fmla="*/ 1357297 h 1628782"/>
              <a:gd name="connisteX101" fmla="*/ 289560 w 3545840"/>
              <a:gd name="connsiteY101" fmla="*/ 1357297 h 1628782"/>
              <a:gd name="connisteX102" fmla="*/ 361950 w 3545840"/>
              <a:gd name="connsiteY102" fmla="*/ 1338882 h 1628782"/>
              <a:gd name="connisteX103" fmla="*/ 398145 w 3545840"/>
              <a:gd name="connsiteY103" fmla="*/ 1266492 h 1628782"/>
              <a:gd name="connisteX104" fmla="*/ 470535 w 3545840"/>
              <a:gd name="connsiteY104" fmla="*/ 1230932 h 1628782"/>
              <a:gd name="connisteX105" fmla="*/ 415925 w 3545840"/>
              <a:gd name="connsiteY105" fmla="*/ 1158542 h 1628782"/>
              <a:gd name="connisteX106" fmla="*/ 361950 w 3545840"/>
              <a:gd name="connsiteY106" fmla="*/ 1086152 h 1628782"/>
              <a:gd name="connisteX107" fmla="*/ 289560 w 3545840"/>
              <a:gd name="connsiteY107" fmla="*/ 1067737 h 1628782"/>
              <a:gd name="connisteX108" fmla="*/ 217170 w 3545840"/>
              <a:gd name="connsiteY108" fmla="*/ 1031542 h 1628782"/>
              <a:gd name="connisteX109" fmla="*/ 199390 w 3545840"/>
              <a:gd name="connsiteY109" fmla="*/ 959152 h 1628782"/>
              <a:gd name="connisteX110" fmla="*/ 180975 w 3545840"/>
              <a:gd name="connsiteY110" fmla="*/ 886762 h 1628782"/>
              <a:gd name="connisteX111" fmla="*/ 180975 w 3545840"/>
              <a:gd name="connsiteY111" fmla="*/ 814372 h 1628782"/>
              <a:gd name="connisteX112" fmla="*/ 163195 w 3545840"/>
              <a:gd name="connsiteY112" fmla="*/ 741982 h 1628782"/>
              <a:gd name="connisteX113" fmla="*/ 90805 w 3545840"/>
              <a:gd name="connsiteY113" fmla="*/ 688007 h 1628782"/>
              <a:gd name="connisteX114" fmla="*/ 72390 w 3545840"/>
              <a:gd name="connsiteY114" fmla="*/ 615617 h 1628782"/>
              <a:gd name="connisteX115" fmla="*/ 36195 w 3545840"/>
              <a:gd name="connsiteY115" fmla="*/ 543227 h 1628782"/>
              <a:gd name="connisteX116" fmla="*/ 18415 w 3545840"/>
              <a:gd name="connsiteY116" fmla="*/ 470837 h 1628782"/>
              <a:gd name="connisteX117" fmla="*/ 18415 w 3545840"/>
              <a:gd name="connsiteY117" fmla="*/ 398447 h 1628782"/>
              <a:gd name="connisteX118" fmla="*/ 36195 w 3545840"/>
              <a:gd name="connsiteY118" fmla="*/ 326057 h 1628782"/>
              <a:gd name="connisteX119" fmla="*/ 36195 w 3545840"/>
              <a:gd name="connsiteY119" fmla="*/ 253667 h 1628782"/>
              <a:gd name="connisteX120" fmla="*/ 108585 w 3545840"/>
              <a:gd name="connsiteY120" fmla="*/ 199692 h 1628782"/>
              <a:gd name="connisteX121" fmla="*/ 144780 w 3545840"/>
              <a:gd name="connsiteY121" fmla="*/ 127302 h 1628782"/>
              <a:gd name="connisteX122" fmla="*/ 199390 w 3545840"/>
              <a:gd name="connsiteY122" fmla="*/ 54912 h 1628782"/>
              <a:gd name="connisteX123" fmla="*/ 253365 w 3545840"/>
              <a:gd name="connsiteY123" fmla="*/ 302 h 162878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</a:cxnLst>
            <a:rect l="l" t="t" r="r" b="b"/>
            <a:pathLst>
              <a:path w="3545840" h="1628782">
                <a:moveTo>
                  <a:pt x="253365" y="302"/>
                </a:moveTo>
                <a:cubicBezTo>
                  <a:pt x="271145" y="4112"/>
                  <a:pt x="267970" y="47292"/>
                  <a:pt x="289560" y="72692"/>
                </a:cubicBezTo>
                <a:cubicBezTo>
                  <a:pt x="311150" y="98092"/>
                  <a:pt x="336550" y="101902"/>
                  <a:pt x="361950" y="127302"/>
                </a:cubicBezTo>
                <a:cubicBezTo>
                  <a:pt x="387350" y="152702"/>
                  <a:pt x="390525" y="170482"/>
                  <a:pt x="415925" y="199692"/>
                </a:cubicBezTo>
                <a:cubicBezTo>
                  <a:pt x="441325" y="228902"/>
                  <a:pt x="459105" y="254302"/>
                  <a:pt x="488315" y="272082"/>
                </a:cubicBezTo>
                <a:cubicBezTo>
                  <a:pt x="517525" y="289862"/>
                  <a:pt x="531495" y="279067"/>
                  <a:pt x="560705" y="289862"/>
                </a:cubicBezTo>
                <a:cubicBezTo>
                  <a:pt x="589915" y="300657"/>
                  <a:pt x="603885" y="315262"/>
                  <a:pt x="633095" y="326057"/>
                </a:cubicBezTo>
                <a:cubicBezTo>
                  <a:pt x="662305" y="336852"/>
                  <a:pt x="676275" y="337487"/>
                  <a:pt x="705485" y="344472"/>
                </a:cubicBezTo>
                <a:cubicBezTo>
                  <a:pt x="734695" y="351457"/>
                  <a:pt x="748665" y="358442"/>
                  <a:pt x="777875" y="362252"/>
                </a:cubicBezTo>
                <a:cubicBezTo>
                  <a:pt x="807085" y="366062"/>
                  <a:pt x="821055" y="358442"/>
                  <a:pt x="850265" y="362252"/>
                </a:cubicBezTo>
                <a:cubicBezTo>
                  <a:pt x="879475" y="366062"/>
                  <a:pt x="893445" y="369872"/>
                  <a:pt x="922655" y="380667"/>
                </a:cubicBezTo>
                <a:cubicBezTo>
                  <a:pt x="951865" y="391462"/>
                  <a:pt x="969645" y="395272"/>
                  <a:pt x="995045" y="416862"/>
                </a:cubicBezTo>
                <a:cubicBezTo>
                  <a:pt x="1020445" y="438452"/>
                  <a:pt x="1023620" y="463852"/>
                  <a:pt x="1049020" y="489252"/>
                </a:cubicBezTo>
                <a:cubicBezTo>
                  <a:pt x="1074420" y="514652"/>
                  <a:pt x="1096010" y="517827"/>
                  <a:pt x="1121410" y="543227"/>
                </a:cubicBezTo>
                <a:cubicBezTo>
                  <a:pt x="1146810" y="568627"/>
                  <a:pt x="1150620" y="597837"/>
                  <a:pt x="1176020" y="615617"/>
                </a:cubicBezTo>
                <a:cubicBezTo>
                  <a:pt x="1201420" y="633397"/>
                  <a:pt x="1219200" y="622602"/>
                  <a:pt x="1248410" y="633397"/>
                </a:cubicBezTo>
                <a:cubicBezTo>
                  <a:pt x="1277620" y="644192"/>
                  <a:pt x="1291590" y="658797"/>
                  <a:pt x="1320800" y="669592"/>
                </a:cubicBezTo>
                <a:cubicBezTo>
                  <a:pt x="1350010" y="680387"/>
                  <a:pt x="1363980" y="681022"/>
                  <a:pt x="1393190" y="688007"/>
                </a:cubicBezTo>
                <a:cubicBezTo>
                  <a:pt x="1422400" y="694992"/>
                  <a:pt x="1436370" y="701977"/>
                  <a:pt x="1465580" y="705787"/>
                </a:cubicBezTo>
                <a:cubicBezTo>
                  <a:pt x="1494790" y="709597"/>
                  <a:pt x="1508760" y="705787"/>
                  <a:pt x="1537970" y="705787"/>
                </a:cubicBezTo>
                <a:cubicBezTo>
                  <a:pt x="1567180" y="705787"/>
                  <a:pt x="1581785" y="705787"/>
                  <a:pt x="1610360" y="705787"/>
                </a:cubicBezTo>
                <a:cubicBezTo>
                  <a:pt x="1638935" y="705787"/>
                  <a:pt x="1653540" y="705787"/>
                  <a:pt x="1682115" y="705787"/>
                </a:cubicBezTo>
                <a:cubicBezTo>
                  <a:pt x="1710690" y="705787"/>
                  <a:pt x="1725295" y="705787"/>
                  <a:pt x="1754505" y="705787"/>
                </a:cubicBezTo>
                <a:cubicBezTo>
                  <a:pt x="1783715" y="705787"/>
                  <a:pt x="1797685" y="712772"/>
                  <a:pt x="1826895" y="705787"/>
                </a:cubicBezTo>
                <a:cubicBezTo>
                  <a:pt x="1856105" y="698802"/>
                  <a:pt x="1870075" y="680387"/>
                  <a:pt x="1899285" y="669592"/>
                </a:cubicBezTo>
                <a:cubicBezTo>
                  <a:pt x="1928495" y="658797"/>
                  <a:pt x="1942465" y="662607"/>
                  <a:pt x="1971675" y="651812"/>
                </a:cubicBezTo>
                <a:cubicBezTo>
                  <a:pt x="2000885" y="641017"/>
                  <a:pt x="2014855" y="630222"/>
                  <a:pt x="2044065" y="615617"/>
                </a:cubicBezTo>
                <a:cubicBezTo>
                  <a:pt x="2073275" y="601012"/>
                  <a:pt x="2087245" y="590217"/>
                  <a:pt x="2116455" y="579422"/>
                </a:cubicBezTo>
                <a:cubicBezTo>
                  <a:pt x="2145665" y="568627"/>
                  <a:pt x="2163445" y="579422"/>
                  <a:pt x="2188845" y="561642"/>
                </a:cubicBezTo>
                <a:cubicBezTo>
                  <a:pt x="2214245" y="543862"/>
                  <a:pt x="2218055" y="507667"/>
                  <a:pt x="2243455" y="489252"/>
                </a:cubicBezTo>
                <a:cubicBezTo>
                  <a:pt x="2268855" y="470837"/>
                  <a:pt x="2286635" y="474647"/>
                  <a:pt x="2315210" y="470837"/>
                </a:cubicBezTo>
                <a:cubicBezTo>
                  <a:pt x="2343785" y="467027"/>
                  <a:pt x="2358390" y="467027"/>
                  <a:pt x="2387600" y="470837"/>
                </a:cubicBezTo>
                <a:cubicBezTo>
                  <a:pt x="2416810" y="474647"/>
                  <a:pt x="2430780" y="474647"/>
                  <a:pt x="2459990" y="489252"/>
                </a:cubicBezTo>
                <a:cubicBezTo>
                  <a:pt x="2489200" y="503857"/>
                  <a:pt x="2503170" y="525447"/>
                  <a:pt x="2532380" y="543227"/>
                </a:cubicBezTo>
                <a:cubicBezTo>
                  <a:pt x="2561590" y="561007"/>
                  <a:pt x="2575560" y="568627"/>
                  <a:pt x="2604770" y="579422"/>
                </a:cubicBezTo>
                <a:cubicBezTo>
                  <a:pt x="2633980" y="590217"/>
                  <a:pt x="2647950" y="593392"/>
                  <a:pt x="2677160" y="597202"/>
                </a:cubicBezTo>
                <a:cubicBezTo>
                  <a:pt x="2706370" y="601012"/>
                  <a:pt x="2720340" y="604187"/>
                  <a:pt x="2749550" y="597202"/>
                </a:cubicBezTo>
                <a:cubicBezTo>
                  <a:pt x="2778760" y="590217"/>
                  <a:pt x="2792730" y="565452"/>
                  <a:pt x="2821940" y="561642"/>
                </a:cubicBezTo>
                <a:cubicBezTo>
                  <a:pt x="2851150" y="557832"/>
                  <a:pt x="2865120" y="568627"/>
                  <a:pt x="2894330" y="579422"/>
                </a:cubicBezTo>
                <a:cubicBezTo>
                  <a:pt x="2923540" y="590217"/>
                  <a:pt x="2937510" y="604822"/>
                  <a:pt x="2966720" y="615617"/>
                </a:cubicBezTo>
                <a:cubicBezTo>
                  <a:pt x="2995930" y="626412"/>
                  <a:pt x="3009900" y="618792"/>
                  <a:pt x="3039110" y="633397"/>
                </a:cubicBezTo>
                <a:cubicBezTo>
                  <a:pt x="3068320" y="648002"/>
                  <a:pt x="3082290" y="677212"/>
                  <a:pt x="3111500" y="688007"/>
                </a:cubicBezTo>
                <a:cubicBezTo>
                  <a:pt x="3140710" y="698802"/>
                  <a:pt x="3154680" y="694992"/>
                  <a:pt x="3183890" y="688007"/>
                </a:cubicBezTo>
                <a:cubicBezTo>
                  <a:pt x="3213100" y="681022"/>
                  <a:pt x="3227070" y="670227"/>
                  <a:pt x="3256280" y="651812"/>
                </a:cubicBezTo>
                <a:cubicBezTo>
                  <a:pt x="3285490" y="633397"/>
                  <a:pt x="3299460" y="590217"/>
                  <a:pt x="3328670" y="597202"/>
                </a:cubicBezTo>
                <a:cubicBezTo>
                  <a:pt x="3357880" y="604187"/>
                  <a:pt x="3371850" y="662607"/>
                  <a:pt x="3401060" y="688007"/>
                </a:cubicBezTo>
                <a:cubicBezTo>
                  <a:pt x="3430270" y="713407"/>
                  <a:pt x="3444240" y="717217"/>
                  <a:pt x="3473450" y="724202"/>
                </a:cubicBezTo>
                <a:cubicBezTo>
                  <a:pt x="3502660" y="731187"/>
                  <a:pt x="3545840" y="717217"/>
                  <a:pt x="3545840" y="724202"/>
                </a:cubicBezTo>
                <a:cubicBezTo>
                  <a:pt x="3545840" y="731187"/>
                  <a:pt x="3502660" y="738807"/>
                  <a:pt x="3473450" y="760397"/>
                </a:cubicBezTo>
                <a:cubicBezTo>
                  <a:pt x="3444240" y="781987"/>
                  <a:pt x="3419475" y="803577"/>
                  <a:pt x="3401060" y="832787"/>
                </a:cubicBezTo>
                <a:cubicBezTo>
                  <a:pt x="3382645" y="861997"/>
                  <a:pt x="3401060" y="879777"/>
                  <a:pt x="3382645" y="905177"/>
                </a:cubicBezTo>
                <a:cubicBezTo>
                  <a:pt x="3364230" y="930577"/>
                  <a:pt x="3339465" y="952167"/>
                  <a:pt x="3310255" y="959152"/>
                </a:cubicBezTo>
                <a:cubicBezTo>
                  <a:pt x="3281045" y="966137"/>
                  <a:pt x="3267075" y="937562"/>
                  <a:pt x="3237865" y="941372"/>
                </a:cubicBezTo>
                <a:cubicBezTo>
                  <a:pt x="3208655" y="945182"/>
                  <a:pt x="3194685" y="970582"/>
                  <a:pt x="3165475" y="977567"/>
                </a:cubicBezTo>
                <a:cubicBezTo>
                  <a:pt x="3136265" y="984552"/>
                  <a:pt x="3122295" y="981377"/>
                  <a:pt x="3093085" y="977567"/>
                </a:cubicBezTo>
                <a:cubicBezTo>
                  <a:pt x="3063875" y="973757"/>
                  <a:pt x="3049270" y="959152"/>
                  <a:pt x="3020695" y="959152"/>
                </a:cubicBezTo>
                <a:cubicBezTo>
                  <a:pt x="2992120" y="959152"/>
                  <a:pt x="2977515" y="977567"/>
                  <a:pt x="2948940" y="977567"/>
                </a:cubicBezTo>
                <a:cubicBezTo>
                  <a:pt x="2920365" y="977567"/>
                  <a:pt x="2905760" y="962962"/>
                  <a:pt x="2876550" y="959152"/>
                </a:cubicBezTo>
                <a:cubicBezTo>
                  <a:pt x="2847340" y="955342"/>
                  <a:pt x="2833370" y="959152"/>
                  <a:pt x="2804160" y="959152"/>
                </a:cubicBezTo>
                <a:cubicBezTo>
                  <a:pt x="2774950" y="959152"/>
                  <a:pt x="2760980" y="952167"/>
                  <a:pt x="2731770" y="959152"/>
                </a:cubicBezTo>
                <a:cubicBezTo>
                  <a:pt x="2702560" y="966137"/>
                  <a:pt x="2688590" y="980742"/>
                  <a:pt x="2659380" y="995347"/>
                </a:cubicBezTo>
                <a:cubicBezTo>
                  <a:pt x="2630170" y="1009952"/>
                  <a:pt x="2616200" y="1020747"/>
                  <a:pt x="2586990" y="1031542"/>
                </a:cubicBezTo>
                <a:cubicBezTo>
                  <a:pt x="2557780" y="1042337"/>
                  <a:pt x="2543810" y="1039162"/>
                  <a:pt x="2514600" y="1049957"/>
                </a:cubicBezTo>
                <a:cubicBezTo>
                  <a:pt x="2485390" y="1060752"/>
                  <a:pt x="2471420" y="1075357"/>
                  <a:pt x="2442210" y="1086152"/>
                </a:cubicBezTo>
                <a:cubicBezTo>
                  <a:pt x="2413000" y="1096947"/>
                  <a:pt x="2399030" y="1093137"/>
                  <a:pt x="2369820" y="1103932"/>
                </a:cubicBezTo>
                <a:cubicBezTo>
                  <a:pt x="2340610" y="1114727"/>
                  <a:pt x="2326640" y="1125522"/>
                  <a:pt x="2297430" y="1140127"/>
                </a:cubicBezTo>
                <a:cubicBezTo>
                  <a:pt x="2268220" y="1154732"/>
                  <a:pt x="2254250" y="1157907"/>
                  <a:pt x="2225040" y="1176322"/>
                </a:cubicBezTo>
                <a:cubicBezTo>
                  <a:pt x="2195830" y="1194737"/>
                  <a:pt x="2181860" y="1220137"/>
                  <a:pt x="2152650" y="1230932"/>
                </a:cubicBezTo>
                <a:cubicBezTo>
                  <a:pt x="2123440" y="1241727"/>
                  <a:pt x="2109470" y="1220137"/>
                  <a:pt x="2080260" y="1230932"/>
                </a:cubicBezTo>
                <a:cubicBezTo>
                  <a:pt x="2051050" y="1241727"/>
                  <a:pt x="2037080" y="1267127"/>
                  <a:pt x="2007870" y="1284907"/>
                </a:cubicBezTo>
                <a:cubicBezTo>
                  <a:pt x="1978660" y="1302687"/>
                  <a:pt x="1964690" y="1310307"/>
                  <a:pt x="1935480" y="1321102"/>
                </a:cubicBezTo>
                <a:cubicBezTo>
                  <a:pt x="1906270" y="1331897"/>
                  <a:pt x="1892300" y="1338882"/>
                  <a:pt x="1863090" y="1338882"/>
                </a:cubicBezTo>
                <a:cubicBezTo>
                  <a:pt x="1833880" y="1338882"/>
                  <a:pt x="1819910" y="1317292"/>
                  <a:pt x="1790700" y="1321102"/>
                </a:cubicBezTo>
                <a:cubicBezTo>
                  <a:pt x="1761490" y="1324912"/>
                  <a:pt x="1747520" y="1346502"/>
                  <a:pt x="1718310" y="1357297"/>
                </a:cubicBezTo>
                <a:cubicBezTo>
                  <a:pt x="1689100" y="1368092"/>
                  <a:pt x="1674495" y="1368092"/>
                  <a:pt x="1645920" y="1375077"/>
                </a:cubicBezTo>
                <a:cubicBezTo>
                  <a:pt x="1617345" y="1382062"/>
                  <a:pt x="1602740" y="1386507"/>
                  <a:pt x="1574165" y="1393492"/>
                </a:cubicBezTo>
                <a:cubicBezTo>
                  <a:pt x="1545590" y="1400477"/>
                  <a:pt x="1530985" y="1404287"/>
                  <a:pt x="1501775" y="1411272"/>
                </a:cubicBezTo>
                <a:cubicBezTo>
                  <a:pt x="1472565" y="1418257"/>
                  <a:pt x="1458595" y="1425877"/>
                  <a:pt x="1429385" y="1429687"/>
                </a:cubicBezTo>
                <a:cubicBezTo>
                  <a:pt x="1400175" y="1433497"/>
                  <a:pt x="1386205" y="1425877"/>
                  <a:pt x="1356995" y="1429687"/>
                </a:cubicBezTo>
                <a:cubicBezTo>
                  <a:pt x="1327785" y="1433497"/>
                  <a:pt x="1310005" y="1429687"/>
                  <a:pt x="1284605" y="1447467"/>
                </a:cubicBezTo>
                <a:cubicBezTo>
                  <a:pt x="1259205" y="1465247"/>
                  <a:pt x="1255395" y="1494457"/>
                  <a:pt x="1229995" y="1519857"/>
                </a:cubicBezTo>
                <a:cubicBezTo>
                  <a:pt x="1204595" y="1545257"/>
                  <a:pt x="1186815" y="1563672"/>
                  <a:pt x="1157605" y="1574467"/>
                </a:cubicBezTo>
                <a:cubicBezTo>
                  <a:pt x="1128395" y="1585262"/>
                  <a:pt x="1114425" y="1570657"/>
                  <a:pt x="1085215" y="1574467"/>
                </a:cubicBezTo>
                <a:cubicBezTo>
                  <a:pt x="1056005" y="1578277"/>
                  <a:pt x="1042035" y="1581452"/>
                  <a:pt x="1012825" y="1592247"/>
                </a:cubicBezTo>
                <a:cubicBezTo>
                  <a:pt x="983615" y="1603042"/>
                  <a:pt x="969010" y="1632252"/>
                  <a:pt x="940435" y="1628442"/>
                </a:cubicBezTo>
                <a:cubicBezTo>
                  <a:pt x="911860" y="1624632"/>
                  <a:pt x="897255" y="1592247"/>
                  <a:pt x="868680" y="1574467"/>
                </a:cubicBezTo>
                <a:cubicBezTo>
                  <a:pt x="840105" y="1556687"/>
                  <a:pt x="825500" y="1549067"/>
                  <a:pt x="796290" y="1538272"/>
                </a:cubicBezTo>
                <a:cubicBezTo>
                  <a:pt x="767080" y="1527477"/>
                  <a:pt x="753110" y="1526842"/>
                  <a:pt x="723900" y="1519857"/>
                </a:cubicBezTo>
                <a:cubicBezTo>
                  <a:pt x="694690" y="1512872"/>
                  <a:pt x="680720" y="1505887"/>
                  <a:pt x="651510" y="1502077"/>
                </a:cubicBezTo>
                <a:cubicBezTo>
                  <a:pt x="622300" y="1498267"/>
                  <a:pt x="608330" y="1505887"/>
                  <a:pt x="579120" y="1502077"/>
                </a:cubicBezTo>
                <a:cubicBezTo>
                  <a:pt x="549910" y="1498267"/>
                  <a:pt x="535940" y="1490647"/>
                  <a:pt x="506730" y="1483662"/>
                </a:cubicBezTo>
                <a:cubicBezTo>
                  <a:pt x="477520" y="1476677"/>
                  <a:pt x="463550" y="1469692"/>
                  <a:pt x="434340" y="1465882"/>
                </a:cubicBezTo>
                <a:cubicBezTo>
                  <a:pt x="405130" y="1462072"/>
                  <a:pt x="391160" y="1469692"/>
                  <a:pt x="361950" y="1465882"/>
                </a:cubicBezTo>
                <a:cubicBezTo>
                  <a:pt x="332740" y="1462072"/>
                  <a:pt x="318770" y="1451277"/>
                  <a:pt x="289560" y="1447467"/>
                </a:cubicBezTo>
                <a:cubicBezTo>
                  <a:pt x="260350" y="1443657"/>
                  <a:pt x="246380" y="1454452"/>
                  <a:pt x="217170" y="1447467"/>
                </a:cubicBezTo>
                <a:cubicBezTo>
                  <a:pt x="187960" y="1440482"/>
                  <a:pt x="173990" y="1418257"/>
                  <a:pt x="144780" y="1411272"/>
                </a:cubicBezTo>
                <a:cubicBezTo>
                  <a:pt x="115570" y="1404287"/>
                  <a:pt x="101600" y="1415082"/>
                  <a:pt x="72390" y="1411272"/>
                </a:cubicBezTo>
                <a:cubicBezTo>
                  <a:pt x="43180" y="1407462"/>
                  <a:pt x="0" y="1397302"/>
                  <a:pt x="0" y="1393492"/>
                </a:cubicBezTo>
                <a:cubicBezTo>
                  <a:pt x="0" y="1389682"/>
                  <a:pt x="43180" y="1393492"/>
                  <a:pt x="72390" y="1393492"/>
                </a:cubicBezTo>
                <a:cubicBezTo>
                  <a:pt x="101600" y="1393492"/>
                  <a:pt x="115570" y="1400477"/>
                  <a:pt x="144780" y="1393492"/>
                </a:cubicBezTo>
                <a:cubicBezTo>
                  <a:pt x="173990" y="1386507"/>
                  <a:pt x="187960" y="1364282"/>
                  <a:pt x="217170" y="1357297"/>
                </a:cubicBezTo>
                <a:cubicBezTo>
                  <a:pt x="246380" y="1350312"/>
                  <a:pt x="260350" y="1361107"/>
                  <a:pt x="289560" y="1357297"/>
                </a:cubicBezTo>
                <a:cubicBezTo>
                  <a:pt x="318770" y="1353487"/>
                  <a:pt x="340360" y="1357297"/>
                  <a:pt x="361950" y="1338882"/>
                </a:cubicBezTo>
                <a:cubicBezTo>
                  <a:pt x="383540" y="1320467"/>
                  <a:pt x="376555" y="1288082"/>
                  <a:pt x="398145" y="1266492"/>
                </a:cubicBezTo>
                <a:cubicBezTo>
                  <a:pt x="419735" y="1244902"/>
                  <a:pt x="466725" y="1252522"/>
                  <a:pt x="470535" y="1230932"/>
                </a:cubicBezTo>
                <a:cubicBezTo>
                  <a:pt x="474345" y="1209342"/>
                  <a:pt x="437515" y="1187752"/>
                  <a:pt x="415925" y="1158542"/>
                </a:cubicBezTo>
                <a:cubicBezTo>
                  <a:pt x="394335" y="1129332"/>
                  <a:pt x="387350" y="1104567"/>
                  <a:pt x="361950" y="1086152"/>
                </a:cubicBezTo>
                <a:cubicBezTo>
                  <a:pt x="336550" y="1067737"/>
                  <a:pt x="318770" y="1078532"/>
                  <a:pt x="289560" y="1067737"/>
                </a:cubicBezTo>
                <a:cubicBezTo>
                  <a:pt x="260350" y="1056942"/>
                  <a:pt x="234950" y="1053132"/>
                  <a:pt x="217170" y="1031542"/>
                </a:cubicBezTo>
                <a:cubicBezTo>
                  <a:pt x="199390" y="1009952"/>
                  <a:pt x="206375" y="988362"/>
                  <a:pt x="199390" y="959152"/>
                </a:cubicBezTo>
                <a:cubicBezTo>
                  <a:pt x="192405" y="929942"/>
                  <a:pt x="184785" y="915972"/>
                  <a:pt x="180975" y="886762"/>
                </a:cubicBezTo>
                <a:cubicBezTo>
                  <a:pt x="177165" y="857552"/>
                  <a:pt x="184785" y="843582"/>
                  <a:pt x="180975" y="814372"/>
                </a:cubicBezTo>
                <a:cubicBezTo>
                  <a:pt x="177165" y="785162"/>
                  <a:pt x="180975" y="767382"/>
                  <a:pt x="163195" y="741982"/>
                </a:cubicBezTo>
                <a:cubicBezTo>
                  <a:pt x="145415" y="716582"/>
                  <a:pt x="109220" y="713407"/>
                  <a:pt x="90805" y="688007"/>
                </a:cubicBezTo>
                <a:cubicBezTo>
                  <a:pt x="72390" y="662607"/>
                  <a:pt x="83185" y="644827"/>
                  <a:pt x="72390" y="615617"/>
                </a:cubicBezTo>
                <a:cubicBezTo>
                  <a:pt x="61595" y="586407"/>
                  <a:pt x="46990" y="572437"/>
                  <a:pt x="36195" y="543227"/>
                </a:cubicBezTo>
                <a:cubicBezTo>
                  <a:pt x="25400" y="514017"/>
                  <a:pt x="22225" y="500047"/>
                  <a:pt x="18415" y="470837"/>
                </a:cubicBezTo>
                <a:cubicBezTo>
                  <a:pt x="14605" y="441627"/>
                  <a:pt x="14605" y="427657"/>
                  <a:pt x="18415" y="398447"/>
                </a:cubicBezTo>
                <a:cubicBezTo>
                  <a:pt x="22225" y="369237"/>
                  <a:pt x="32385" y="355267"/>
                  <a:pt x="36195" y="326057"/>
                </a:cubicBezTo>
                <a:cubicBezTo>
                  <a:pt x="40005" y="296847"/>
                  <a:pt x="21590" y="279067"/>
                  <a:pt x="36195" y="253667"/>
                </a:cubicBezTo>
                <a:cubicBezTo>
                  <a:pt x="50800" y="228267"/>
                  <a:pt x="86995" y="225092"/>
                  <a:pt x="108585" y="199692"/>
                </a:cubicBezTo>
                <a:cubicBezTo>
                  <a:pt x="130175" y="174292"/>
                  <a:pt x="126365" y="156512"/>
                  <a:pt x="144780" y="127302"/>
                </a:cubicBezTo>
                <a:cubicBezTo>
                  <a:pt x="163195" y="98092"/>
                  <a:pt x="177800" y="80312"/>
                  <a:pt x="199390" y="54912"/>
                </a:cubicBezTo>
                <a:cubicBezTo>
                  <a:pt x="220980" y="29512"/>
                  <a:pt x="235585" y="-3508"/>
                  <a:pt x="253365" y="302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34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𝟓</m:t>
                              </m:r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38 %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41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38 %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41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06:02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6:18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77900" y="4568825"/>
            <a:ext cx="4030980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31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87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6671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5296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852087" y="374180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525312" y="364020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72025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734</cp:revision>
  <dcterms:created xsi:type="dcterms:W3CDTF">2022-12-31T09:39:17Z</dcterms:created>
  <dcterms:modified xsi:type="dcterms:W3CDTF">2022-12-31T09:39:17Z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