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266390"/>
    <a:srgbClr val="FFFFFF"/>
    <a:srgbClr val="FFFF00"/>
    <a:srgbClr val="C8DFBE"/>
    <a:srgbClr val="DBEA77"/>
    <a:srgbClr val="FFC53C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71 %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87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71 %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87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05:50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6:02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t.tiff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45845" y="4568825"/>
            <a:ext cx="368744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45920" y="424815"/>
            <a:ext cx="2615565" cy="1270635"/>
          </a:xfrm>
          <a:custGeom>
            <a:avLst/>
            <a:gdLst>
              <a:gd name="connisteX0" fmla="*/ 127878 w 2615814"/>
              <a:gd name="connsiteY0" fmla="*/ 85090 h 1270462"/>
              <a:gd name="connisteX1" fmla="*/ 85333 w 2615814"/>
              <a:gd name="connsiteY1" fmla="*/ 156210 h 1270462"/>
              <a:gd name="connisteX2" fmla="*/ 42788 w 2615814"/>
              <a:gd name="connsiteY2" fmla="*/ 241300 h 1270462"/>
              <a:gd name="connisteX3" fmla="*/ 243 w 2615814"/>
              <a:gd name="connsiteY3" fmla="*/ 340995 h 1270462"/>
              <a:gd name="connisteX4" fmla="*/ 57393 w 2615814"/>
              <a:gd name="connsiteY4" fmla="*/ 412115 h 1270462"/>
              <a:gd name="connisteX5" fmla="*/ 127878 w 2615814"/>
              <a:gd name="connsiteY5" fmla="*/ 497205 h 1270462"/>
              <a:gd name="connisteX6" fmla="*/ 156453 w 2615814"/>
              <a:gd name="connsiteY6" fmla="*/ 596265 h 1270462"/>
              <a:gd name="connisteX7" fmla="*/ 113908 w 2615814"/>
              <a:gd name="connsiteY7" fmla="*/ 695960 h 1270462"/>
              <a:gd name="connisteX8" fmla="*/ 127878 w 2615814"/>
              <a:gd name="connsiteY8" fmla="*/ 767080 h 1270462"/>
              <a:gd name="connisteX9" fmla="*/ 156453 w 2615814"/>
              <a:gd name="connsiteY9" fmla="*/ 837565 h 1270462"/>
              <a:gd name="connisteX10" fmla="*/ 113908 w 2615814"/>
              <a:gd name="connsiteY10" fmla="*/ 923290 h 1270462"/>
              <a:gd name="connisteX11" fmla="*/ 198998 w 2615814"/>
              <a:gd name="connsiteY11" fmla="*/ 979805 h 1270462"/>
              <a:gd name="connisteX12" fmla="*/ 270118 w 2615814"/>
              <a:gd name="connsiteY12" fmla="*/ 979805 h 1270462"/>
              <a:gd name="connisteX13" fmla="*/ 341238 w 2615814"/>
              <a:gd name="connsiteY13" fmla="*/ 979805 h 1270462"/>
              <a:gd name="connisteX14" fmla="*/ 412358 w 2615814"/>
              <a:gd name="connsiteY14" fmla="*/ 965835 h 1270462"/>
              <a:gd name="connisteX15" fmla="*/ 482843 w 2615814"/>
              <a:gd name="connsiteY15" fmla="*/ 965835 h 1270462"/>
              <a:gd name="connisteX16" fmla="*/ 553963 w 2615814"/>
              <a:gd name="connsiteY16" fmla="*/ 993775 h 1270462"/>
              <a:gd name="connisteX17" fmla="*/ 625083 w 2615814"/>
              <a:gd name="connsiteY17" fmla="*/ 1036955 h 1270462"/>
              <a:gd name="connisteX18" fmla="*/ 696203 w 2615814"/>
              <a:gd name="connsiteY18" fmla="*/ 1064895 h 1270462"/>
              <a:gd name="connisteX19" fmla="*/ 767323 w 2615814"/>
              <a:gd name="connsiteY19" fmla="*/ 1036955 h 1270462"/>
              <a:gd name="connisteX20" fmla="*/ 837808 w 2615814"/>
              <a:gd name="connsiteY20" fmla="*/ 1008380 h 1270462"/>
              <a:gd name="connisteX21" fmla="*/ 908928 w 2615814"/>
              <a:gd name="connsiteY21" fmla="*/ 979805 h 1270462"/>
              <a:gd name="connisteX22" fmla="*/ 980048 w 2615814"/>
              <a:gd name="connsiteY22" fmla="*/ 979805 h 1270462"/>
              <a:gd name="connisteX23" fmla="*/ 1051168 w 2615814"/>
              <a:gd name="connsiteY23" fmla="*/ 1008380 h 1270462"/>
              <a:gd name="connisteX24" fmla="*/ 1164833 w 2615814"/>
              <a:gd name="connsiteY24" fmla="*/ 1036955 h 1270462"/>
              <a:gd name="connisteX25" fmla="*/ 1235318 w 2615814"/>
              <a:gd name="connsiteY25" fmla="*/ 1050925 h 1270462"/>
              <a:gd name="connisteX26" fmla="*/ 1306438 w 2615814"/>
              <a:gd name="connsiteY26" fmla="*/ 1064895 h 1270462"/>
              <a:gd name="connisteX27" fmla="*/ 1377558 w 2615814"/>
              <a:gd name="connsiteY27" fmla="*/ 1093470 h 1270462"/>
              <a:gd name="connisteX28" fmla="*/ 1406133 w 2615814"/>
              <a:gd name="connsiteY28" fmla="*/ 1178560 h 1270462"/>
              <a:gd name="connisteX29" fmla="*/ 1477253 w 2615814"/>
              <a:gd name="connsiteY29" fmla="*/ 1221105 h 1270462"/>
              <a:gd name="connisteX30" fmla="*/ 1547738 w 2615814"/>
              <a:gd name="connsiteY30" fmla="*/ 1221105 h 1270462"/>
              <a:gd name="connisteX31" fmla="*/ 1618858 w 2615814"/>
              <a:gd name="connsiteY31" fmla="*/ 1235710 h 1270462"/>
              <a:gd name="connisteX32" fmla="*/ 1689978 w 2615814"/>
              <a:gd name="connsiteY32" fmla="*/ 1249680 h 1270462"/>
              <a:gd name="connisteX33" fmla="*/ 1761098 w 2615814"/>
              <a:gd name="connsiteY33" fmla="*/ 1263650 h 1270462"/>
              <a:gd name="connisteX34" fmla="*/ 1832218 w 2615814"/>
              <a:gd name="connsiteY34" fmla="*/ 1263650 h 1270462"/>
              <a:gd name="connisteX35" fmla="*/ 1902703 w 2615814"/>
              <a:gd name="connsiteY35" fmla="*/ 1263650 h 1270462"/>
              <a:gd name="connisteX36" fmla="*/ 1973823 w 2615814"/>
              <a:gd name="connsiteY36" fmla="*/ 1249680 h 1270462"/>
              <a:gd name="connisteX37" fmla="*/ 2044943 w 2615814"/>
              <a:gd name="connsiteY37" fmla="*/ 1249680 h 1270462"/>
              <a:gd name="connisteX38" fmla="*/ 2116063 w 2615814"/>
              <a:gd name="connsiteY38" fmla="*/ 1263650 h 1270462"/>
              <a:gd name="connisteX39" fmla="*/ 2187183 w 2615814"/>
              <a:gd name="connsiteY39" fmla="*/ 1263650 h 1270462"/>
              <a:gd name="connisteX40" fmla="*/ 2243698 w 2615814"/>
              <a:gd name="connsiteY40" fmla="*/ 1192530 h 1270462"/>
              <a:gd name="connisteX41" fmla="*/ 2314818 w 2615814"/>
              <a:gd name="connsiteY41" fmla="*/ 1136015 h 1270462"/>
              <a:gd name="connisteX42" fmla="*/ 2385938 w 2615814"/>
              <a:gd name="connsiteY42" fmla="*/ 1064895 h 1270462"/>
              <a:gd name="connisteX43" fmla="*/ 2456423 w 2615814"/>
              <a:gd name="connsiteY43" fmla="*/ 1008380 h 1270462"/>
              <a:gd name="connisteX44" fmla="*/ 2513573 w 2615814"/>
              <a:gd name="connsiteY44" fmla="*/ 937260 h 1270462"/>
              <a:gd name="connisteX45" fmla="*/ 2556118 w 2615814"/>
              <a:gd name="connsiteY45" fmla="*/ 866140 h 1270462"/>
              <a:gd name="connisteX46" fmla="*/ 2598663 w 2615814"/>
              <a:gd name="connsiteY46" fmla="*/ 767080 h 1270462"/>
              <a:gd name="connisteX47" fmla="*/ 2598663 w 2615814"/>
              <a:gd name="connsiteY47" fmla="*/ 681990 h 1270462"/>
              <a:gd name="connisteX48" fmla="*/ 2612633 w 2615814"/>
              <a:gd name="connsiteY48" fmla="*/ 582295 h 1270462"/>
              <a:gd name="connisteX49" fmla="*/ 2542148 w 2615814"/>
              <a:gd name="connsiteY49" fmla="*/ 482600 h 1270462"/>
              <a:gd name="connisteX50" fmla="*/ 2471028 w 2615814"/>
              <a:gd name="connsiteY50" fmla="*/ 482600 h 1270462"/>
              <a:gd name="connisteX51" fmla="*/ 2385938 w 2615814"/>
              <a:gd name="connsiteY51" fmla="*/ 397510 h 1270462"/>
              <a:gd name="connisteX52" fmla="*/ 2314818 w 2615814"/>
              <a:gd name="connsiteY52" fmla="*/ 369570 h 1270462"/>
              <a:gd name="connisteX53" fmla="*/ 2257668 w 2615814"/>
              <a:gd name="connsiteY53" fmla="*/ 283845 h 1270462"/>
              <a:gd name="connisteX54" fmla="*/ 2257668 w 2615814"/>
              <a:gd name="connsiteY54" fmla="*/ 213360 h 1270462"/>
              <a:gd name="connisteX55" fmla="*/ 2300848 w 2615814"/>
              <a:gd name="connsiteY55" fmla="*/ 142240 h 1270462"/>
              <a:gd name="connisteX56" fmla="*/ 2357363 w 2615814"/>
              <a:gd name="connsiteY56" fmla="*/ 57150 h 1270462"/>
              <a:gd name="connisteX57" fmla="*/ 2286243 w 2615814"/>
              <a:gd name="connsiteY57" fmla="*/ 28575 h 1270462"/>
              <a:gd name="connisteX58" fmla="*/ 2215123 w 2615814"/>
              <a:gd name="connsiteY58" fmla="*/ 28575 h 1270462"/>
              <a:gd name="connisteX59" fmla="*/ 2144638 w 2615814"/>
              <a:gd name="connsiteY59" fmla="*/ 0 h 1270462"/>
              <a:gd name="connisteX60" fmla="*/ 2073518 w 2615814"/>
              <a:gd name="connsiteY60" fmla="*/ 28575 h 1270462"/>
              <a:gd name="connisteX61" fmla="*/ 2002398 w 2615814"/>
              <a:gd name="connsiteY61" fmla="*/ 42545 h 1270462"/>
              <a:gd name="connisteX62" fmla="*/ 1945883 w 2615814"/>
              <a:gd name="connsiteY62" fmla="*/ 113665 h 1270462"/>
              <a:gd name="connisteX63" fmla="*/ 1874763 w 2615814"/>
              <a:gd name="connsiteY63" fmla="*/ 142240 h 1270462"/>
              <a:gd name="connisteX64" fmla="*/ 1803643 w 2615814"/>
              <a:gd name="connsiteY64" fmla="*/ 127635 h 1270462"/>
              <a:gd name="connisteX65" fmla="*/ 1732523 w 2615814"/>
              <a:gd name="connsiteY65" fmla="*/ 113665 h 1270462"/>
              <a:gd name="connisteX66" fmla="*/ 1661403 w 2615814"/>
              <a:gd name="connsiteY66" fmla="*/ 99695 h 1270462"/>
              <a:gd name="connisteX67" fmla="*/ 1590283 w 2615814"/>
              <a:gd name="connsiteY67" fmla="*/ 127635 h 1270462"/>
              <a:gd name="connisteX68" fmla="*/ 1519798 w 2615814"/>
              <a:gd name="connsiteY68" fmla="*/ 113665 h 1270462"/>
              <a:gd name="connisteX69" fmla="*/ 1448678 w 2615814"/>
              <a:gd name="connsiteY69" fmla="*/ 113665 h 1270462"/>
              <a:gd name="connisteX70" fmla="*/ 1377558 w 2615814"/>
              <a:gd name="connsiteY70" fmla="*/ 113665 h 1270462"/>
              <a:gd name="connisteX71" fmla="*/ 1306438 w 2615814"/>
              <a:gd name="connsiteY71" fmla="*/ 99695 h 1270462"/>
              <a:gd name="connisteX72" fmla="*/ 1235318 w 2615814"/>
              <a:gd name="connsiteY72" fmla="*/ 113665 h 1270462"/>
              <a:gd name="connisteX73" fmla="*/ 1150228 w 2615814"/>
              <a:gd name="connsiteY73" fmla="*/ 99695 h 1270462"/>
              <a:gd name="connisteX74" fmla="*/ 1079743 w 2615814"/>
              <a:gd name="connsiteY74" fmla="*/ 99695 h 1270462"/>
              <a:gd name="connisteX75" fmla="*/ 1008623 w 2615814"/>
              <a:gd name="connsiteY75" fmla="*/ 142240 h 1270462"/>
              <a:gd name="connisteX76" fmla="*/ 923533 w 2615814"/>
              <a:gd name="connsiteY76" fmla="*/ 85090 h 1270462"/>
              <a:gd name="connisteX77" fmla="*/ 852413 w 2615814"/>
              <a:gd name="connsiteY77" fmla="*/ 127635 h 1270462"/>
              <a:gd name="connisteX78" fmla="*/ 781293 w 2615814"/>
              <a:gd name="connsiteY78" fmla="*/ 113665 h 1270462"/>
              <a:gd name="connisteX79" fmla="*/ 710173 w 2615814"/>
              <a:gd name="connsiteY79" fmla="*/ 113665 h 1270462"/>
              <a:gd name="connisteX80" fmla="*/ 639053 w 2615814"/>
              <a:gd name="connsiteY80" fmla="*/ 99695 h 1270462"/>
              <a:gd name="connisteX81" fmla="*/ 568568 w 2615814"/>
              <a:gd name="connsiteY81" fmla="*/ 85090 h 1270462"/>
              <a:gd name="connisteX82" fmla="*/ 497448 w 2615814"/>
              <a:gd name="connsiteY82" fmla="*/ 99695 h 1270462"/>
              <a:gd name="connisteX83" fmla="*/ 426328 w 2615814"/>
              <a:gd name="connsiteY83" fmla="*/ 113665 h 1270462"/>
              <a:gd name="connisteX84" fmla="*/ 355208 w 2615814"/>
              <a:gd name="connsiteY84" fmla="*/ 113665 h 1270462"/>
              <a:gd name="connisteX85" fmla="*/ 284088 w 2615814"/>
              <a:gd name="connsiteY85" fmla="*/ 113665 h 1270462"/>
              <a:gd name="connisteX86" fmla="*/ 213603 w 2615814"/>
              <a:gd name="connsiteY86" fmla="*/ 113665 h 1270462"/>
              <a:gd name="connisteX87" fmla="*/ 142483 w 2615814"/>
              <a:gd name="connsiteY87" fmla="*/ 113665 h 127046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</a:cxnLst>
            <a:rect l="l" t="t" r="r" b="b"/>
            <a:pathLst>
              <a:path w="2615814" h="1270463">
                <a:moveTo>
                  <a:pt x="127879" y="85090"/>
                </a:moveTo>
                <a:cubicBezTo>
                  <a:pt x="120259" y="97790"/>
                  <a:pt x="102479" y="125095"/>
                  <a:pt x="85334" y="156210"/>
                </a:cubicBezTo>
                <a:cubicBezTo>
                  <a:pt x="68189" y="187325"/>
                  <a:pt x="59934" y="204470"/>
                  <a:pt x="42789" y="241300"/>
                </a:cubicBezTo>
                <a:cubicBezTo>
                  <a:pt x="25644" y="278130"/>
                  <a:pt x="-2931" y="306705"/>
                  <a:pt x="244" y="340995"/>
                </a:cubicBezTo>
                <a:cubicBezTo>
                  <a:pt x="3419" y="375285"/>
                  <a:pt x="31994" y="381000"/>
                  <a:pt x="57394" y="412115"/>
                </a:cubicBezTo>
                <a:cubicBezTo>
                  <a:pt x="82794" y="443230"/>
                  <a:pt x="108194" y="460375"/>
                  <a:pt x="127879" y="497205"/>
                </a:cubicBezTo>
                <a:cubicBezTo>
                  <a:pt x="147564" y="534035"/>
                  <a:pt x="158994" y="556260"/>
                  <a:pt x="156454" y="596265"/>
                </a:cubicBezTo>
                <a:cubicBezTo>
                  <a:pt x="153914" y="636270"/>
                  <a:pt x="119624" y="661670"/>
                  <a:pt x="113909" y="695960"/>
                </a:cubicBezTo>
                <a:cubicBezTo>
                  <a:pt x="108194" y="730250"/>
                  <a:pt x="119624" y="738505"/>
                  <a:pt x="127879" y="767080"/>
                </a:cubicBezTo>
                <a:cubicBezTo>
                  <a:pt x="136134" y="795655"/>
                  <a:pt x="158994" y="806450"/>
                  <a:pt x="156454" y="837565"/>
                </a:cubicBezTo>
                <a:cubicBezTo>
                  <a:pt x="153914" y="868680"/>
                  <a:pt x="105654" y="894715"/>
                  <a:pt x="113909" y="923290"/>
                </a:cubicBezTo>
                <a:cubicBezTo>
                  <a:pt x="122164" y="951865"/>
                  <a:pt x="167884" y="968375"/>
                  <a:pt x="198999" y="979805"/>
                </a:cubicBezTo>
                <a:cubicBezTo>
                  <a:pt x="230114" y="991235"/>
                  <a:pt x="241544" y="979805"/>
                  <a:pt x="270119" y="979805"/>
                </a:cubicBezTo>
                <a:cubicBezTo>
                  <a:pt x="298694" y="979805"/>
                  <a:pt x="312664" y="982345"/>
                  <a:pt x="341239" y="979805"/>
                </a:cubicBezTo>
                <a:cubicBezTo>
                  <a:pt x="369814" y="977265"/>
                  <a:pt x="383784" y="968375"/>
                  <a:pt x="412359" y="965835"/>
                </a:cubicBezTo>
                <a:cubicBezTo>
                  <a:pt x="440934" y="963295"/>
                  <a:pt x="454269" y="960120"/>
                  <a:pt x="482844" y="965835"/>
                </a:cubicBezTo>
                <a:cubicBezTo>
                  <a:pt x="511419" y="971550"/>
                  <a:pt x="525389" y="979805"/>
                  <a:pt x="553964" y="993775"/>
                </a:cubicBezTo>
                <a:cubicBezTo>
                  <a:pt x="582539" y="1007745"/>
                  <a:pt x="596509" y="1022985"/>
                  <a:pt x="625084" y="1036955"/>
                </a:cubicBezTo>
                <a:cubicBezTo>
                  <a:pt x="653659" y="1050925"/>
                  <a:pt x="667629" y="1064895"/>
                  <a:pt x="696204" y="1064895"/>
                </a:cubicBezTo>
                <a:cubicBezTo>
                  <a:pt x="724779" y="1064895"/>
                  <a:pt x="738749" y="1048385"/>
                  <a:pt x="767324" y="1036955"/>
                </a:cubicBezTo>
                <a:cubicBezTo>
                  <a:pt x="795899" y="1025525"/>
                  <a:pt x="809234" y="1019810"/>
                  <a:pt x="837809" y="1008380"/>
                </a:cubicBezTo>
                <a:cubicBezTo>
                  <a:pt x="866384" y="996950"/>
                  <a:pt x="880354" y="985520"/>
                  <a:pt x="908929" y="979805"/>
                </a:cubicBezTo>
                <a:cubicBezTo>
                  <a:pt x="937504" y="974090"/>
                  <a:pt x="951474" y="974090"/>
                  <a:pt x="980049" y="979805"/>
                </a:cubicBezTo>
                <a:cubicBezTo>
                  <a:pt x="1008624" y="985520"/>
                  <a:pt x="1014339" y="996950"/>
                  <a:pt x="1051169" y="1008380"/>
                </a:cubicBezTo>
                <a:cubicBezTo>
                  <a:pt x="1087999" y="1019810"/>
                  <a:pt x="1128004" y="1028700"/>
                  <a:pt x="1164834" y="1036955"/>
                </a:cubicBezTo>
                <a:cubicBezTo>
                  <a:pt x="1201664" y="1045210"/>
                  <a:pt x="1206744" y="1045210"/>
                  <a:pt x="1235319" y="1050925"/>
                </a:cubicBezTo>
                <a:cubicBezTo>
                  <a:pt x="1263894" y="1056640"/>
                  <a:pt x="1277864" y="1056640"/>
                  <a:pt x="1306439" y="1064895"/>
                </a:cubicBezTo>
                <a:cubicBezTo>
                  <a:pt x="1335014" y="1073150"/>
                  <a:pt x="1357874" y="1070610"/>
                  <a:pt x="1377559" y="1093470"/>
                </a:cubicBezTo>
                <a:cubicBezTo>
                  <a:pt x="1397244" y="1116330"/>
                  <a:pt x="1386449" y="1153160"/>
                  <a:pt x="1406134" y="1178560"/>
                </a:cubicBezTo>
                <a:cubicBezTo>
                  <a:pt x="1425819" y="1203960"/>
                  <a:pt x="1448679" y="1212850"/>
                  <a:pt x="1477254" y="1221105"/>
                </a:cubicBezTo>
                <a:cubicBezTo>
                  <a:pt x="1505829" y="1229360"/>
                  <a:pt x="1519164" y="1217930"/>
                  <a:pt x="1547739" y="1221105"/>
                </a:cubicBezTo>
                <a:cubicBezTo>
                  <a:pt x="1576314" y="1224280"/>
                  <a:pt x="1590284" y="1229995"/>
                  <a:pt x="1618859" y="1235710"/>
                </a:cubicBezTo>
                <a:cubicBezTo>
                  <a:pt x="1647434" y="1241425"/>
                  <a:pt x="1661404" y="1243965"/>
                  <a:pt x="1689979" y="1249680"/>
                </a:cubicBezTo>
                <a:cubicBezTo>
                  <a:pt x="1718554" y="1255395"/>
                  <a:pt x="1732524" y="1261110"/>
                  <a:pt x="1761099" y="1263650"/>
                </a:cubicBezTo>
                <a:cubicBezTo>
                  <a:pt x="1789674" y="1266190"/>
                  <a:pt x="1803644" y="1263650"/>
                  <a:pt x="1832219" y="1263650"/>
                </a:cubicBezTo>
                <a:cubicBezTo>
                  <a:pt x="1860794" y="1263650"/>
                  <a:pt x="1874129" y="1266190"/>
                  <a:pt x="1902704" y="1263650"/>
                </a:cubicBezTo>
                <a:cubicBezTo>
                  <a:pt x="1931279" y="1261110"/>
                  <a:pt x="1945249" y="1252220"/>
                  <a:pt x="1973824" y="1249680"/>
                </a:cubicBezTo>
                <a:cubicBezTo>
                  <a:pt x="2002399" y="1247140"/>
                  <a:pt x="2016369" y="1247140"/>
                  <a:pt x="2044944" y="1249680"/>
                </a:cubicBezTo>
                <a:cubicBezTo>
                  <a:pt x="2073519" y="1252220"/>
                  <a:pt x="2087489" y="1261110"/>
                  <a:pt x="2116064" y="1263650"/>
                </a:cubicBezTo>
                <a:cubicBezTo>
                  <a:pt x="2144639" y="1266190"/>
                  <a:pt x="2161784" y="1277620"/>
                  <a:pt x="2187184" y="1263650"/>
                </a:cubicBezTo>
                <a:cubicBezTo>
                  <a:pt x="2212584" y="1249680"/>
                  <a:pt x="2218299" y="1217930"/>
                  <a:pt x="2243699" y="1192530"/>
                </a:cubicBezTo>
                <a:cubicBezTo>
                  <a:pt x="2269099" y="1167130"/>
                  <a:pt x="2286244" y="1161415"/>
                  <a:pt x="2314819" y="1136015"/>
                </a:cubicBezTo>
                <a:cubicBezTo>
                  <a:pt x="2343394" y="1110615"/>
                  <a:pt x="2357364" y="1090295"/>
                  <a:pt x="2385939" y="1064895"/>
                </a:cubicBezTo>
                <a:cubicBezTo>
                  <a:pt x="2414514" y="1039495"/>
                  <a:pt x="2431024" y="1033780"/>
                  <a:pt x="2456424" y="1008380"/>
                </a:cubicBezTo>
                <a:cubicBezTo>
                  <a:pt x="2481824" y="982980"/>
                  <a:pt x="2493889" y="965835"/>
                  <a:pt x="2513574" y="937260"/>
                </a:cubicBezTo>
                <a:cubicBezTo>
                  <a:pt x="2533259" y="908685"/>
                  <a:pt x="2538974" y="900430"/>
                  <a:pt x="2556119" y="866140"/>
                </a:cubicBezTo>
                <a:cubicBezTo>
                  <a:pt x="2573264" y="831850"/>
                  <a:pt x="2590409" y="803910"/>
                  <a:pt x="2598664" y="767080"/>
                </a:cubicBezTo>
                <a:cubicBezTo>
                  <a:pt x="2606919" y="730250"/>
                  <a:pt x="2596124" y="718820"/>
                  <a:pt x="2598664" y="681990"/>
                </a:cubicBezTo>
                <a:cubicBezTo>
                  <a:pt x="2601204" y="645160"/>
                  <a:pt x="2624064" y="622300"/>
                  <a:pt x="2612634" y="582295"/>
                </a:cubicBezTo>
                <a:cubicBezTo>
                  <a:pt x="2601204" y="542290"/>
                  <a:pt x="2570724" y="502285"/>
                  <a:pt x="2542149" y="482600"/>
                </a:cubicBezTo>
                <a:cubicBezTo>
                  <a:pt x="2513574" y="462915"/>
                  <a:pt x="2502144" y="499745"/>
                  <a:pt x="2471029" y="482600"/>
                </a:cubicBezTo>
                <a:cubicBezTo>
                  <a:pt x="2439914" y="465455"/>
                  <a:pt x="2417054" y="420370"/>
                  <a:pt x="2385939" y="397510"/>
                </a:cubicBezTo>
                <a:cubicBezTo>
                  <a:pt x="2354824" y="374650"/>
                  <a:pt x="2340219" y="392430"/>
                  <a:pt x="2314819" y="369570"/>
                </a:cubicBezTo>
                <a:cubicBezTo>
                  <a:pt x="2289419" y="346710"/>
                  <a:pt x="2269099" y="314960"/>
                  <a:pt x="2257669" y="283845"/>
                </a:cubicBezTo>
                <a:cubicBezTo>
                  <a:pt x="2246239" y="252730"/>
                  <a:pt x="2248779" y="241935"/>
                  <a:pt x="2257669" y="213360"/>
                </a:cubicBezTo>
                <a:cubicBezTo>
                  <a:pt x="2266559" y="184785"/>
                  <a:pt x="2281164" y="173355"/>
                  <a:pt x="2300849" y="142240"/>
                </a:cubicBezTo>
                <a:cubicBezTo>
                  <a:pt x="2320534" y="111125"/>
                  <a:pt x="2360539" y="80010"/>
                  <a:pt x="2357364" y="57150"/>
                </a:cubicBezTo>
                <a:cubicBezTo>
                  <a:pt x="2354189" y="34290"/>
                  <a:pt x="2314819" y="34290"/>
                  <a:pt x="2286244" y="28575"/>
                </a:cubicBezTo>
                <a:cubicBezTo>
                  <a:pt x="2257669" y="22860"/>
                  <a:pt x="2243699" y="34290"/>
                  <a:pt x="2215124" y="28575"/>
                </a:cubicBezTo>
                <a:cubicBezTo>
                  <a:pt x="2186549" y="22860"/>
                  <a:pt x="2173214" y="0"/>
                  <a:pt x="2144639" y="0"/>
                </a:cubicBezTo>
                <a:cubicBezTo>
                  <a:pt x="2116064" y="0"/>
                  <a:pt x="2102094" y="20320"/>
                  <a:pt x="2073519" y="28575"/>
                </a:cubicBezTo>
                <a:cubicBezTo>
                  <a:pt x="2044944" y="36830"/>
                  <a:pt x="2027799" y="25400"/>
                  <a:pt x="2002399" y="42545"/>
                </a:cubicBezTo>
                <a:cubicBezTo>
                  <a:pt x="1976999" y="59690"/>
                  <a:pt x="1971284" y="93980"/>
                  <a:pt x="1945884" y="113665"/>
                </a:cubicBezTo>
                <a:cubicBezTo>
                  <a:pt x="1920484" y="133350"/>
                  <a:pt x="1903339" y="139700"/>
                  <a:pt x="1874764" y="142240"/>
                </a:cubicBezTo>
                <a:cubicBezTo>
                  <a:pt x="1846189" y="144780"/>
                  <a:pt x="1832219" y="133350"/>
                  <a:pt x="1803644" y="127635"/>
                </a:cubicBezTo>
                <a:cubicBezTo>
                  <a:pt x="1775069" y="121920"/>
                  <a:pt x="1761099" y="119380"/>
                  <a:pt x="1732524" y="113665"/>
                </a:cubicBezTo>
                <a:cubicBezTo>
                  <a:pt x="1703949" y="107950"/>
                  <a:pt x="1689979" y="97155"/>
                  <a:pt x="1661404" y="99695"/>
                </a:cubicBezTo>
                <a:cubicBezTo>
                  <a:pt x="1632829" y="102235"/>
                  <a:pt x="1618859" y="125095"/>
                  <a:pt x="1590284" y="127635"/>
                </a:cubicBezTo>
                <a:cubicBezTo>
                  <a:pt x="1561709" y="130175"/>
                  <a:pt x="1548374" y="116205"/>
                  <a:pt x="1519799" y="113665"/>
                </a:cubicBezTo>
                <a:cubicBezTo>
                  <a:pt x="1491224" y="111125"/>
                  <a:pt x="1477254" y="113665"/>
                  <a:pt x="1448679" y="113665"/>
                </a:cubicBezTo>
                <a:cubicBezTo>
                  <a:pt x="1420104" y="113665"/>
                  <a:pt x="1406134" y="116205"/>
                  <a:pt x="1377559" y="113665"/>
                </a:cubicBezTo>
                <a:cubicBezTo>
                  <a:pt x="1348984" y="111125"/>
                  <a:pt x="1335014" y="99695"/>
                  <a:pt x="1306439" y="99695"/>
                </a:cubicBezTo>
                <a:cubicBezTo>
                  <a:pt x="1277864" y="99695"/>
                  <a:pt x="1266434" y="113665"/>
                  <a:pt x="1235319" y="113665"/>
                </a:cubicBezTo>
                <a:cubicBezTo>
                  <a:pt x="1204204" y="113665"/>
                  <a:pt x="1181344" y="102235"/>
                  <a:pt x="1150229" y="99695"/>
                </a:cubicBezTo>
                <a:cubicBezTo>
                  <a:pt x="1119114" y="97155"/>
                  <a:pt x="1108319" y="91440"/>
                  <a:pt x="1079744" y="99695"/>
                </a:cubicBezTo>
                <a:cubicBezTo>
                  <a:pt x="1051169" y="107950"/>
                  <a:pt x="1039739" y="145415"/>
                  <a:pt x="1008624" y="142240"/>
                </a:cubicBezTo>
                <a:cubicBezTo>
                  <a:pt x="977509" y="139065"/>
                  <a:pt x="954649" y="88265"/>
                  <a:pt x="923534" y="85090"/>
                </a:cubicBezTo>
                <a:cubicBezTo>
                  <a:pt x="892419" y="81915"/>
                  <a:pt x="880989" y="121920"/>
                  <a:pt x="852414" y="127635"/>
                </a:cubicBezTo>
                <a:cubicBezTo>
                  <a:pt x="823839" y="133350"/>
                  <a:pt x="809869" y="116205"/>
                  <a:pt x="781294" y="113665"/>
                </a:cubicBezTo>
                <a:cubicBezTo>
                  <a:pt x="752719" y="111125"/>
                  <a:pt x="738749" y="116205"/>
                  <a:pt x="710174" y="113665"/>
                </a:cubicBezTo>
                <a:cubicBezTo>
                  <a:pt x="681599" y="111125"/>
                  <a:pt x="667629" y="105410"/>
                  <a:pt x="639054" y="99695"/>
                </a:cubicBezTo>
                <a:cubicBezTo>
                  <a:pt x="610479" y="93980"/>
                  <a:pt x="597144" y="85090"/>
                  <a:pt x="568569" y="85090"/>
                </a:cubicBezTo>
                <a:cubicBezTo>
                  <a:pt x="539994" y="85090"/>
                  <a:pt x="526024" y="93980"/>
                  <a:pt x="497449" y="99695"/>
                </a:cubicBezTo>
                <a:cubicBezTo>
                  <a:pt x="468874" y="105410"/>
                  <a:pt x="454904" y="111125"/>
                  <a:pt x="426329" y="113665"/>
                </a:cubicBezTo>
                <a:cubicBezTo>
                  <a:pt x="397754" y="116205"/>
                  <a:pt x="383784" y="113665"/>
                  <a:pt x="355209" y="113665"/>
                </a:cubicBezTo>
                <a:cubicBezTo>
                  <a:pt x="326634" y="113665"/>
                  <a:pt x="312664" y="113665"/>
                  <a:pt x="284089" y="113665"/>
                </a:cubicBezTo>
                <a:cubicBezTo>
                  <a:pt x="255514" y="113665"/>
                  <a:pt x="242179" y="113665"/>
                  <a:pt x="213604" y="113665"/>
                </a:cubicBezTo>
                <a:cubicBezTo>
                  <a:pt x="185029" y="113665"/>
                  <a:pt x="155184" y="113665"/>
                  <a:pt x="142484" y="113665"/>
                </a:cubicBezTo>
              </a:path>
            </a:pathLst>
          </a:custGeom>
          <a:solidFill>
            <a:srgbClr val="6AA84F">
              <a:alpha val="39000"/>
            </a:srgbClr>
          </a:solidFill>
          <a:ln>
            <a:solidFill>
              <a:schemeClr val="accent6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320842" y="125641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731</cp:revision>
  <dcterms:created xsi:type="dcterms:W3CDTF">2022-12-05T11:02:45Z</dcterms:created>
  <dcterms:modified xsi:type="dcterms:W3CDTF">2022-12-05T11:02:45Z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