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3C"/>
    <a:srgbClr val="6AA84F"/>
    <a:srgbClr val="FFFF00"/>
    <a:srgbClr val="266390"/>
    <a:srgbClr val="FFFFFF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376680" y="2098675"/>
            <a:ext cx="3549650" cy="2018665"/>
          </a:xfrm>
          <a:custGeom>
            <a:avLst/>
            <a:gdLst>
              <a:gd name="connisteX0" fmla="*/ 610371 w 3549786"/>
              <a:gd name="connsiteY0" fmla="*/ 186008 h 2018674"/>
              <a:gd name="connisteX1" fmla="*/ 567826 w 3549786"/>
              <a:gd name="connsiteY1" fmla="*/ 257128 h 2018674"/>
              <a:gd name="connisteX2" fmla="*/ 511311 w 3549786"/>
              <a:gd name="connsiteY2" fmla="*/ 328248 h 2018674"/>
              <a:gd name="connisteX3" fmla="*/ 440191 w 3549786"/>
              <a:gd name="connsiteY3" fmla="*/ 356823 h 2018674"/>
              <a:gd name="connisteX4" fmla="*/ 383041 w 3549786"/>
              <a:gd name="connsiteY4" fmla="*/ 427943 h 2018674"/>
              <a:gd name="connisteX5" fmla="*/ 326526 w 3549786"/>
              <a:gd name="connsiteY5" fmla="*/ 498428 h 2018674"/>
              <a:gd name="connisteX6" fmla="*/ 283981 w 3549786"/>
              <a:gd name="connsiteY6" fmla="*/ 569548 h 2018674"/>
              <a:gd name="connisteX7" fmla="*/ 270011 w 3549786"/>
              <a:gd name="connsiteY7" fmla="*/ 640668 h 2018674"/>
              <a:gd name="connisteX8" fmla="*/ 255406 w 3549786"/>
              <a:gd name="connsiteY8" fmla="*/ 711788 h 2018674"/>
              <a:gd name="connisteX9" fmla="*/ 241436 w 3549786"/>
              <a:gd name="connsiteY9" fmla="*/ 782908 h 2018674"/>
              <a:gd name="connisteX10" fmla="*/ 226831 w 3549786"/>
              <a:gd name="connsiteY10" fmla="*/ 853393 h 2018674"/>
              <a:gd name="connisteX11" fmla="*/ 198891 w 3549786"/>
              <a:gd name="connsiteY11" fmla="*/ 924513 h 2018674"/>
              <a:gd name="connisteX12" fmla="*/ 127771 w 3549786"/>
              <a:gd name="connsiteY12" fmla="*/ 981663 h 2018674"/>
              <a:gd name="connisteX13" fmla="*/ 70621 w 3549786"/>
              <a:gd name="connsiteY13" fmla="*/ 1052148 h 2018674"/>
              <a:gd name="connisteX14" fmla="*/ 28076 w 3549786"/>
              <a:gd name="connsiteY14" fmla="*/ 1123268 h 2018674"/>
              <a:gd name="connisteX15" fmla="*/ 56651 w 3549786"/>
              <a:gd name="connsiteY15" fmla="*/ 1194388 h 2018674"/>
              <a:gd name="connisteX16" fmla="*/ 136 w 3549786"/>
              <a:gd name="connsiteY16" fmla="*/ 1279478 h 2018674"/>
              <a:gd name="connisteX17" fmla="*/ 42681 w 3549786"/>
              <a:gd name="connsiteY17" fmla="*/ 1350598 h 2018674"/>
              <a:gd name="connisteX18" fmla="*/ 56651 w 3549786"/>
              <a:gd name="connsiteY18" fmla="*/ 1421718 h 2018674"/>
              <a:gd name="connisteX19" fmla="*/ 113801 w 3549786"/>
              <a:gd name="connsiteY19" fmla="*/ 1492838 h 2018674"/>
              <a:gd name="connisteX20" fmla="*/ 141741 w 3549786"/>
              <a:gd name="connsiteY20" fmla="*/ 1563323 h 2018674"/>
              <a:gd name="connisteX21" fmla="*/ 170316 w 3549786"/>
              <a:gd name="connsiteY21" fmla="*/ 1634443 h 2018674"/>
              <a:gd name="connisteX22" fmla="*/ 198891 w 3549786"/>
              <a:gd name="connsiteY22" fmla="*/ 1705563 h 2018674"/>
              <a:gd name="connisteX23" fmla="*/ 212861 w 3549786"/>
              <a:gd name="connsiteY23" fmla="*/ 1776683 h 2018674"/>
              <a:gd name="connisteX24" fmla="*/ 198891 w 3549786"/>
              <a:gd name="connsiteY24" fmla="*/ 1847803 h 2018674"/>
              <a:gd name="connisteX25" fmla="*/ 241436 w 3549786"/>
              <a:gd name="connsiteY25" fmla="*/ 1918288 h 2018674"/>
              <a:gd name="connisteX26" fmla="*/ 312556 w 3549786"/>
              <a:gd name="connsiteY26" fmla="*/ 1875743 h 2018674"/>
              <a:gd name="connisteX27" fmla="*/ 383041 w 3549786"/>
              <a:gd name="connsiteY27" fmla="*/ 1875743 h 2018674"/>
              <a:gd name="connisteX28" fmla="*/ 397646 w 3549786"/>
              <a:gd name="connsiteY28" fmla="*/ 1946863 h 2018674"/>
              <a:gd name="connisteX29" fmla="*/ 425586 w 3549786"/>
              <a:gd name="connsiteY29" fmla="*/ 2017983 h 2018674"/>
              <a:gd name="connisteX30" fmla="*/ 496706 w 3549786"/>
              <a:gd name="connsiteY30" fmla="*/ 1975438 h 2018674"/>
              <a:gd name="connisteX31" fmla="*/ 567826 w 3549786"/>
              <a:gd name="connsiteY31" fmla="*/ 1932893 h 2018674"/>
              <a:gd name="connisteX32" fmla="*/ 638946 w 3549786"/>
              <a:gd name="connsiteY32" fmla="*/ 1946863 h 2018674"/>
              <a:gd name="connisteX33" fmla="*/ 710066 w 3549786"/>
              <a:gd name="connsiteY33" fmla="*/ 1932893 h 2018674"/>
              <a:gd name="connisteX34" fmla="*/ 780551 w 3549786"/>
              <a:gd name="connsiteY34" fmla="*/ 1918288 h 2018674"/>
              <a:gd name="connisteX35" fmla="*/ 851671 w 3549786"/>
              <a:gd name="connsiteY35" fmla="*/ 1890348 h 2018674"/>
              <a:gd name="connisteX36" fmla="*/ 922791 w 3549786"/>
              <a:gd name="connsiteY36" fmla="*/ 1875743 h 2018674"/>
              <a:gd name="connisteX37" fmla="*/ 993911 w 3549786"/>
              <a:gd name="connsiteY37" fmla="*/ 1861773 h 2018674"/>
              <a:gd name="connisteX38" fmla="*/ 1065031 w 3549786"/>
              <a:gd name="connsiteY38" fmla="*/ 1847803 h 2018674"/>
              <a:gd name="connisteX39" fmla="*/ 1135516 w 3549786"/>
              <a:gd name="connsiteY39" fmla="*/ 1847803 h 2018674"/>
              <a:gd name="connisteX40" fmla="*/ 1206636 w 3549786"/>
              <a:gd name="connsiteY40" fmla="*/ 1847803 h 2018674"/>
              <a:gd name="connisteX41" fmla="*/ 1277756 w 3549786"/>
              <a:gd name="connsiteY41" fmla="*/ 1833198 h 2018674"/>
              <a:gd name="connisteX42" fmla="*/ 1348876 w 3549786"/>
              <a:gd name="connsiteY42" fmla="*/ 1833198 h 2018674"/>
              <a:gd name="connisteX43" fmla="*/ 1419996 w 3549786"/>
              <a:gd name="connsiteY43" fmla="*/ 1804623 h 2018674"/>
              <a:gd name="connisteX44" fmla="*/ 1490481 w 3549786"/>
              <a:gd name="connsiteY44" fmla="*/ 1790653 h 2018674"/>
              <a:gd name="connisteX45" fmla="*/ 1561601 w 3549786"/>
              <a:gd name="connsiteY45" fmla="*/ 1776683 h 2018674"/>
              <a:gd name="connisteX46" fmla="*/ 1632721 w 3549786"/>
              <a:gd name="connsiteY46" fmla="*/ 1776683 h 2018674"/>
              <a:gd name="connisteX47" fmla="*/ 1703841 w 3549786"/>
              <a:gd name="connsiteY47" fmla="*/ 1762078 h 2018674"/>
              <a:gd name="connisteX48" fmla="*/ 1774961 w 3549786"/>
              <a:gd name="connsiteY48" fmla="*/ 1762078 h 2018674"/>
              <a:gd name="connisteX49" fmla="*/ 1845446 w 3549786"/>
              <a:gd name="connsiteY49" fmla="*/ 1748108 h 2018674"/>
              <a:gd name="connisteX50" fmla="*/ 1916566 w 3549786"/>
              <a:gd name="connsiteY50" fmla="*/ 1734138 h 2018674"/>
              <a:gd name="connisteX51" fmla="*/ 1987686 w 3549786"/>
              <a:gd name="connsiteY51" fmla="*/ 1719533 h 2018674"/>
              <a:gd name="connisteX52" fmla="*/ 2058806 w 3549786"/>
              <a:gd name="connsiteY52" fmla="*/ 1705563 h 2018674"/>
              <a:gd name="connisteX53" fmla="*/ 2129926 w 3549786"/>
              <a:gd name="connsiteY53" fmla="*/ 1734138 h 2018674"/>
              <a:gd name="connisteX54" fmla="*/ 2201046 w 3549786"/>
              <a:gd name="connsiteY54" fmla="*/ 1748108 h 2018674"/>
              <a:gd name="connisteX55" fmla="*/ 2271531 w 3549786"/>
              <a:gd name="connsiteY55" fmla="*/ 1748108 h 2018674"/>
              <a:gd name="connisteX56" fmla="*/ 2342651 w 3549786"/>
              <a:gd name="connsiteY56" fmla="*/ 1762078 h 2018674"/>
              <a:gd name="connisteX57" fmla="*/ 2413771 w 3549786"/>
              <a:gd name="connsiteY57" fmla="*/ 1762078 h 2018674"/>
              <a:gd name="connisteX58" fmla="*/ 2484891 w 3549786"/>
              <a:gd name="connsiteY58" fmla="*/ 1734138 h 2018674"/>
              <a:gd name="connisteX59" fmla="*/ 2556011 w 3549786"/>
              <a:gd name="connsiteY59" fmla="*/ 1691593 h 2018674"/>
              <a:gd name="connisteX60" fmla="*/ 2626496 w 3549786"/>
              <a:gd name="connsiteY60" fmla="*/ 1649048 h 2018674"/>
              <a:gd name="connisteX61" fmla="*/ 2697616 w 3549786"/>
              <a:gd name="connsiteY61" fmla="*/ 1620473 h 2018674"/>
              <a:gd name="connisteX62" fmla="*/ 2768736 w 3549786"/>
              <a:gd name="connsiteY62" fmla="*/ 1577928 h 2018674"/>
              <a:gd name="connisteX63" fmla="*/ 2839856 w 3549786"/>
              <a:gd name="connsiteY63" fmla="*/ 1577928 h 2018674"/>
              <a:gd name="connisteX64" fmla="*/ 2910976 w 3549786"/>
              <a:gd name="connsiteY64" fmla="*/ 1563323 h 2018674"/>
              <a:gd name="connisteX65" fmla="*/ 2981461 w 3549786"/>
              <a:gd name="connsiteY65" fmla="*/ 1591898 h 2018674"/>
              <a:gd name="connisteX66" fmla="*/ 3052581 w 3549786"/>
              <a:gd name="connsiteY66" fmla="*/ 1605868 h 2018674"/>
              <a:gd name="connisteX67" fmla="*/ 3123701 w 3549786"/>
              <a:gd name="connsiteY67" fmla="*/ 1620473 h 2018674"/>
              <a:gd name="connisteX68" fmla="*/ 3194821 w 3549786"/>
              <a:gd name="connsiteY68" fmla="*/ 1634443 h 2018674"/>
              <a:gd name="connisteX69" fmla="*/ 3265941 w 3549786"/>
              <a:gd name="connsiteY69" fmla="*/ 1649048 h 2018674"/>
              <a:gd name="connisteX70" fmla="*/ 3336426 w 3549786"/>
              <a:gd name="connsiteY70" fmla="*/ 1663018 h 2018674"/>
              <a:gd name="connisteX71" fmla="*/ 3407546 w 3549786"/>
              <a:gd name="connsiteY71" fmla="*/ 1676988 h 2018674"/>
              <a:gd name="connisteX72" fmla="*/ 3478666 w 3549786"/>
              <a:gd name="connsiteY72" fmla="*/ 1620473 h 2018674"/>
              <a:gd name="connisteX73" fmla="*/ 3549786 w 3549786"/>
              <a:gd name="connsiteY73" fmla="*/ 1591898 h 2018674"/>
              <a:gd name="connisteX74" fmla="*/ 3478666 w 3549786"/>
              <a:gd name="connsiteY74" fmla="*/ 1535383 h 2018674"/>
              <a:gd name="connisteX75" fmla="*/ 3407546 w 3549786"/>
              <a:gd name="connsiteY75" fmla="*/ 1520778 h 2018674"/>
              <a:gd name="connisteX76" fmla="*/ 3378971 w 3549786"/>
              <a:gd name="connsiteY76" fmla="*/ 1449658 h 2018674"/>
              <a:gd name="connisteX77" fmla="*/ 3308486 w 3549786"/>
              <a:gd name="connsiteY77" fmla="*/ 1421718 h 2018674"/>
              <a:gd name="connisteX78" fmla="*/ 3237366 w 3549786"/>
              <a:gd name="connsiteY78" fmla="*/ 1379173 h 2018674"/>
              <a:gd name="connisteX79" fmla="*/ 3166246 w 3549786"/>
              <a:gd name="connsiteY79" fmla="*/ 1350598 h 2018674"/>
              <a:gd name="connisteX80" fmla="*/ 3166246 w 3549786"/>
              <a:gd name="connsiteY80" fmla="*/ 1279478 h 2018674"/>
              <a:gd name="connisteX81" fmla="*/ 3095126 w 3549786"/>
              <a:gd name="connsiteY81" fmla="*/ 1208358 h 2018674"/>
              <a:gd name="connisteX82" fmla="*/ 3052581 w 3549786"/>
              <a:gd name="connsiteY82" fmla="*/ 1137873 h 2018674"/>
              <a:gd name="connisteX83" fmla="*/ 2996066 w 3549786"/>
              <a:gd name="connsiteY83" fmla="*/ 1066753 h 2018674"/>
              <a:gd name="connisteX84" fmla="*/ 3038611 w 3549786"/>
              <a:gd name="connsiteY84" fmla="*/ 995633 h 2018674"/>
              <a:gd name="connisteX85" fmla="*/ 3066551 w 3549786"/>
              <a:gd name="connsiteY85" fmla="*/ 924513 h 2018674"/>
              <a:gd name="connisteX86" fmla="*/ 3081156 w 3549786"/>
              <a:gd name="connsiteY86" fmla="*/ 853393 h 2018674"/>
              <a:gd name="connisteX87" fmla="*/ 3081156 w 3549786"/>
              <a:gd name="connsiteY87" fmla="*/ 782908 h 2018674"/>
              <a:gd name="connisteX88" fmla="*/ 3066551 w 3549786"/>
              <a:gd name="connsiteY88" fmla="*/ 711788 h 2018674"/>
              <a:gd name="connisteX89" fmla="*/ 2996066 w 3549786"/>
              <a:gd name="connsiteY89" fmla="*/ 711788 h 2018674"/>
              <a:gd name="connisteX90" fmla="*/ 2981461 w 3549786"/>
              <a:gd name="connsiteY90" fmla="*/ 640668 h 2018674"/>
              <a:gd name="connisteX91" fmla="*/ 3038611 w 3549786"/>
              <a:gd name="connsiteY91" fmla="*/ 569548 h 2018674"/>
              <a:gd name="connisteX92" fmla="*/ 3052581 w 3549786"/>
              <a:gd name="connsiteY92" fmla="*/ 484458 h 2018674"/>
              <a:gd name="connisteX93" fmla="*/ 3081156 w 3549786"/>
              <a:gd name="connsiteY93" fmla="*/ 413338 h 2018674"/>
              <a:gd name="connisteX94" fmla="*/ 3052581 w 3549786"/>
              <a:gd name="connsiteY94" fmla="*/ 342218 h 2018674"/>
              <a:gd name="connisteX95" fmla="*/ 3038611 w 3549786"/>
              <a:gd name="connsiteY95" fmla="*/ 271733 h 2018674"/>
              <a:gd name="connisteX96" fmla="*/ 3095126 w 3549786"/>
              <a:gd name="connsiteY96" fmla="*/ 200613 h 2018674"/>
              <a:gd name="connisteX97" fmla="*/ 3137671 w 3549786"/>
              <a:gd name="connsiteY97" fmla="*/ 129493 h 2018674"/>
              <a:gd name="connisteX98" fmla="*/ 3095126 w 3549786"/>
              <a:gd name="connsiteY98" fmla="*/ 58373 h 2018674"/>
              <a:gd name="connisteX99" fmla="*/ 3024006 w 3549786"/>
              <a:gd name="connsiteY99" fmla="*/ 15828 h 2018674"/>
              <a:gd name="connisteX100" fmla="*/ 2953521 w 3549786"/>
              <a:gd name="connsiteY100" fmla="*/ 1858 h 2018674"/>
              <a:gd name="connisteX101" fmla="*/ 2882401 w 3549786"/>
              <a:gd name="connsiteY101" fmla="*/ 44403 h 2018674"/>
              <a:gd name="connisteX102" fmla="*/ 2811281 w 3549786"/>
              <a:gd name="connsiteY102" fmla="*/ 72978 h 2018674"/>
              <a:gd name="connisteX103" fmla="*/ 2740161 w 3549786"/>
              <a:gd name="connsiteY103" fmla="*/ 115523 h 2018674"/>
              <a:gd name="connisteX104" fmla="*/ 2669041 w 3549786"/>
              <a:gd name="connsiteY104" fmla="*/ 143463 h 2018674"/>
              <a:gd name="connisteX105" fmla="*/ 2598556 w 3549786"/>
              <a:gd name="connsiteY105" fmla="*/ 158068 h 2018674"/>
              <a:gd name="connisteX106" fmla="*/ 2527436 w 3549786"/>
              <a:gd name="connsiteY106" fmla="*/ 158068 h 2018674"/>
              <a:gd name="connisteX107" fmla="*/ 2456316 w 3549786"/>
              <a:gd name="connsiteY107" fmla="*/ 200613 h 2018674"/>
              <a:gd name="connisteX108" fmla="*/ 2385196 w 3549786"/>
              <a:gd name="connsiteY108" fmla="*/ 214583 h 2018674"/>
              <a:gd name="connisteX109" fmla="*/ 2314076 w 3549786"/>
              <a:gd name="connsiteY109" fmla="*/ 229188 h 2018674"/>
              <a:gd name="connisteX110" fmla="*/ 2243591 w 3549786"/>
              <a:gd name="connsiteY110" fmla="*/ 229188 h 2018674"/>
              <a:gd name="connisteX111" fmla="*/ 2172471 w 3549786"/>
              <a:gd name="connsiteY111" fmla="*/ 229188 h 2018674"/>
              <a:gd name="connisteX112" fmla="*/ 2101351 w 3549786"/>
              <a:gd name="connsiteY112" fmla="*/ 214583 h 2018674"/>
              <a:gd name="connisteX113" fmla="*/ 2030231 w 3549786"/>
              <a:gd name="connsiteY113" fmla="*/ 229188 h 2018674"/>
              <a:gd name="connisteX114" fmla="*/ 1959111 w 3549786"/>
              <a:gd name="connsiteY114" fmla="*/ 214583 h 2018674"/>
              <a:gd name="connisteX115" fmla="*/ 1888626 w 3549786"/>
              <a:gd name="connsiteY115" fmla="*/ 214583 h 2018674"/>
              <a:gd name="connisteX116" fmla="*/ 1817506 w 3549786"/>
              <a:gd name="connsiteY116" fmla="*/ 214583 h 2018674"/>
              <a:gd name="connisteX117" fmla="*/ 1746386 w 3549786"/>
              <a:gd name="connsiteY117" fmla="*/ 229188 h 2018674"/>
              <a:gd name="connisteX118" fmla="*/ 1675266 w 3549786"/>
              <a:gd name="connsiteY118" fmla="*/ 229188 h 2018674"/>
              <a:gd name="connisteX119" fmla="*/ 1604146 w 3549786"/>
              <a:gd name="connsiteY119" fmla="*/ 243158 h 2018674"/>
              <a:gd name="connisteX120" fmla="*/ 1533661 w 3549786"/>
              <a:gd name="connsiteY120" fmla="*/ 214583 h 2018674"/>
              <a:gd name="connisteX121" fmla="*/ 1462541 w 3549786"/>
              <a:gd name="connsiteY121" fmla="*/ 214583 h 2018674"/>
              <a:gd name="connisteX122" fmla="*/ 1391421 w 3549786"/>
              <a:gd name="connsiteY122" fmla="*/ 229188 h 2018674"/>
              <a:gd name="connisteX123" fmla="*/ 1320301 w 3549786"/>
              <a:gd name="connsiteY123" fmla="*/ 229188 h 2018674"/>
              <a:gd name="connisteX124" fmla="*/ 1249181 w 3549786"/>
              <a:gd name="connsiteY124" fmla="*/ 257128 h 2018674"/>
              <a:gd name="connisteX125" fmla="*/ 1178696 w 3549786"/>
              <a:gd name="connsiteY125" fmla="*/ 271733 h 2018674"/>
              <a:gd name="connisteX126" fmla="*/ 1107576 w 3549786"/>
              <a:gd name="connsiteY126" fmla="*/ 285703 h 2018674"/>
              <a:gd name="connisteX127" fmla="*/ 1036456 w 3549786"/>
              <a:gd name="connsiteY127" fmla="*/ 299673 h 2018674"/>
              <a:gd name="connisteX128" fmla="*/ 965336 w 3549786"/>
              <a:gd name="connsiteY128" fmla="*/ 257128 h 2018674"/>
              <a:gd name="connisteX129" fmla="*/ 894216 w 3549786"/>
              <a:gd name="connsiteY129" fmla="*/ 257128 h 2018674"/>
              <a:gd name="connisteX130" fmla="*/ 823731 w 3549786"/>
              <a:gd name="connsiteY130" fmla="*/ 257128 h 2018674"/>
              <a:gd name="connisteX131" fmla="*/ 752611 w 3549786"/>
              <a:gd name="connsiteY131" fmla="*/ 229188 h 2018674"/>
              <a:gd name="connisteX132" fmla="*/ 681491 w 3549786"/>
              <a:gd name="connsiteY132" fmla="*/ 214583 h 2018674"/>
              <a:gd name="connisteX133" fmla="*/ 610371 w 3549786"/>
              <a:gd name="connsiteY133" fmla="*/ 200613 h 2018674"/>
              <a:gd name="connisteX134" fmla="*/ 610371 w 3549786"/>
              <a:gd name="connsiteY134" fmla="*/ 186008 h 201867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</a:cxnLst>
            <a:rect l="l" t="t" r="r" b="b"/>
            <a:pathLst>
              <a:path w="3549786" h="2018675">
                <a:moveTo>
                  <a:pt x="610371" y="186009"/>
                </a:moveTo>
                <a:cubicBezTo>
                  <a:pt x="602116" y="197439"/>
                  <a:pt x="587511" y="228554"/>
                  <a:pt x="567826" y="257129"/>
                </a:cubicBezTo>
                <a:cubicBezTo>
                  <a:pt x="548141" y="285704"/>
                  <a:pt x="536711" y="308564"/>
                  <a:pt x="511311" y="328249"/>
                </a:cubicBezTo>
                <a:cubicBezTo>
                  <a:pt x="485911" y="347934"/>
                  <a:pt x="465591" y="337139"/>
                  <a:pt x="440191" y="356824"/>
                </a:cubicBezTo>
                <a:cubicBezTo>
                  <a:pt x="414791" y="376509"/>
                  <a:pt x="405901" y="399369"/>
                  <a:pt x="383041" y="427944"/>
                </a:cubicBezTo>
                <a:cubicBezTo>
                  <a:pt x="360181" y="456519"/>
                  <a:pt x="346211" y="469854"/>
                  <a:pt x="326526" y="498429"/>
                </a:cubicBezTo>
                <a:cubicBezTo>
                  <a:pt x="306841" y="527004"/>
                  <a:pt x="295411" y="540974"/>
                  <a:pt x="283981" y="569549"/>
                </a:cubicBezTo>
                <a:cubicBezTo>
                  <a:pt x="272551" y="598124"/>
                  <a:pt x="275726" y="612094"/>
                  <a:pt x="270011" y="640669"/>
                </a:cubicBezTo>
                <a:cubicBezTo>
                  <a:pt x="264296" y="669244"/>
                  <a:pt x="261121" y="683214"/>
                  <a:pt x="255406" y="711789"/>
                </a:cubicBezTo>
                <a:cubicBezTo>
                  <a:pt x="249691" y="740364"/>
                  <a:pt x="247151" y="754334"/>
                  <a:pt x="241436" y="782909"/>
                </a:cubicBezTo>
                <a:cubicBezTo>
                  <a:pt x="235721" y="811484"/>
                  <a:pt x="235086" y="824819"/>
                  <a:pt x="226831" y="853394"/>
                </a:cubicBezTo>
                <a:cubicBezTo>
                  <a:pt x="218576" y="881969"/>
                  <a:pt x="218576" y="899114"/>
                  <a:pt x="198891" y="924514"/>
                </a:cubicBezTo>
                <a:cubicBezTo>
                  <a:pt x="179206" y="949914"/>
                  <a:pt x="153171" y="956264"/>
                  <a:pt x="127771" y="981664"/>
                </a:cubicBezTo>
                <a:cubicBezTo>
                  <a:pt x="102371" y="1007064"/>
                  <a:pt x="90306" y="1023574"/>
                  <a:pt x="70621" y="1052149"/>
                </a:cubicBezTo>
                <a:cubicBezTo>
                  <a:pt x="50936" y="1080724"/>
                  <a:pt x="30616" y="1094694"/>
                  <a:pt x="28076" y="1123269"/>
                </a:cubicBezTo>
                <a:cubicBezTo>
                  <a:pt x="25536" y="1151844"/>
                  <a:pt x="62366" y="1163274"/>
                  <a:pt x="56651" y="1194389"/>
                </a:cubicBezTo>
                <a:cubicBezTo>
                  <a:pt x="50936" y="1225504"/>
                  <a:pt x="2676" y="1248364"/>
                  <a:pt x="136" y="1279479"/>
                </a:cubicBezTo>
                <a:cubicBezTo>
                  <a:pt x="-2404" y="1310594"/>
                  <a:pt x="31251" y="1322024"/>
                  <a:pt x="42681" y="1350599"/>
                </a:cubicBezTo>
                <a:cubicBezTo>
                  <a:pt x="54111" y="1379174"/>
                  <a:pt x="42681" y="1393144"/>
                  <a:pt x="56651" y="1421719"/>
                </a:cubicBezTo>
                <a:cubicBezTo>
                  <a:pt x="70621" y="1450294"/>
                  <a:pt x="96656" y="1464264"/>
                  <a:pt x="113801" y="1492839"/>
                </a:cubicBezTo>
                <a:cubicBezTo>
                  <a:pt x="130946" y="1521414"/>
                  <a:pt x="130311" y="1534749"/>
                  <a:pt x="141741" y="1563324"/>
                </a:cubicBezTo>
                <a:cubicBezTo>
                  <a:pt x="153171" y="1591899"/>
                  <a:pt x="158886" y="1605869"/>
                  <a:pt x="170316" y="1634444"/>
                </a:cubicBezTo>
                <a:cubicBezTo>
                  <a:pt x="181746" y="1663019"/>
                  <a:pt x="190636" y="1676989"/>
                  <a:pt x="198891" y="1705564"/>
                </a:cubicBezTo>
                <a:cubicBezTo>
                  <a:pt x="207146" y="1734139"/>
                  <a:pt x="212861" y="1748109"/>
                  <a:pt x="212861" y="1776684"/>
                </a:cubicBezTo>
                <a:cubicBezTo>
                  <a:pt x="212861" y="1805259"/>
                  <a:pt x="193176" y="1819229"/>
                  <a:pt x="198891" y="1847804"/>
                </a:cubicBezTo>
                <a:cubicBezTo>
                  <a:pt x="204606" y="1876379"/>
                  <a:pt x="218576" y="1912574"/>
                  <a:pt x="241436" y="1918289"/>
                </a:cubicBezTo>
                <a:cubicBezTo>
                  <a:pt x="264296" y="1924004"/>
                  <a:pt x="283981" y="1883999"/>
                  <a:pt x="312556" y="1875744"/>
                </a:cubicBezTo>
                <a:cubicBezTo>
                  <a:pt x="341131" y="1867489"/>
                  <a:pt x="365896" y="1861774"/>
                  <a:pt x="383041" y="1875744"/>
                </a:cubicBezTo>
                <a:cubicBezTo>
                  <a:pt x="400186" y="1889714"/>
                  <a:pt x="389391" y="1918289"/>
                  <a:pt x="397646" y="1946864"/>
                </a:cubicBezTo>
                <a:cubicBezTo>
                  <a:pt x="405901" y="1975439"/>
                  <a:pt x="405901" y="2012269"/>
                  <a:pt x="425586" y="2017984"/>
                </a:cubicBezTo>
                <a:cubicBezTo>
                  <a:pt x="445271" y="2023699"/>
                  <a:pt x="468131" y="1992584"/>
                  <a:pt x="496706" y="1975439"/>
                </a:cubicBezTo>
                <a:cubicBezTo>
                  <a:pt x="525281" y="1958294"/>
                  <a:pt x="539251" y="1938609"/>
                  <a:pt x="567826" y="1932894"/>
                </a:cubicBezTo>
                <a:cubicBezTo>
                  <a:pt x="596401" y="1927179"/>
                  <a:pt x="610371" y="1946864"/>
                  <a:pt x="638946" y="1946864"/>
                </a:cubicBezTo>
                <a:cubicBezTo>
                  <a:pt x="667521" y="1946864"/>
                  <a:pt x="681491" y="1938609"/>
                  <a:pt x="710066" y="1932894"/>
                </a:cubicBezTo>
                <a:cubicBezTo>
                  <a:pt x="738641" y="1927179"/>
                  <a:pt x="751976" y="1926544"/>
                  <a:pt x="780551" y="1918289"/>
                </a:cubicBezTo>
                <a:cubicBezTo>
                  <a:pt x="809126" y="1910034"/>
                  <a:pt x="823096" y="1898604"/>
                  <a:pt x="851671" y="1890349"/>
                </a:cubicBezTo>
                <a:cubicBezTo>
                  <a:pt x="880246" y="1882094"/>
                  <a:pt x="894216" y="1881459"/>
                  <a:pt x="922791" y="1875744"/>
                </a:cubicBezTo>
                <a:cubicBezTo>
                  <a:pt x="951366" y="1870029"/>
                  <a:pt x="965336" y="1867489"/>
                  <a:pt x="993911" y="1861774"/>
                </a:cubicBezTo>
                <a:cubicBezTo>
                  <a:pt x="1022486" y="1856059"/>
                  <a:pt x="1036456" y="1850344"/>
                  <a:pt x="1065031" y="1847804"/>
                </a:cubicBezTo>
                <a:cubicBezTo>
                  <a:pt x="1093606" y="1845264"/>
                  <a:pt x="1106941" y="1847804"/>
                  <a:pt x="1135516" y="1847804"/>
                </a:cubicBezTo>
                <a:cubicBezTo>
                  <a:pt x="1164091" y="1847804"/>
                  <a:pt x="1178061" y="1850979"/>
                  <a:pt x="1206636" y="1847804"/>
                </a:cubicBezTo>
                <a:cubicBezTo>
                  <a:pt x="1235211" y="1844629"/>
                  <a:pt x="1249181" y="1836374"/>
                  <a:pt x="1277756" y="1833199"/>
                </a:cubicBezTo>
                <a:cubicBezTo>
                  <a:pt x="1306331" y="1830024"/>
                  <a:pt x="1320301" y="1838914"/>
                  <a:pt x="1348876" y="1833199"/>
                </a:cubicBezTo>
                <a:cubicBezTo>
                  <a:pt x="1377451" y="1827484"/>
                  <a:pt x="1391421" y="1812879"/>
                  <a:pt x="1419996" y="1804624"/>
                </a:cubicBezTo>
                <a:cubicBezTo>
                  <a:pt x="1448571" y="1796369"/>
                  <a:pt x="1461906" y="1796369"/>
                  <a:pt x="1490481" y="1790654"/>
                </a:cubicBezTo>
                <a:cubicBezTo>
                  <a:pt x="1519056" y="1784939"/>
                  <a:pt x="1533026" y="1779224"/>
                  <a:pt x="1561601" y="1776684"/>
                </a:cubicBezTo>
                <a:cubicBezTo>
                  <a:pt x="1590176" y="1774144"/>
                  <a:pt x="1604146" y="1779859"/>
                  <a:pt x="1632721" y="1776684"/>
                </a:cubicBezTo>
                <a:cubicBezTo>
                  <a:pt x="1661296" y="1773509"/>
                  <a:pt x="1675266" y="1765254"/>
                  <a:pt x="1703841" y="1762079"/>
                </a:cubicBezTo>
                <a:cubicBezTo>
                  <a:pt x="1732416" y="1758904"/>
                  <a:pt x="1746386" y="1764619"/>
                  <a:pt x="1774961" y="1762079"/>
                </a:cubicBezTo>
                <a:cubicBezTo>
                  <a:pt x="1803536" y="1759539"/>
                  <a:pt x="1816871" y="1753824"/>
                  <a:pt x="1845446" y="1748109"/>
                </a:cubicBezTo>
                <a:cubicBezTo>
                  <a:pt x="1874021" y="1742394"/>
                  <a:pt x="1887991" y="1739854"/>
                  <a:pt x="1916566" y="1734139"/>
                </a:cubicBezTo>
                <a:cubicBezTo>
                  <a:pt x="1945141" y="1728424"/>
                  <a:pt x="1959111" y="1725249"/>
                  <a:pt x="1987686" y="1719534"/>
                </a:cubicBezTo>
                <a:cubicBezTo>
                  <a:pt x="2016261" y="1713819"/>
                  <a:pt x="2030231" y="1702389"/>
                  <a:pt x="2058806" y="1705564"/>
                </a:cubicBezTo>
                <a:cubicBezTo>
                  <a:pt x="2087381" y="1708739"/>
                  <a:pt x="2101351" y="1725884"/>
                  <a:pt x="2129926" y="1734139"/>
                </a:cubicBezTo>
                <a:cubicBezTo>
                  <a:pt x="2158501" y="1742394"/>
                  <a:pt x="2172471" y="1745569"/>
                  <a:pt x="2201046" y="1748109"/>
                </a:cubicBezTo>
                <a:cubicBezTo>
                  <a:pt x="2229621" y="1750649"/>
                  <a:pt x="2242956" y="1745569"/>
                  <a:pt x="2271531" y="1748109"/>
                </a:cubicBezTo>
                <a:cubicBezTo>
                  <a:pt x="2300106" y="1750649"/>
                  <a:pt x="2314076" y="1759539"/>
                  <a:pt x="2342651" y="1762079"/>
                </a:cubicBezTo>
                <a:cubicBezTo>
                  <a:pt x="2371226" y="1764619"/>
                  <a:pt x="2385196" y="1767794"/>
                  <a:pt x="2413771" y="1762079"/>
                </a:cubicBezTo>
                <a:cubicBezTo>
                  <a:pt x="2442346" y="1756364"/>
                  <a:pt x="2456316" y="1748109"/>
                  <a:pt x="2484891" y="1734139"/>
                </a:cubicBezTo>
                <a:cubicBezTo>
                  <a:pt x="2513466" y="1720169"/>
                  <a:pt x="2527436" y="1708739"/>
                  <a:pt x="2556011" y="1691594"/>
                </a:cubicBezTo>
                <a:cubicBezTo>
                  <a:pt x="2584586" y="1674449"/>
                  <a:pt x="2597921" y="1663019"/>
                  <a:pt x="2626496" y="1649049"/>
                </a:cubicBezTo>
                <a:cubicBezTo>
                  <a:pt x="2655071" y="1635079"/>
                  <a:pt x="2669041" y="1634444"/>
                  <a:pt x="2697616" y="1620474"/>
                </a:cubicBezTo>
                <a:cubicBezTo>
                  <a:pt x="2726191" y="1606504"/>
                  <a:pt x="2740161" y="1586184"/>
                  <a:pt x="2768736" y="1577929"/>
                </a:cubicBezTo>
                <a:cubicBezTo>
                  <a:pt x="2797311" y="1569674"/>
                  <a:pt x="2811281" y="1581104"/>
                  <a:pt x="2839856" y="1577929"/>
                </a:cubicBezTo>
                <a:cubicBezTo>
                  <a:pt x="2868431" y="1574754"/>
                  <a:pt x="2882401" y="1560784"/>
                  <a:pt x="2910976" y="1563324"/>
                </a:cubicBezTo>
                <a:cubicBezTo>
                  <a:pt x="2939551" y="1565864"/>
                  <a:pt x="2952886" y="1583644"/>
                  <a:pt x="2981461" y="1591899"/>
                </a:cubicBezTo>
                <a:cubicBezTo>
                  <a:pt x="3010036" y="1600154"/>
                  <a:pt x="3024006" y="1600154"/>
                  <a:pt x="3052581" y="1605869"/>
                </a:cubicBezTo>
                <a:cubicBezTo>
                  <a:pt x="3081156" y="1611584"/>
                  <a:pt x="3095126" y="1614759"/>
                  <a:pt x="3123701" y="1620474"/>
                </a:cubicBezTo>
                <a:cubicBezTo>
                  <a:pt x="3152276" y="1626189"/>
                  <a:pt x="3166246" y="1628729"/>
                  <a:pt x="3194821" y="1634444"/>
                </a:cubicBezTo>
                <a:cubicBezTo>
                  <a:pt x="3223396" y="1640159"/>
                  <a:pt x="3237366" y="1643334"/>
                  <a:pt x="3265941" y="1649049"/>
                </a:cubicBezTo>
                <a:cubicBezTo>
                  <a:pt x="3294516" y="1654764"/>
                  <a:pt x="3307851" y="1657304"/>
                  <a:pt x="3336426" y="1663019"/>
                </a:cubicBezTo>
                <a:cubicBezTo>
                  <a:pt x="3365001" y="1668734"/>
                  <a:pt x="3378971" y="1685244"/>
                  <a:pt x="3407546" y="1676989"/>
                </a:cubicBezTo>
                <a:cubicBezTo>
                  <a:pt x="3436121" y="1668734"/>
                  <a:pt x="3450091" y="1637619"/>
                  <a:pt x="3478666" y="1620474"/>
                </a:cubicBezTo>
                <a:cubicBezTo>
                  <a:pt x="3507241" y="1603329"/>
                  <a:pt x="3549786" y="1609044"/>
                  <a:pt x="3549786" y="1591899"/>
                </a:cubicBezTo>
                <a:cubicBezTo>
                  <a:pt x="3549786" y="1574754"/>
                  <a:pt x="3507241" y="1549354"/>
                  <a:pt x="3478666" y="1535384"/>
                </a:cubicBezTo>
                <a:cubicBezTo>
                  <a:pt x="3450091" y="1521414"/>
                  <a:pt x="3427231" y="1537924"/>
                  <a:pt x="3407546" y="1520779"/>
                </a:cubicBezTo>
                <a:cubicBezTo>
                  <a:pt x="3387861" y="1503634"/>
                  <a:pt x="3398656" y="1469344"/>
                  <a:pt x="3378971" y="1449659"/>
                </a:cubicBezTo>
                <a:cubicBezTo>
                  <a:pt x="3359286" y="1429974"/>
                  <a:pt x="3337061" y="1435689"/>
                  <a:pt x="3308486" y="1421719"/>
                </a:cubicBezTo>
                <a:cubicBezTo>
                  <a:pt x="3279911" y="1407749"/>
                  <a:pt x="3265941" y="1393144"/>
                  <a:pt x="3237366" y="1379174"/>
                </a:cubicBezTo>
                <a:cubicBezTo>
                  <a:pt x="3208791" y="1365204"/>
                  <a:pt x="3180216" y="1370284"/>
                  <a:pt x="3166246" y="1350599"/>
                </a:cubicBezTo>
                <a:cubicBezTo>
                  <a:pt x="3152276" y="1330914"/>
                  <a:pt x="3180216" y="1308054"/>
                  <a:pt x="3166246" y="1279479"/>
                </a:cubicBezTo>
                <a:cubicBezTo>
                  <a:pt x="3152276" y="1250904"/>
                  <a:pt x="3117986" y="1236934"/>
                  <a:pt x="3095126" y="1208359"/>
                </a:cubicBezTo>
                <a:cubicBezTo>
                  <a:pt x="3072266" y="1179784"/>
                  <a:pt x="3072266" y="1166449"/>
                  <a:pt x="3052581" y="1137874"/>
                </a:cubicBezTo>
                <a:cubicBezTo>
                  <a:pt x="3032896" y="1109299"/>
                  <a:pt x="2998606" y="1095329"/>
                  <a:pt x="2996066" y="1066754"/>
                </a:cubicBezTo>
                <a:cubicBezTo>
                  <a:pt x="2993526" y="1038179"/>
                  <a:pt x="3024641" y="1024209"/>
                  <a:pt x="3038611" y="995634"/>
                </a:cubicBezTo>
                <a:cubicBezTo>
                  <a:pt x="3052581" y="967059"/>
                  <a:pt x="3058296" y="953089"/>
                  <a:pt x="3066551" y="924514"/>
                </a:cubicBezTo>
                <a:cubicBezTo>
                  <a:pt x="3074806" y="895939"/>
                  <a:pt x="3077981" y="881969"/>
                  <a:pt x="3081156" y="853394"/>
                </a:cubicBezTo>
                <a:cubicBezTo>
                  <a:pt x="3084331" y="824819"/>
                  <a:pt x="3084331" y="811484"/>
                  <a:pt x="3081156" y="782909"/>
                </a:cubicBezTo>
                <a:cubicBezTo>
                  <a:pt x="3077981" y="754334"/>
                  <a:pt x="3083696" y="725759"/>
                  <a:pt x="3066551" y="711789"/>
                </a:cubicBezTo>
                <a:cubicBezTo>
                  <a:pt x="3049406" y="697819"/>
                  <a:pt x="3013211" y="725759"/>
                  <a:pt x="2996066" y="711789"/>
                </a:cubicBezTo>
                <a:cubicBezTo>
                  <a:pt x="2978921" y="697819"/>
                  <a:pt x="2973206" y="669244"/>
                  <a:pt x="2981461" y="640669"/>
                </a:cubicBezTo>
                <a:cubicBezTo>
                  <a:pt x="2989716" y="612094"/>
                  <a:pt x="3024641" y="600664"/>
                  <a:pt x="3038611" y="569549"/>
                </a:cubicBezTo>
                <a:cubicBezTo>
                  <a:pt x="3052581" y="538434"/>
                  <a:pt x="3044326" y="515574"/>
                  <a:pt x="3052581" y="484459"/>
                </a:cubicBezTo>
                <a:cubicBezTo>
                  <a:pt x="3060836" y="453344"/>
                  <a:pt x="3081156" y="441914"/>
                  <a:pt x="3081156" y="413339"/>
                </a:cubicBezTo>
                <a:cubicBezTo>
                  <a:pt x="3081156" y="384764"/>
                  <a:pt x="3060836" y="370794"/>
                  <a:pt x="3052581" y="342219"/>
                </a:cubicBezTo>
                <a:cubicBezTo>
                  <a:pt x="3044326" y="313644"/>
                  <a:pt x="3030356" y="300309"/>
                  <a:pt x="3038611" y="271734"/>
                </a:cubicBezTo>
                <a:cubicBezTo>
                  <a:pt x="3046866" y="243159"/>
                  <a:pt x="3075441" y="229189"/>
                  <a:pt x="3095126" y="200614"/>
                </a:cubicBezTo>
                <a:cubicBezTo>
                  <a:pt x="3114811" y="172039"/>
                  <a:pt x="3137671" y="158069"/>
                  <a:pt x="3137671" y="129494"/>
                </a:cubicBezTo>
                <a:cubicBezTo>
                  <a:pt x="3137671" y="100919"/>
                  <a:pt x="3117986" y="81234"/>
                  <a:pt x="3095126" y="58374"/>
                </a:cubicBezTo>
                <a:cubicBezTo>
                  <a:pt x="3072266" y="35514"/>
                  <a:pt x="3052581" y="27259"/>
                  <a:pt x="3024006" y="15829"/>
                </a:cubicBezTo>
                <a:cubicBezTo>
                  <a:pt x="2995431" y="4399"/>
                  <a:pt x="2982096" y="-3856"/>
                  <a:pt x="2953521" y="1859"/>
                </a:cubicBezTo>
                <a:cubicBezTo>
                  <a:pt x="2924946" y="7574"/>
                  <a:pt x="2910976" y="30434"/>
                  <a:pt x="2882401" y="44404"/>
                </a:cubicBezTo>
                <a:cubicBezTo>
                  <a:pt x="2853826" y="58374"/>
                  <a:pt x="2839856" y="59009"/>
                  <a:pt x="2811281" y="72979"/>
                </a:cubicBezTo>
                <a:cubicBezTo>
                  <a:pt x="2782706" y="86949"/>
                  <a:pt x="2768736" y="101554"/>
                  <a:pt x="2740161" y="115524"/>
                </a:cubicBezTo>
                <a:cubicBezTo>
                  <a:pt x="2711586" y="129494"/>
                  <a:pt x="2697616" y="135209"/>
                  <a:pt x="2669041" y="143464"/>
                </a:cubicBezTo>
                <a:cubicBezTo>
                  <a:pt x="2640466" y="151719"/>
                  <a:pt x="2627131" y="154894"/>
                  <a:pt x="2598556" y="158069"/>
                </a:cubicBezTo>
                <a:cubicBezTo>
                  <a:pt x="2569981" y="161244"/>
                  <a:pt x="2556011" y="149814"/>
                  <a:pt x="2527436" y="158069"/>
                </a:cubicBezTo>
                <a:cubicBezTo>
                  <a:pt x="2498861" y="166324"/>
                  <a:pt x="2484891" y="189184"/>
                  <a:pt x="2456316" y="200614"/>
                </a:cubicBezTo>
                <a:cubicBezTo>
                  <a:pt x="2427741" y="212044"/>
                  <a:pt x="2413771" y="208869"/>
                  <a:pt x="2385196" y="214584"/>
                </a:cubicBezTo>
                <a:cubicBezTo>
                  <a:pt x="2356621" y="220299"/>
                  <a:pt x="2342651" y="226014"/>
                  <a:pt x="2314076" y="229189"/>
                </a:cubicBezTo>
                <a:cubicBezTo>
                  <a:pt x="2285501" y="232364"/>
                  <a:pt x="2272166" y="229189"/>
                  <a:pt x="2243591" y="229189"/>
                </a:cubicBezTo>
                <a:cubicBezTo>
                  <a:pt x="2215016" y="229189"/>
                  <a:pt x="2201046" y="232364"/>
                  <a:pt x="2172471" y="229189"/>
                </a:cubicBezTo>
                <a:cubicBezTo>
                  <a:pt x="2143896" y="226014"/>
                  <a:pt x="2129926" y="214584"/>
                  <a:pt x="2101351" y="214584"/>
                </a:cubicBezTo>
                <a:cubicBezTo>
                  <a:pt x="2072776" y="214584"/>
                  <a:pt x="2058806" y="229189"/>
                  <a:pt x="2030231" y="229189"/>
                </a:cubicBezTo>
                <a:cubicBezTo>
                  <a:pt x="2001656" y="229189"/>
                  <a:pt x="1987686" y="217759"/>
                  <a:pt x="1959111" y="214584"/>
                </a:cubicBezTo>
                <a:cubicBezTo>
                  <a:pt x="1930536" y="211409"/>
                  <a:pt x="1917201" y="214584"/>
                  <a:pt x="1888626" y="214584"/>
                </a:cubicBezTo>
                <a:cubicBezTo>
                  <a:pt x="1860051" y="214584"/>
                  <a:pt x="1846081" y="211409"/>
                  <a:pt x="1817506" y="214584"/>
                </a:cubicBezTo>
                <a:cubicBezTo>
                  <a:pt x="1788931" y="217759"/>
                  <a:pt x="1774961" y="226014"/>
                  <a:pt x="1746386" y="229189"/>
                </a:cubicBezTo>
                <a:cubicBezTo>
                  <a:pt x="1717811" y="232364"/>
                  <a:pt x="1703841" y="226649"/>
                  <a:pt x="1675266" y="229189"/>
                </a:cubicBezTo>
                <a:cubicBezTo>
                  <a:pt x="1646691" y="231729"/>
                  <a:pt x="1632721" y="246334"/>
                  <a:pt x="1604146" y="243159"/>
                </a:cubicBezTo>
                <a:cubicBezTo>
                  <a:pt x="1575571" y="239984"/>
                  <a:pt x="1562236" y="220299"/>
                  <a:pt x="1533661" y="214584"/>
                </a:cubicBezTo>
                <a:cubicBezTo>
                  <a:pt x="1505086" y="208869"/>
                  <a:pt x="1491116" y="211409"/>
                  <a:pt x="1462541" y="214584"/>
                </a:cubicBezTo>
                <a:cubicBezTo>
                  <a:pt x="1433966" y="217759"/>
                  <a:pt x="1419996" y="226014"/>
                  <a:pt x="1391421" y="229189"/>
                </a:cubicBezTo>
                <a:cubicBezTo>
                  <a:pt x="1362846" y="232364"/>
                  <a:pt x="1348876" y="223474"/>
                  <a:pt x="1320301" y="229189"/>
                </a:cubicBezTo>
                <a:cubicBezTo>
                  <a:pt x="1291726" y="234904"/>
                  <a:pt x="1277756" y="248874"/>
                  <a:pt x="1249181" y="257129"/>
                </a:cubicBezTo>
                <a:cubicBezTo>
                  <a:pt x="1220606" y="265384"/>
                  <a:pt x="1207271" y="266019"/>
                  <a:pt x="1178696" y="271734"/>
                </a:cubicBezTo>
                <a:cubicBezTo>
                  <a:pt x="1150121" y="277449"/>
                  <a:pt x="1136151" y="279989"/>
                  <a:pt x="1107576" y="285704"/>
                </a:cubicBezTo>
                <a:cubicBezTo>
                  <a:pt x="1079001" y="291419"/>
                  <a:pt x="1065031" y="305389"/>
                  <a:pt x="1036456" y="299674"/>
                </a:cubicBezTo>
                <a:cubicBezTo>
                  <a:pt x="1007881" y="293959"/>
                  <a:pt x="993911" y="265384"/>
                  <a:pt x="965336" y="257129"/>
                </a:cubicBezTo>
                <a:cubicBezTo>
                  <a:pt x="936761" y="248874"/>
                  <a:pt x="922791" y="257129"/>
                  <a:pt x="894216" y="257129"/>
                </a:cubicBezTo>
                <a:cubicBezTo>
                  <a:pt x="865641" y="257129"/>
                  <a:pt x="852306" y="262844"/>
                  <a:pt x="823731" y="257129"/>
                </a:cubicBezTo>
                <a:cubicBezTo>
                  <a:pt x="795156" y="251414"/>
                  <a:pt x="781186" y="237444"/>
                  <a:pt x="752611" y="229189"/>
                </a:cubicBezTo>
                <a:cubicBezTo>
                  <a:pt x="724036" y="220934"/>
                  <a:pt x="710066" y="220299"/>
                  <a:pt x="681491" y="214584"/>
                </a:cubicBezTo>
                <a:cubicBezTo>
                  <a:pt x="652916" y="208869"/>
                  <a:pt x="624341" y="206329"/>
                  <a:pt x="610371" y="200614"/>
                </a:cubicBezTo>
                <a:cubicBezTo>
                  <a:pt x="596401" y="194899"/>
                  <a:pt x="618626" y="174579"/>
                  <a:pt x="610371" y="186009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645920" y="410210"/>
            <a:ext cx="2754630" cy="1960245"/>
          </a:xfrm>
          <a:custGeom>
            <a:avLst/>
            <a:gdLst>
              <a:gd name="connisteX0" fmla="*/ 70826 w 2754568"/>
              <a:gd name="connsiteY0" fmla="*/ 114212 h 1960520"/>
              <a:gd name="connisteX1" fmla="*/ 70826 w 2754568"/>
              <a:gd name="connsiteY1" fmla="*/ 185332 h 1960520"/>
              <a:gd name="connisteX2" fmla="*/ 42886 w 2754568"/>
              <a:gd name="connsiteY2" fmla="*/ 255817 h 1960520"/>
              <a:gd name="connisteX3" fmla="*/ 341 w 2754568"/>
              <a:gd name="connsiteY3" fmla="*/ 326937 h 1960520"/>
              <a:gd name="connisteX4" fmla="*/ 28281 w 2754568"/>
              <a:gd name="connsiteY4" fmla="*/ 398057 h 1960520"/>
              <a:gd name="connisteX5" fmla="*/ 56856 w 2754568"/>
              <a:gd name="connsiteY5" fmla="*/ 469177 h 1960520"/>
              <a:gd name="connisteX6" fmla="*/ 70826 w 2754568"/>
              <a:gd name="connsiteY6" fmla="*/ 540297 h 1960520"/>
              <a:gd name="connisteX7" fmla="*/ 127976 w 2754568"/>
              <a:gd name="connsiteY7" fmla="*/ 625387 h 1960520"/>
              <a:gd name="connisteX8" fmla="*/ 113371 w 2754568"/>
              <a:gd name="connsiteY8" fmla="*/ 696507 h 1960520"/>
              <a:gd name="connisteX9" fmla="*/ 127976 w 2754568"/>
              <a:gd name="connsiteY9" fmla="*/ 766992 h 1960520"/>
              <a:gd name="connisteX10" fmla="*/ 155916 w 2754568"/>
              <a:gd name="connsiteY10" fmla="*/ 838112 h 1960520"/>
              <a:gd name="connisteX11" fmla="*/ 141946 w 2754568"/>
              <a:gd name="connsiteY11" fmla="*/ 909232 h 1960520"/>
              <a:gd name="connisteX12" fmla="*/ 113371 w 2754568"/>
              <a:gd name="connsiteY12" fmla="*/ 980352 h 1960520"/>
              <a:gd name="connisteX13" fmla="*/ 141946 w 2754568"/>
              <a:gd name="connsiteY13" fmla="*/ 1051472 h 1960520"/>
              <a:gd name="connisteX14" fmla="*/ 213066 w 2754568"/>
              <a:gd name="connsiteY14" fmla="*/ 1107987 h 1960520"/>
              <a:gd name="connisteX15" fmla="*/ 199096 w 2754568"/>
              <a:gd name="connsiteY15" fmla="*/ 1179107 h 1960520"/>
              <a:gd name="connisteX16" fmla="*/ 199096 w 2754568"/>
              <a:gd name="connsiteY16" fmla="*/ 1250227 h 1960520"/>
              <a:gd name="connisteX17" fmla="*/ 127976 w 2754568"/>
              <a:gd name="connsiteY17" fmla="*/ 1306742 h 1960520"/>
              <a:gd name="connisteX18" fmla="*/ 113371 w 2754568"/>
              <a:gd name="connsiteY18" fmla="*/ 1377862 h 1960520"/>
              <a:gd name="connisteX19" fmla="*/ 184491 w 2754568"/>
              <a:gd name="connsiteY19" fmla="*/ 1406437 h 1960520"/>
              <a:gd name="connisteX20" fmla="*/ 227036 w 2754568"/>
              <a:gd name="connsiteY20" fmla="*/ 1476922 h 1960520"/>
              <a:gd name="connisteX21" fmla="*/ 255611 w 2754568"/>
              <a:gd name="connsiteY21" fmla="*/ 1548042 h 1960520"/>
              <a:gd name="connisteX22" fmla="*/ 269581 w 2754568"/>
              <a:gd name="connsiteY22" fmla="*/ 1619162 h 1960520"/>
              <a:gd name="connisteX23" fmla="*/ 284186 w 2754568"/>
              <a:gd name="connsiteY23" fmla="*/ 1690282 h 1960520"/>
              <a:gd name="connisteX24" fmla="*/ 312126 w 2754568"/>
              <a:gd name="connsiteY24" fmla="*/ 1761402 h 1960520"/>
              <a:gd name="connisteX25" fmla="*/ 326731 w 2754568"/>
              <a:gd name="connsiteY25" fmla="*/ 1831887 h 1960520"/>
              <a:gd name="connisteX26" fmla="*/ 397851 w 2754568"/>
              <a:gd name="connsiteY26" fmla="*/ 1874432 h 1960520"/>
              <a:gd name="connisteX27" fmla="*/ 468336 w 2754568"/>
              <a:gd name="connsiteY27" fmla="*/ 1889037 h 1960520"/>
              <a:gd name="connisteX28" fmla="*/ 539456 w 2754568"/>
              <a:gd name="connsiteY28" fmla="*/ 1917612 h 1960520"/>
              <a:gd name="connisteX29" fmla="*/ 610576 w 2754568"/>
              <a:gd name="connsiteY29" fmla="*/ 1931582 h 1960520"/>
              <a:gd name="connisteX30" fmla="*/ 681696 w 2754568"/>
              <a:gd name="connsiteY30" fmla="*/ 1931582 h 1960520"/>
              <a:gd name="connisteX31" fmla="*/ 752816 w 2754568"/>
              <a:gd name="connsiteY31" fmla="*/ 1960157 h 1960520"/>
              <a:gd name="connisteX32" fmla="*/ 837906 w 2754568"/>
              <a:gd name="connsiteY32" fmla="*/ 1945552 h 1960520"/>
              <a:gd name="connisteX33" fmla="*/ 922996 w 2754568"/>
              <a:gd name="connsiteY33" fmla="*/ 1931582 h 1960520"/>
              <a:gd name="connisteX34" fmla="*/ 994116 w 2754568"/>
              <a:gd name="connsiteY34" fmla="*/ 1917612 h 1960520"/>
              <a:gd name="connisteX35" fmla="*/ 1065236 w 2754568"/>
              <a:gd name="connsiteY35" fmla="*/ 1903007 h 1960520"/>
              <a:gd name="connisteX36" fmla="*/ 1135721 w 2754568"/>
              <a:gd name="connsiteY36" fmla="*/ 1903007 h 1960520"/>
              <a:gd name="connisteX37" fmla="*/ 1220811 w 2754568"/>
              <a:gd name="connsiteY37" fmla="*/ 1903007 h 1960520"/>
              <a:gd name="connisteX38" fmla="*/ 1291931 w 2754568"/>
              <a:gd name="connsiteY38" fmla="*/ 1917612 h 1960520"/>
              <a:gd name="connisteX39" fmla="*/ 1377021 w 2754568"/>
              <a:gd name="connsiteY39" fmla="*/ 1931582 h 1960520"/>
              <a:gd name="connisteX40" fmla="*/ 1462746 w 2754568"/>
              <a:gd name="connsiteY40" fmla="*/ 1903007 h 1960520"/>
              <a:gd name="connisteX41" fmla="*/ 1533231 w 2754568"/>
              <a:gd name="connsiteY41" fmla="*/ 1903007 h 1960520"/>
              <a:gd name="connisteX42" fmla="*/ 1604351 w 2754568"/>
              <a:gd name="connsiteY42" fmla="*/ 1889037 h 1960520"/>
              <a:gd name="connisteX43" fmla="*/ 1675471 w 2754568"/>
              <a:gd name="connsiteY43" fmla="*/ 1889037 h 1960520"/>
              <a:gd name="connisteX44" fmla="*/ 1746591 w 2754568"/>
              <a:gd name="connsiteY44" fmla="*/ 1889037 h 1960520"/>
              <a:gd name="connisteX45" fmla="*/ 1817711 w 2754568"/>
              <a:gd name="connsiteY45" fmla="*/ 1889037 h 1960520"/>
              <a:gd name="connisteX46" fmla="*/ 1888196 w 2754568"/>
              <a:gd name="connsiteY46" fmla="*/ 1903007 h 1960520"/>
              <a:gd name="connisteX47" fmla="*/ 1959316 w 2754568"/>
              <a:gd name="connsiteY47" fmla="*/ 1903007 h 1960520"/>
              <a:gd name="connisteX48" fmla="*/ 2030436 w 2754568"/>
              <a:gd name="connsiteY48" fmla="*/ 1903007 h 1960520"/>
              <a:gd name="connisteX49" fmla="*/ 2115526 w 2754568"/>
              <a:gd name="connsiteY49" fmla="*/ 1889037 h 1960520"/>
              <a:gd name="connisteX50" fmla="*/ 2186646 w 2754568"/>
              <a:gd name="connsiteY50" fmla="*/ 1860462 h 1960520"/>
              <a:gd name="connisteX51" fmla="*/ 2257766 w 2754568"/>
              <a:gd name="connsiteY51" fmla="*/ 1846492 h 1960520"/>
              <a:gd name="connisteX52" fmla="*/ 2328886 w 2754568"/>
              <a:gd name="connsiteY52" fmla="*/ 1817917 h 1960520"/>
              <a:gd name="connisteX53" fmla="*/ 2399371 w 2754568"/>
              <a:gd name="connsiteY53" fmla="*/ 1803947 h 1960520"/>
              <a:gd name="connisteX54" fmla="*/ 2470491 w 2754568"/>
              <a:gd name="connsiteY54" fmla="*/ 1775372 h 1960520"/>
              <a:gd name="connisteX55" fmla="*/ 2541611 w 2754568"/>
              <a:gd name="connsiteY55" fmla="*/ 1761402 h 1960520"/>
              <a:gd name="connisteX56" fmla="*/ 2612731 w 2754568"/>
              <a:gd name="connsiteY56" fmla="*/ 1732827 h 1960520"/>
              <a:gd name="connisteX57" fmla="*/ 2669246 w 2754568"/>
              <a:gd name="connsiteY57" fmla="*/ 1661707 h 1960520"/>
              <a:gd name="connisteX58" fmla="*/ 2641306 w 2754568"/>
              <a:gd name="connsiteY58" fmla="*/ 1590587 h 1960520"/>
              <a:gd name="connisteX59" fmla="*/ 2669246 w 2754568"/>
              <a:gd name="connsiteY59" fmla="*/ 1519467 h 1960520"/>
              <a:gd name="connisteX60" fmla="*/ 2711791 w 2754568"/>
              <a:gd name="connsiteY60" fmla="*/ 1448982 h 1960520"/>
              <a:gd name="connisteX61" fmla="*/ 2683851 w 2754568"/>
              <a:gd name="connsiteY61" fmla="*/ 1377862 h 1960520"/>
              <a:gd name="connisteX62" fmla="*/ 2669246 w 2754568"/>
              <a:gd name="connsiteY62" fmla="*/ 1306742 h 1960520"/>
              <a:gd name="connisteX63" fmla="*/ 2740366 w 2754568"/>
              <a:gd name="connsiteY63" fmla="*/ 1250227 h 1960520"/>
              <a:gd name="connisteX64" fmla="*/ 2754336 w 2754568"/>
              <a:gd name="connsiteY64" fmla="*/ 1179107 h 1960520"/>
              <a:gd name="connisteX65" fmla="*/ 2740366 w 2754568"/>
              <a:gd name="connsiteY65" fmla="*/ 1107987 h 1960520"/>
              <a:gd name="connisteX66" fmla="*/ 2669246 w 2754568"/>
              <a:gd name="connsiteY66" fmla="*/ 1065442 h 1960520"/>
              <a:gd name="connisteX67" fmla="*/ 2598126 w 2754568"/>
              <a:gd name="connsiteY67" fmla="*/ 1079412 h 1960520"/>
              <a:gd name="connisteX68" fmla="*/ 2527641 w 2754568"/>
              <a:gd name="connsiteY68" fmla="*/ 1107987 h 1960520"/>
              <a:gd name="connisteX69" fmla="*/ 2499066 w 2754568"/>
              <a:gd name="connsiteY69" fmla="*/ 1036867 h 1960520"/>
              <a:gd name="connisteX70" fmla="*/ 2570186 w 2754568"/>
              <a:gd name="connsiteY70" fmla="*/ 1008292 h 1960520"/>
              <a:gd name="connisteX71" fmla="*/ 2584156 w 2754568"/>
              <a:gd name="connsiteY71" fmla="*/ 937807 h 1960520"/>
              <a:gd name="connisteX72" fmla="*/ 2626701 w 2754568"/>
              <a:gd name="connsiteY72" fmla="*/ 866687 h 1960520"/>
              <a:gd name="connisteX73" fmla="*/ 2612731 w 2754568"/>
              <a:gd name="connsiteY73" fmla="*/ 795567 h 1960520"/>
              <a:gd name="connisteX74" fmla="*/ 2598126 w 2754568"/>
              <a:gd name="connsiteY74" fmla="*/ 724447 h 1960520"/>
              <a:gd name="connisteX75" fmla="*/ 2612731 w 2754568"/>
              <a:gd name="connsiteY75" fmla="*/ 653327 h 1960520"/>
              <a:gd name="connisteX76" fmla="*/ 2626701 w 2754568"/>
              <a:gd name="connsiteY76" fmla="*/ 582842 h 1960520"/>
              <a:gd name="connisteX77" fmla="*/ 2555581 w 2754568"/>
              <a:gd name="connsiteY77" fmla="*/ 540297 h 1960520"/>
              <a:gd name="connisteX78" fmla="*/ 2513036 w 2754568"/>
              <a:gd name="connsiteY78" fmla="*/ 469177 h 1960520"/>
              <a:gd name="connisteX79" fmla="*/ 2441916 w 2754568"/>
              <a:gd name="connsiteY79" fmla="*/ 483147 h 1960520"/>
              <a:gd name="connisteX80" fmla="*/ 2371431 w 2754568"/>
              <a:gd name="connsiteY80" fmla="*/ 412027 h 1960520"/>
              <a:gd name="connisteX81" fmla="*/ 2300311 w 2754568"/>
              <a:gd name="connsiteY81" fmla="*/ 369482 h 1960520"/>
              <a:gd name="connisteX82" fmla="*/ 2229191 w 2754568"/>
              <a:gd name="connsiteY82" fmla="*/ 341542 h 1960520"/>
              <a:gd name="connisteX83" fmla="*/ 2229191 w 2754568"/>
              <a:gd name="connsiteY83" fmla="*/ 270422 h 1960520"/>
              <a:gd name="connisteX84" fmla="*/ 2300311 w 2754568"/>
              <a:gd name="connsiteY84" fmla="*/ 213272 h 1960520"/>
              <a:gd name="connisteX85" fmla="*/ 2314281 w 2754568"/>
              <a:gd name="connsiteY85" fmla="*/ 142152 h 1960520"/>
              <a:gd name="connisteX86" fmla="*/ 2342856 w 2754568"/>
              <a:gd name="connsiteY86" fmla="*/ 71667 h 1960520"/>
              <a:gd name="connisteX87" fmla="*/ 2271736 w 2754568"/>
              <a:gd name="connsiteY87" fmla="*/ 29122 h 1960520"/>
              <a:gd name="connisteX88" fmla="*/ 2200616 w 2754568"/>
              <a:gd name="connsiteY88" fmla="*/ 14517 h 1960520"/>
              <a:gd name="connisteX89" fmla="*/ 2130131 w 2754568"/>
              <a:gd name="connsiteY89" fmla="*/ 547 h 1960520"/>
              <a:gd name="connisteX90" fmla="*/ 2059011 w 2754568"/>
              <a:gd name="connsiteY90" fmla="*/ 29122 h 1960520"/>
              <a:gd name="connisteX91" fmla="*/ 1987891 w 2754568"/>
              <a:gd name="connsiteY91" fmla="*/ 43092 h 1960520"/>
              <a:gd name="connisteX92" fmla="*/ 1916771 w 2754568"/>
              <a:gd name="connsiteY92" fmla="*/ 99607 h 1960520"/>
              <a:gd name="connisteX93" fmla="*/ 1845651 w 2754568"/>
              <a:gd name="connsiteY93" fmla="*/ 128182 h 1960520"/>
              <a:gd name="connisteX94" fmla="*/ 1775166 w 2754568"/>
              <a:gd name="connsiteY94" fmla="*/ 142152 h 1960520"/>
              <a:gd name="connisteX95" fmla="*/ 1704046 w 2754568"/>
              <a:gd name="connsiteY95" fmla="*/ 114212 h 1960520"/>
              <a:gd name="connisteX96" fmla="*/ 1632926 w 2754568"/>
              <a:gd name="connsiteY96" fmla="*/ 128182 h 1960520"/>
              <a:gd name="connisteX97" fmla="*/ 1561806 w 2754568"/>
              <a:gd name="connsiteY97" fmla="*/ 99607 h 1960520"/>
              <a:gd name="connisteX98" fmla="*/ 1490686 w 2754568"/>
              <a:gd name="connsiteY98" fmla="*/ 99607 h 1960520"/>
              <a:gd name="connisteX99" fmla="*/ 1420201 w 2754568"/>
              <a:gd name="connsiteY99" fmla="*/ 114212 h 1960520"/>
              <a:gd name="connisteX100" fmla="*/ 1349081 w 2754568"/>
              <a:gd name="connsiteY100" fmla="*/ 128182 h 1960520"/>
              <a:gd name="connisteX101" fmla="*/ 1277961 w 2754568"/>
              <a:gd name="connsiteY101" fmla="*/ 114212 h 1960520"/>
              <a:gd name="connisteX102" fmla="*/ 1206841 w 2754568"/>
              <a:gd name="connsiteY102" fmla="*/ 85637 h 1960520"/>
              <a:gd name="connisteX103" fmla="*/ 1135721 w 2754568"/>
              <a:gd name="connsiteY103" fmla="*/ 85637 h 1960520"/>
              <a:gd name="connisteX104" fmla="*/ 1065236 w 2754568"/>
              <a:gd name="connsiteY104" fmla="*/ 99607 h 1960520"/>
              <a:gd name="connisteX105" fmla="*/ 994116 w 2754568"/>
              <a:gd name="connsiteY105" fmla="*/ 128182 h 1960520"/>
              <a:gd name="connisteX106" fmla="*/ 922996 w 2754568"/>
              <a:gd name="connsiteY106" fmla="*/ 128182 h 1960520"/>
              <a:gd name="connisteX107" fmla="*/ 851876 w 2754568"/>
              <a:gd name="connsiteY107" fmla="*/ 114212 h 1960520"/>
              <a:gd name="connisteX108" fmla="*/ 780756 w 2754568"/>
              <a:gd name="connsiteY108" fmla="*/ 114212 h 1960520"/>
              <a:gd name="connisteX109" fmla="*/ 710271 w 2754568"/>
              <a:gd name="connsiteY109" fmla="*/ 114212 h 1960520"/>
              <a:gd name="connisteX110" fmla="*/ 639151 w 2754568"/>
              <a:gd name="connsiteY110" fmla="*/ 128182 h 1960520"/>
              <a:gd name="connisteX111" fmla="*/ 568031 w 2754568"/>
              <a:gd name="connsiteY111" fmla="*/ 99607 h 1960520"/>
              <a:gd name="connisteX112" fmla="*/ 496911 w 2754568"/>
              <a:gd name="connsiteY112" fmla="*/ 99607 h 1960520"/>
              <a:gd name="connisteX113" fmla="*/ 425791 w 2754568"/>
              <a:gd name="connsiteY113" fmla="*/ 99607 h 1960520"/>
              <a:gd name="connisteX114" fmla="*/ 355306 w 2754568"/>
              <a:gd name="connsiteY114" fmla="*/ 99607 h 1960520"/>
              <a:gd name="connisteX115" fmla="*/ 284186 w 2754568"/>
              <a:gd name="connsiteY115" fmla="*/ 99607 h 1960520"/>
              <a:gd name="connisteX116" fmla="*/ 213066 w 2754568"/>
              <a:gd name="connsiteY116" fmla="*/ 114212 h 1960520"/>
              <a:gd name="connisteX117" fmla="*/ 141946 w 2754568"/>
              <a:gd name="connsiteY117" fmla="*/ 99607 h 1960520"/>
              <a:gd name="connisteX118" fmla="*/ 70826 w 2754568"/>
              <a:gd name="connsiteY118" fmla="*/ 99607 h 1960520"/>
              <a:gd name="connisteX119" fmla="*/ 70826 w 2754568"/>
              <a:gd name="connsiteY119" fmla="*/ 170727 h 1960520"/>
              <a:gd name="connisteX120" fmla="*/ 28281 w 2754568"/>
              <a:gd name="connsiteY120" fmla="*/ 241847 h 1960520"/>
              <a:gd name="connisteX121" fmla="*/ 341 w 2754568"/>
              <a:gd name="connsiteY121" fmla="*/ 312967 h 1960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</a:cxnLst>
            <a:rect l="l" t="t" r="r" b="b"/>
            <a:pathLst>
              <a:path w="2754569" h="1960520">
                <a:moveTo>
                  <a:pt x="70827" y="114212"/>
                </a:moveTo>
                <a:cubicBezTo>
                  <a:pt x="71462" y="126912"/>
                  <a:pt x="76542" y="156757"/>
                  <a:pt x="70827" y="185332"/>
                </a:cubicBezTo>
                <a:cubicBezTo>
                  <a:pt x="65112" y="213907"/>
                  <a:pt x="56857" y="227242"/>
                  <a:pt x="42887" y="255817"/>
                </a:cubicBezTo>
                <a:cubicBezTo>
                  <a:pt x="28917" y="284392"/>
                  <a:pt x="3517" y="298362"/>
                  <a:pt x="342" y="326937"/>
                </a:cubicBezTo>
                <a:cubicBezTo>
                  <a:pt x="-2833" y="355512"/>
                  <a:pt x="16852" y="369482"/>
                  <a:pt x="28282" y="398057"/>
                </a:cubicBezTo>
                <a:cubicBezTo>
                  <a:pt x="39712" y="426632"/>
                  <a:pt x="48602" y="440602"/>
                  <a:pt x="56857" y="469177"/>
                </a:cubicBezTo>
                <a:cubicBezTo>
                  <a:pt x="65112" y="497752"/>
                  <a:pt x="56857" y="509182"/>
                  <a:pt x="70827" y="540297"/>
                </a:cubicBezTo>
                <a:cubicBezTo>
                  <a:pt x="84797" y="571412"/>
                  <a:pt x="119722" y="594272"/>
                  <a:pt x="127977" y="625387"/>
                </a:cubicBezTo>
                <a:cubicBezTo>
                  <a:pt x="136232" y="656502"/>
                  <a:pt x="113372" y="667932"/>
                  <a:pt x="113372" y="696507"/>
                </a:cubicBezTo>
                <a:cubicBezTo>
                  <a:pt x="113372" y="725082"/>
                  <a:pt x="119722" y="738417"/>
                  <a:pt x="127977" y="766992"/>
                </a:cubicBezTo>
                <a:cubicBezTo>
                  <a:pt x="136232" y="795567"/>
                  <a:pt x="153377" y="809537"/>
                  <a:pt x="155917" y="838112"/>
                </a:cubicBezTo>
                <a:cubicBezTo>
                  <a:pt x="158457" y="866687"/>
                  <a:pt x="150202" y="880657"/>
                  <a:pt x="141947" y="909232"/>
                </a:cubicBezTo>
                <a:cubicBezTo>
                  <a:pt x="133692" y="937807"/>
                  <a:pt x="113372" y="951777"/>
                  <a:pt x="113372" y="980352"/>
                </a:cubicBezTo>
                <a:cubicBezTo>
                  <a:pt x="113372" y="1008927"/>
                  <a:pt x="122262" y="1026072"/>
                  <a:pt x="141947" y="1051472"/>
                </a:cubicBezTo>
                <a:cubicBezTo>
                  <a:pt x="161632" y="1076872"/>
                  <a:pt x="201637" y="1082587"/>
                  <a:pt x="213067" y="1107987"/>
                </a:cubicBezTo>
                <a:cubicBezTo>
                  <a:pt x="224497" y="1133387"/>
                  <a:pt x="201637" y="1150532"/>
                  <a:pt x="199097" y="1179107"/>
                </a:cubicBezTo>
                <a:cubicBezTo>
                  <a:pt x="196557" y="1207682"/>
                  <a:pt x="213067" y="1224827"/>
                  <a:pt x="199097" y="1250227"/>
                </a:cubicBezTo>
                <a:cubicBezTo>
                  <a:pt x="185127" y="1275627"/>
                  <a:pt x="145122" y="1281342"/>
                  <a:pt x="127977" y="1306742"/>
                </a:cubicBezTo>
                <a:cubicBezTo>
                  <a:pt x="110832" y="1332142"/>
                  <a:pt x="101942" y="1358177"/>
                  <a:pt x="113372" y="1377862"/>
                </a:cubicBezTo>
                <a:cubicBezTo>
                  <a:pt x="124802" y="1397547"/>
                  <a:pt x="161632" y="1386752"/>
                  <a:pt x="184492" y="1406437"/>
                </a:cubicBezTo>
                <a:cubicBezTo>
                  <a:pt x="207352" y="1426122"/>
                  <a:pt x="213067" y="1448347"/>
                  <a:pt x="227037" y="1476922"/>
                </a:cubicBezTo>
                <a:cubicBezTo>
                  <a:pt x="241007" y="1505497"/>
                  <a:pt x="247357" y="1519467"/>
                  <a:pt x="255612" y="1548042"/>
                </a:cubicBezTo>
                <a:cubicBezTo>
                  <a:pt x="263867" y="1576617"/>
                  <a:pt x="263867" y="1590587"/>
                  <a:pt x="269582" y="1619162"/>
                </a:cubicBezTo>
                <a:cubicBezTo>
                  <a:pt x="275297" y="1647737"/>
                  <a:pt x="275932" y="1661707"/>
                  <a:pt x="284187" y="1690282"/>
                </a:cubicBezTo>
                <a:cubicBezTo>
                  <a:pt x="292442" y="1718857"/>
                  <a:pt x="303872" y="1732827"/>
                  <a:pt x="312127" y="1761402"/>
                </a:cubicBezTo>
                <a:cubicBezTo>
                  <a:pt x="320382" y="1789977"/>
                  <a:pt x="309587" y="1809027"/>
                  <a:pt x="326732" y="1831887"/>
                </a:cubicBezTo>
                <a:cubicBezTo>
                  <a:pt x="343877" y="1854747"/>
                  <a:pt x="369277" y="1863002"/>
                  <a:pt x="397852" y="1874432"/>
                </a:cubicBezTo>
                <a:cubicBezTo>
                  <a:pt x="426427" y="1885862"/>
                  <a:pt x="439762" y="1880147"/>
                  <a:pt x="468337" y="1889037"/>
                </a:cubicBezTo>
                <a:cubicBezTo>
                  <a:pt x="496912" y="1897927"/>
                  <a:pt x="510882" y="1909357"/>
                  <a:pt x="539457" y="1917612"/>
                </a:cubicBezTo>
                <a:cubicBezTo>
                  <a:pt x="568032" y="1925867"/>
                  <a:pt x="582002" y="1929042"/>
                  <a:pt x="610577" y="1931582"/>
                </a:cubicBezTo>
                <a:cubicBezTo>
                  <a:pt x="639152" y="1934122"/>
                  <a:pt x="653122" y="1925867"/>
                  <a:pt x="681697" y="1931582"/>
                </a:cubicBezTo>
                <a:cubicBezTo>
                  <a:pt x="710272" y="1937297"/>
                  <a:pt x="721702" y="1957617"/>
                  <a:pt x="752817" y="1960157"/>
                </a:cubicBezTo>
                <a:cubicBezTo>
                  <a:pt x="783932" y="1962697"/>
                  <a:pt x="803617" y="1951267"/>
                  <a:pt x="837907" y="1945552"/>
                </a:cubicBezTo>
                <a:cubicBezTo>
                  <a:pt x="872197" y="1939837"/>
                  <a:pt x="891882" y="1937297"/>
                  <a:pt x="922997" y="1931582"/>
                </a:cubicBezTo>
                <a:cubicBezTo>
                  <a:pt x="954112" y="1925867"/>
                  <a:pt x="965542" y="1923327"/>
                  <a:pt x="994117" y="1917612"/>
                </a:cubicBezTo>
                <a:cubicBezTo>
                  <a:pt x="1022692" y="1911897"/>
                  <a:pt x="1036662" y="1906182"/>
                  <a:pt x="1065237" y="1903007"/>
                </a:cubicBezTo>
                <a:cubicBezTo>
                  <a:pt x="1093812" y="1899832"/>
                  <a:pt x="1104607" y="1903007"/>
                  <a:pt x="1135722" y="1903007"/>
                </a:cubicBezTo>
                <a:cubicBezTo>
                  <a:pt x="1166837" y="1903007"/>
                  <a:pt x="1189697" y="1899832"/>
                  <a:pt x="1220812" y="1903007"/>
                </a:cubicBezTo>
                <a:cubicBezTo>
                  <a:pt x="1251927" y="1906182"/>
                  <a:pt x="1260817" y="1911897"/>
                  <a:pt x="1291932" y="1917612"/>
                </a:cubicBezTo>
                <a:cubicBezTo>
                  <a:pt x="1323047" y="1923327"/>
                  <a:pt x="1342732" y="1934757"/>
                  <a:pt x="1377022" y="1931582"/>
                </a:cubicBezTo>
                <a:cubicBezTo>
                  <a:pt x="1411312" y="1928407"/>
                  <a:pt x="1431632" y="1908722"/>
                  <a:pt x="1462747" y="1903007"/>
                </a:cubicBezTo>
                <a:cubicBezTo>
                  <a:pt x="1493862" y="1897292"/>
                  <a:pt x="1504657" y="1905547"/>
                  <a:pt x="1533232" y="1903007"/>
                </a:cubicBezTo>
                <a:cubicBezTo>
                  <a:pt x="1561807" y="1900467"/>
                  <a:pt x="1575777" y="1891577"/>
                  <a:pt x="1604352" y="1889037"/>
                </a:cubicBezTo>
                <a:cubicBezTo>
                  <a:pt x="1632927" y="1886497"/>
                  <a:pt x="1646897" y="1889037"/>
                  <a:pt x="1675472" y="1889037"/>
                </a:cubicBezTo>
                <a:cubicBezTo>
                  <a:pt x="1704047" y="1889037"/>
                  <a:pt x="1718017" y="1889037"/>
                  <a:pt x="1746592" y="1889037"/>
                </a:cubicBezTo>
                <a:cubicBezTo>
                  <a:pt x="1775167" y="1889037"/>
                  <a:pt x="1789137" y="1886497"/>
                  <a:pt x="1817712" y="1889037"/>
                </a:cubicBezTo>
                <a:cubicBezTo>
                  <a:pt x="1846287" y="1891577"/>
                  <a:pt x="1859622" y="1900467"/>
                  <a:pt x="1888197" y="1903007"/>
                </a:cubicBezTo>
                <a:cubicBezTo>
                  <a:pt x="1916772" y="1905547"/>
                  <a:pt x="1930742" y="1903007"/>
                  <a:pt x="1959317" y="1903007"/>
                </a:cubicBezTo>
                <a:cubicBezTo>
                  <a:pt x="1987892" y="1903007"/>
                  <a:pt x="1999322" y="1905547"/>
                  <a:pt x="2030437" y="1903007"/>
                </a:cubicBezTo>
                <a:cubicBezTo>
                  <a:pt x="2061552" y="1900467"/>
                  <a:pt x="2084412" y="1897292"/>
                  <a:pt x="2115527" y="1889037"/>
                </a:cubicBezTo>
                <a:cubicBezTo>
                  <a:pt x="2146642" y="1880782"/>
                  <a:pt x="2158072" y="1868717"/>
                  <a:pt x="2186647" y="1860462"/>
                </a:cubicBezTo>
                <a:cubicBezTo>
                  <a:pt x="2215222" y="1852207"/>
                  <a:pt x="2229192" y="1854747"/>
                  <a:pt x="2257767" y="1846492"/>
                </a:cubicBezTo>
                <a:cubicBezTo>
                  <a:pt x="2286342" y="1838237"/>
                  <a:pt x="2300312" y="1826172"/>
                  <a:pt x="2328887" y="1817917"/>
                </a:cubicBezTo>
                <a:cubicBezTo>
                  <a:pt x="2357462" y="1809662"/>
                  <a:pt x="2370797" y="1812202"/>
                  <a:pt x="2399372" y="1803947"/>
                </a:cubicBezTo>
                <a:cubicBezTo>
                  <a:pt x="2427947" y="1795692"/>
                  <a:pt x="2441917" y="1783627"/>
                  <a:pt x="2470492" y="1775372"/>
                </a:cubicBezTo>
                <a:cubicBezTo>
                  <a:pt x="2499067" y="1767117"/>
                  <a:pt x="2513037" y="1769657"/>
                  <a:pt x="2541612" y="1761402"/>
                </a:cubicBezTo>
                <a:cubicBezTo>
                  <a:pt x="2570187" y="1753147"/>
                  <a:pt x="2587332" y="1752512"/>
                  <a:pt x="2612732" y="1732827"/>
                </a:cubicBezTo>
                <a:cubicBezTo>
                  <a:pt x="2638132" y="1713142"/>
                  <a:pt x="2663532" y="1690282"/>
                  <a:pt x="2669247" y="1661707"/>
                </a:cubicBezTo>
                <a:cubicBezTo>
                  <a:pt x="2674962" y="1633132"/>
                  <a:pt x="2641307" y="1619162"/>
                  <a:pt x="2641307" y="1590587"/>
                </a:cubicBezTo>
                <a:cubicBezTo>
                  <a:pt x="2641307" y="1562012"/>
                  <a:pt x="2655277" y="1548042"/>
                  <a:pt x="2669247" y="1519467"/>
                </a:cubicBezTo>
                <a:cubicBezTo>
                  <a:pt x="2683217" y="1490892"/>
                  <a:pt x="2708617" y="1477557"/>
                  <a:pt x="2711792" y="1448982"/>
                </a:cubicBezTo>
                <a:cubicBezTo>
                  <a:pt x="2714967" y="1420407"/>
                  <a:pt x="2692107" y="1406437"/>
                  <a:pt x="2683852" y="1377862"/>
                </a:cubicBezTo>
                <a:cubicBezTo>
                  <a:pt x="2675597" y="1349287"/>
                  <a:pt x="2657817" y="1332142"/>
                  <a:pt x="2669247" y="1306742"/>
                </a:cubicBezTo>
                <a:cubicBezTo>
                  <a:pt x="2680677" y="1281342"/>
                  <a:pt x="2723222" y="1275627"/>
                  <a:pt x="2740367" y="1250227"/>
                </a:cubicBezTo>
                <a:cubicBezTo>
                  <a:pt x="2757512" y="1224827"/>
                  <a:pt x="2754337" y="1207682"/>
                  <a:pt x="2754337" y="1179107"/>
                </a:cubicBezTo>
                <a:cubicBezTo>
                  <a:pt x="2754337" y="1150532"/>
                  <a:pt x="2757512" y="1130847"/>
                  <a:pt x="2740367" y="1107987"/>
                </a:cubicBezTo>
                <a:cubicBezTo>
                  <a:pt x="2723222" y="1085127"/>
                  <a:pt x="2697822" y="1071157"/>
                  <a:pt x="2669247" y="1065442"/>
                </a:cubicBezTo>
                <a:cubicBezTo>
                  <a:pt x="2640672" y="1059727"/>
                  <a:pt x="2626702" y="1071157"/>
                  <a:pt x="2598127" y="1079412"/>
                </a:cubicBezTo>
                <a:cubicBezTo>
                  <a:pt x="2569552" y="1087667"/>
                  <a:pt x="2547327" y="1116242"/>
                  <a:pt x="2527642" y="1107987"/>
                </a:cubicBezTo>
                <a:cubicBezTo>
                  <a:pt x="2507957" y="1099732"/>
                  <a:pt x="2490812" y="1056552"/>
                  <a:pt x="2499067" y="1036867"/>
                </a:cubicBezTo>
                <a:cubicBezTo>
                  <a:pt x="2507322" y="1017182"/>
                  <a:pt x="2553042" y="1027977"/>
                  <a:pt x="2570187" y="1008292"/>
                </a:cubicBezTo>
                <a:cubicBezTo>
                  <a:pt x="2587332" y="988607"/>
                  <a:pt x="2572727" y="966382"/>
                  <a:pt x="2584157" y="937807"/>
                </a:cubicBezTo>
                <a:cubicBezTo>
                  <a:pt x="2595587" y="909232"/>
                  <a:pt x="2620987" y="895262"/>
                  <a:pt x="2626702" y="866687"/>
                </a:cubicBezTo>
                <a:cubicBezTo>
                  <a:pt x="2632417" y="838112"/>
                  <a:pt x="2618447" y="824142"/>
                  <a:pt x="2612732" y="795567"/>
                </a:cubicBezTo>
                <a:cubicBezTo>
                  <a:pt x="2607017" y="766992"/>
                  <a:pt x="2598127" y="753022"/>
                  <a:pt x="2598127" y="724447"/>
                </a:cubicBezTo>
                <a:cubicBezTo>
                  <a:pt x="2598127" y="695872"/>
                  <a:pt x="2607017" y="681902"/>
                  <a:pt x="2612732" y="653327"/>
                </a:cubicBezTo>
                <a:cubicBezTo>
                  <a:pt x="2618447" y="624752"/>
                  <a:pt x="2638132" y="605702"/>
                  <a:pt x="2626702" y="582842"/>
                </a:cubicBezTo>
                <a:cubicBezTo>
                  <a:pt x="2615272" y="559982"/>
                  <a:pt x="2578442" y="563157"/>
                  <a:pt x="2555582" y="540297"/>
                </a:cubicBezTo>
                <a:cubicBezTo>
                  <a:pt x="2532722" y="517437"/>
                  <a:pt x="2535897" y="480607"/>
                  <a:pt x="2513037" y="469177"/>
                </a:cubicBezTo>
                <a:cubicBezTo>
                  <a:pt x="2490177" y="457747"/>
                  <a:pt x="2470492" y="494577"/>
                  <a:pt x="2441917" y="483147"/>
                </a:cubicBezTo>
                <a:cubicBezTo>
                  <a:pt x="2413342" y="471717"/>
                  <a:pt x="2400007" y="434887"/>
                  <a:pt x="2371432" y="412027"/>
                </a:cubicBezTo>
                <a:cubicBezTo>
                  <a:pt x="2342857" y="389167"/>
                  <a:pt x="2328887" y="383452"/>
                  <a:pt x="2300312" y="369482"/>
                </a:cubicBezTo>
                <a:cubicBezTo>
                  <a:pt x="2271737" y="355512"/>
                  <a:pt x="2243162" y="361227"/>
                  <a:pt x="2229192" y="341542"/>
                </a:cubicBezTo>
                <a:cubicBezTo>
                  <a:pt x="2215222" y="321857"/>
                  <a:pt x="2215222" y="295822"/>
                  <a:pt x="2229192" y="270422"/>
                </a:cubicBezTo>
                <a:cubicBezTo>
                  <a:pt x="2243162" y="245022"/>
                  <a:pt x="2283167" y="238672"/>
                  <a:pt x="2300312" y="213272"/>
                </a:cubicBezTo>
                <a:cubicBezTo>
                  <a:pt x="2317457" y="187872"/>
                  <a:pt x="2306027" y="170727"/>
                  <a:pt x="2314282" y="142152"/>
                </a:cubicBezTo>
                <a:cubicBezTo>
                  <a:pt x="2322537" y="113577"/>
                  <a:pt x="2351112" y="94527"/>
                  <a:pt x="2342857" y="71667"/>
                </a:cubicBezTo>
                <a:cubicBezTo>
                  <a:pt x="2334602" y="48807"/>
                  <a:pt x="2300312" y="40552"/>
                  <a:pt x="2271737" y="29122"/>
                </a:cubicBezTo>
                <a:cubicBezTo>
                  <a:pt x="2243162" y="17692"/>
                  <a:pt x="2229192" y="20232"/>
                  <a:pt x="2200617" y="14517"/>
                </a:cubicBezTo>
                <a:cubicBezTo>
                  <a:pt x="2172042" y="8802"/>
                  <a:pt x="2158707" y="-2628"/>
                  <a:pt x="2130132" y="547"/>
                </a:cubicBezTo>
                <a:cubicBezTo>
                  <a:pt x="2101557" y="3722"/>
                  <a:pt x="2087587" y="20867"/>
                  <a:pt x="2059012" y="29122"/>
                </a:cubicBezTo>
                <a:cubicBezTo>
                  <a:pt x="2030437" y="37377"/>
                  <a:pt x="2016467" y="29122"/>
                  <a:pt x="1987892" y="43092"/>
                </a:cubicBezTo>
                <a:cubicBezTo>
                  <a:pt x="1959317" y="57062"/>
                  <a:pt x="1945347" y="82462"/>
                  <a:pt x="1916772" y="99607"/>
                </a:cubicBezTo>
                <a:cubicBezTo>
                  <a:pt x="1888197" y="116752"/>
                  <a:pt x="1874227" y="119927"/>
                  <a:pt x="1845652" y="128182"/>
                </a:cubicBezTo>
                <a:cubicBezTo>
                  <a:pt x="1817077" y="136437"/>
                  <a:pt x="1803742" y="144692"/>
                  <a:pt x="1775167" y="142152"/>
                </a:cubicBezTo>
                <a:cubicBezTo>
                  <a:pt x="1746592" y="139612"/>
                  <a:pt x="1732622" y="116752"/>
                  <a:pt x="1704047" y="114212"/>
                </a:cubicBezTo>
                <a:cubicBezTo>
                  <a:pt x="1675472" y="111672"/>
                  <a:pt x="1661502" y="131357"/>
                  <a:pt x="1632927" y="128182"/>
                </a:cubicBezTo>
                <a:cubicBezTo>
                  <a:pt x="1604352" y="125007"/>
                  <a:pt x="1590382" y="105322"/>
                  <a:pt x="1561807" y="99607"/>
                </a:cubicBezTo>
                <a:cubicBezTo>
                  <a:pt x="1533232" y="93892"/>
                  <a:pt x="1519262" y="96432"/>
                  <a:pt x="1490687" y="99607"/>
                </a:cubicBezTo>
                <a:cubicBezTo>
                  <a:pt x="1462112" y="102782"/>
                  <a:pt x="1448777" y="108497"/>
                  <a:pt x="1420202" y="114212"/>
                </a:cubicBezTo>
                <a:cubicBezTo>
                  <a:pt x="1391627" y="119927"/>
                  <a:pt x="1377657" y="128182"/>
                  <a:pt x="1349082" y="128182"/>
                </a:cubicBezTo>
                <a:cubicBezTo>
                  <a:pt x="1320507" y="128182"/>
                  <a:pt x="1306537" y="122467"/>
                  <a:pt x="1277962" y="114212"/>
                </a:cubicBezTo>
                <a:cubicBezTo>
                  <a:pt x="1249387" y="105957"/>
                  <a:pt x="1235417" y="91352"/>
                  <a:pt x="1206842" y="85637"/>
                </a:cubicBezTo>
                <a:cubicBezTo>
                  <a:pt x="1178267" y="79922"/>
                  <a:pt x="1164297" y="83097"/>
                  <a:pt x="1135722" y="85637"/>
                </a:cubicBezTo>
                <a:cubicBezTo>
                  <a:pt x="1107147" y="88177"/>
                  <a:pt x="1093812" y="91352"/>
                  <a:pt x="1065237" y="99607"/>
                </a:cubicBezTo>
                <a:cubicBezTo>
                  <a:pt x="1036662" y="107862"/>
                  <a:pt x="1022692" y="122467"/>
                  <a:pt x="994117" y="128182"/>
                </a:cubicBezTo>
                <a:cubicBezTo>
                  <a:pt x="965542" y="133897"/>
                  <a:pt x="951572" y="130722"/>
                  <a:pt x="922997" y="128182"/>
                </a:cubicBezTo>
                <a:cubicBezTo>
                  <a:pt x="894422" y="125642"/>
                  <a:pt x="880452" y="116752"/>
                  <a:pt x="851877" y="114212"/>
                </a:cubicBezTo>
                <a:cubicBezTo>
                  <a:pt x="823302" y="111672"/>
                  <a:pt x="809332" y="114212"/>
                  <a:pt x="780757" y="114212"/>
                </a:cubicBezTo>
                <a:cubicBezTo>
                  <a:pt x="752182" y="114212"/>
                  <a:pt x="738847" y="111672"/>
                  <a:pt x="710272" y="114212"/>
                </a:cubicBezTo>
                <a:cubicBezTo>
                  <a:pt x="681697" y="116752"/>
                  <a:pt x="667727" y="131357"/>
                  <a:pt x="639152" y="128182"/>
                </a:cubicBezTo>
                <a:cubicBezTo>
                  <a:pt x="610577" y="125007"/>
                  <a:pt x="596607" y="105322"/>
                  <a:pt x="568032" y="99607"/>
                </a:cubicBezTo>
                <a:cubicBezTo>
                  <a:pt x="539457" y="93892"/>
                  <a:pt x="525487" y="99607"/>
                  <a:pt x="496912" y="99607"/>
                </a:cubicBezTo>
                <a:cubicBezTo>
                  <a:pt x="468337" y="99607"/>
                  <a:pt x="454367" y="99607"/>
                  <a:pt x="425792" y="99607"/>
                </a:cubicBezTo>
                <a:cubicBezTo>
                  <a:pt x="397217" y="99607"/>
                  <a:pt x="383882" y="99607"/>
                  <a:pt x="355307" y="99607"/>
                </a:cubicBezTo>
                <a:cubicBezTo>
                  <a:pt x="326732" y="99607"/>
                  <a:pt x="312762" y="96432"/>
                  <a:pt x="284187" y="99607"/>
                </a:cubicBezTo>
                <a:cubicBezTo>
                  <a:pt x="255612" y="102782"/>
                  <a:pt x="241642" y="114212"/>
                  <a:pt x="213067" y="114212"/>
                </a:cubicBezTo>
                <a:cubicBezTo>
                  <a:pt x="184492" y="114212"/>
                  <a:pt x="170522" y="102782"/>
                  <a:pt x="141947" y="99607"/>
                </a:cubicBezTo>
                <a:cubicBezTo>
                  <a:pt x="113372" y="96432"/>
                  <a:pt x="84797" y="85637"/>
                  <a:pt x="70827" y="99607"/>
                </a:cubicBezTo>
                <a:cubicBezTo>
                  <a:pt x="56857" y="113577"/>
                  <a:pt x="79082" y="142152"/>
                  <a:pt x="70827" y="170727"/>
                </a:cubicBezTo>
                <a:cubicBezTo>
                  <a:pt x="62572" y="199302"/>
                  <a:pt x="42252" y="213272"/>
                  <a:pt x="28282" y="241847"/>
                </a:cubicBezTo>
                <a:cubicBezTo>
                  <a:pt x="14312" y="270422"/>
                  <a:pt x="4787" y="300267"/>
                  <a:pt x="342" y="312967"/>
                </a:cubicBezTo>
              </a:path>
            </a:pathLst>
          </a:custGeom>
          <a:solidFill>
            <a:srgbClr val="FFC53C">
              <a:alpha val="30000"/>
            </a:srgbClr>
          </a:solidFill>
          <a:ln>
            <a:solidFill>
              <a:srgbClr val="FFC53C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52 %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63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52 %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63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06:05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6:20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04900" y="4568825"/>
            <a:ext cx="362712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852087" y="368846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525312" y="348018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746</cp:revision>
  <dcterms:created xsi:type="dcterms:W3CDTF">2023-01-07T08:32:00Z</dcterms:created>
  <dcterms:modified xsi:type="dcterms:W3CDTF">2023-01-07T08:32:00Z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