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AA84F"/>
    <a:srgbClr val="FFC53C"/>
    <a:srgbClr val="266390"/>
    <a:srgbClr val="FFFFFF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1645920" y="419735"/>
            <a:ext cx="2755900" cy="1866265"/>
          </a:xfrm>
          <a:custGeom>
            <a:avLst/>
            <a:gdLst>
              <a:gd name="connisteX0" fmla="*/ 184491 w 2756195"/>
              <a:gd name="connsiteY0" fmla="*/ 118946 h 1866539"/>
              <a:gd name="connisteX1" fmla="*/ 113371 w 2756195"/>
              <a:gd name="connsiteY1" fmla="*/ 104976 h 1866539"/>
              <a:gd name="connisteX2" fmla="*/ 85431 w 2756195"/>
              <a:gd name="connsiteY2" fmla="*/ 176096 h 1866539"/>
              <a:gd name="connisteX3" fmla="*/ 42886 w 2756195"/>
              <a:gd name="connsiteY3" fmla="*/ 246581 h 1866539"/>
              <a:gd name="connisteX4" fmla="*/ 341 w 2756195"/>
              <a:gd name="connsiteY4" fmla="*/ 317701 h 1866539"/>
              <a:gd name="connisteX5" fmla="*/ 28281 w 2756195"/>
              <a:gd name="connsiteY5" fmla="*/ 388821 h 1866539"/>
              <a:gd name="connisteX6" fmla="*/ 56856 w 2756195"/>
              <a:gd name="connsiteY6" fmla="*/ 459941 h 1866539"/>
              <a:gd name="connisteX7" fmla="*/ 127976 w 2756195"/>
              <a:gd name="connsiteY7" fmla="*/ 473911 h 1866539"/>
              <a:gd name="connisteX8" fmla="*/ 56856 w 2756195"/>
              <a:gd name="connsiteY8" fmla="*/ 531061 h 1866539"/>
              <a:gd name="connisteX9" fmla="*/ 99401 w 2756195"/>
              <a:gd name="connsiteY9" fmla="*/ 601546 h 1866539"/>
              <a:gd name="connisteX10" fmla="*/ 113371 w 2756195"/>
              <a:gd name="connsiteY10" fmla="*/ 672666 h 1866539"/>
              <a:gd name="connisteX11" fmla="*/ 127976 w 2756195"/>
              <a:gd name="connsiteY11" fmla="*/ 743786 h 1866539"/>
              <a:gd name="connisteX12" fmla="*/ 141946 w 2756195"/>
              <a:gd name="connsiteY12" fmla="*/ 814906 h 1866539"/>
              <a:gd name="connisteX13" fmla="*/ 127976 w 2756195"/>
              <a:gd name="connsiteY13" fmla="*/ 886026 h 1866539"/>
              <a:gd name="connisteX14" fmla="*/ 141946 w 2756195"/>
              <a:gd name="connsiteY14" fmla="*/ 956511 h 1866539"/>
              <a:gd name="connisteX15" fmla="*/ 141946 w 2756195"/>
              <a:gd name="connsiteY15" fmla="*/ 1027631 h 1866539"/>
              <a:gd name="connisteX16" fmla="*/ 213066 w 2756195"/>
              <a:gd name="connsiteY16" fmla="*/ 1084781 h 1866539"/>
              <a:gd name="connisteX17" fmla="*/ 213066 w 2756195"/>
              <a:gd name="connsiteY17" fmla="*/ 1155266 h 1866539"/>
              <a:gd name="connisteX18" fmla="*/ 199096 w 2756195"/>
              <a:gd name="connsiteY18" fmla="*/ 1226386 h 1866539"/>
              <a:gd name="connisteX19" fmla="*/ 155916 w 2756195"/>
              <a:gd name="connsiteY19" fmla="*/ 1297506 h 1866539"/>
              <a:gd name="connisteX20" fmla="*/ 127976 w 2756195"/>
              <a:gd name="connsiteY20" fmla="*/ 1368626 h 1866539"/>
              <a:gd name="connisteX21" fmla="*/ 199096 w 2756195"/>
              <a:gd name="connsiteY21" fmla="*/ 1411171 h 1866539"/>
              <a:gd name="connisteX22" fmla="*/ 269581 w 2756195"/>
              <a:gd name="connsiteY22" fmla="*/ 1439746 h 1866539"/>
              <a:gd name="connisteX23" fmla="*/ 269581 w 2756195"/>
              <a:gd name="connsiteY23" fmla="*/ 1510231 h 1866539"/>
              <a:gd name="connisteX24" fmla="*/ 269581 w 2756195"/>
              <a:gd name="connsiteY24" fmla="*/ 1581351 h 1866539"/>
              <a:gd name="connisteX25" fmla="*/ 298156 w 2756195"/>
              <a:gd name="connsiteY25" fmla="*/ 1652471 h 1866539"/>
              <a:gd name="connisteX26" fmla="*/ 312126 w 2756195"/>
              <a:gd name="connsiteY26" fmla="*/ 1723591 h 1866539"/>
              <a:gd name="connisteX27" fmla="*/ 326731 w 2756195"/>
              <a:gd name="connsiteY27" fmla="*/ 1794711 h 1866539"/>
              <a:gd name="connisteX28" fmla="*/ 397851 w 2756195"/>
              <a:gd name="connsiteY28" fmla="*/ 1851226 h 1866539"/>
              <a:gd name="connisteX29" fmla="*/ 468336 w 2756195"/>
              <a:gd name="connsiteY29" fmla="*/ 1865196 h 1866539"/>
              <a:gd name="connisteX30" fmla="*/ 539456 w 2756195"/>
              <a:gd name="connsiteY30" fmla="*/ 1865196 h 1866539"/>
              <a:gd name="connisteX31" fmla="*/ 610576 w 2756195"/>
              <a:gd name="connsiteY31" fmla="*/ 1865196 h 1866539"/>
              <a:gd name="connisteX32" fmla="*/ 681696 w 2756195"/>
              <a:gd name="connsiteY32" fmla="*/ 1865196 h 1866539"/>
              <a:gd name="connisteX33" fmla="*/ 752816 w 2756195"/>
              <a:gd name="connsiteY33" fmla="*/ 1865196 h 1866539"/>
              <a:gd name="connisteX34" fmla="*/ 823301 w 2756195"/>
              <a:gd name="connsiteY34" fmla="*/ 1851226 h 1866539"/>
              <a:gd name="connisteX35" fmla="*/ 894421 w 2756195"/>
              <a:gd name="connsiteY35" fmla="*/ 1837256 h 1866539"/>
              <a:gd name="connisteX36" fmla="*/ 965541 w 2756195"/>
              <a:gd name="connsiteY36" fmla="*/ 1822651 h 1866539"/>
              <a:gd name="connisteX37" fmla="*/ 1050631 w 2756195"/>
              <a:gd name="connsiteY37" fmla="*/ 1808681 h 1866539"/>
              <a:gd name="connisteX38" fmla="*/ 1121751 w 2756195"/>
              <a:gd name="connsiteY38" fmla="*/ 1822651 h 1866539"/>
              <a:gd name="connisteX39" fmla="*/ 1192871 w 2756195"/>
              <a:gd name="connsiteY39" fmla="*/ 1837256 h 1866539"/>
              <a:gd name="connisteX40" fmla="*/ 1263991 w 2756195"/>
              <a:gd name="connsiteY40" fmla="*/ 1865196 h 1866539"/>
              <a:gd name="connisteX41" fmla="*/ 1334476 w 2756195"/>
              <a:gd name="connsiteY41" fmla="*/ 1851226 h 1866539"/>
              <a:gd name="connisteX42" fmla="*/ 1420201 w 2756195"/>
              <a:gd name="connsiteY42" fmla="*/ 1780106 h 1866539"/>
              <a:gd name="connisteX43" fmla="*/ 1505291 w 2756195"/>
              <a:gd name="connsiteY43" fmla="*/ 1737561 h 1866539"/>
              <a:gd name="connisteX44" fmla="*/ 1575776 w 2756195"/>
              <a:gd name="connsiteY44" fmla="*/ 1708986 h 1866539"/>
              <a:gd name="connisteX45" fmla="*/ 1646896 w 2756195"/>
              <a:gd name="connsiteY45" fmla="*/ 1666441 h 1866539"/>
              <a:gd name="connisteX46" fmla="*/ 1718016 w 2756195"/>
              <a:gd name="connsiteY46" fmla="*/ 1638501 h 1866539"/>
              <a:gd name="connisteX47" fmla="*/ 1789136 w 2756195"/>
              <a:gd name="connsiteY47" fmla="*/ 1595956 h 1866539"/>
              <a:gd name="connisteX48" fmla="*/ 1860256 w 2756195"/>
              <a:gd name="connsiteY48" fmla="*/ 1538806 h 1866539"/>
              <a:gd name="connisteX49" fmla="*/ 1931376 w 2756195"/>
              <a:gd name="connsiteY49" fmla="*/ 1524836 h 1866539"/>
              <a:gd name="connisteX50" fmla="*/ 2001861 w 2756195"/>
              <a:gd name="connsiteY50" fmla="*/ 1524836 h 1866539"/>
              <a:gd name="connisteX51" fmla="*/ 2072981 w 2756195"/>
              <a:gd name="connsiteY51" fmla="*/ 1510231 h 1866539"/>
              <a:gd name="connisteX52" fmla="*/ 2144101 w 2756195"/>
              <a:gd name="connsiteY52" fmla="*/ 1510231 h 1866539"/>
              <a:gd name="connisteX53" fmla="*/ 2215221 w 2756195"/>
              <a:gd name="connsiteY53" fmla="*/ 1496261 h 1866539"/>
              <a:gd name="connisteX54" fmla="*/ 2286341 w 2756195"/>
              <a:gd name="connsiteY54" fmla="*/ 1496261 h 1866539"/>
              <a:gd name="connisteX55" fmla="*/ 2356826 w 2756195"/>
              <a:gd name="connsiteY55" fmla="*/ 1524836 h 1866539"/>
              <a:gd name="connisteX56" fmla="*/ 2427946 w 2756195"/>
              <a:gd name="connsiteY56" fmla="*/ 1524836 h 1866539"/>
              <a:gd name="connisteX57" fmla="*/ 2499066 w 2756195"/>
              <a:gd name="connsiteY57" fmla="*/ 1524836 h 1866539"/>
              <a:gd name="connisteX58" fmla="*/ 2570186 w 2756195"/>
              <a:gd name="connsiteY58" fmla="*/ 1552776 h 1866539"/>
              <a:gd name="connisteX59" fmla="*/ 2641306 w 2756195"/>
              <a:gd name="connsiteY59" fmla="*/ 1552776 h 1866539"/>
              <a:gd name="connisteX60" fmla="*/ 2711791 w 2756195"/>
              <a:gd name="connsiteY60" fmla="*/ 1567381 h 1866539"/>
              <a:gd name="connisteX61" fmla="*/ 2697821 w 2756195"/>
              <a:gd name="connsiteY61" fmla="*/ 1496261 h 1866539"/>
              <a:gd name="connisteX62" fmla="*/ 2697821 w 2756195"/>
              <a:gd name="connsiteY62" fmla="*/ 1425141 h 1866539"/>
              <a:gd name="connisteX63" fmla="*/ 2655276 w 2756195"/>
              <a:gd name="connsiteY63" fmla="*/ 1354021 h 1866539"/>
              <a:gd name="connisteX64" fmla="*/ 2697821 w 2756195"/>
              <a:gd name="connsiteY64" fmla="*/ 1283536 h 1866539"/>
              <a:gd name="connisteX65" fmla="*/ 2740366 w 2756195"/>
              <a:gd name="connsiteY65" fmla="*/ 1212416 h 1866539"/>
              <a:gd name="connisteX66" fmla="*/ 2754336 w 2756195"/>
              <a:gd name="connsiteY66" fmla="*/ 1141296 h 1866539"/>
              <a:gd name="connisteX67" fmla="*/ 2711791 w 2756195"/>
              <a:gd name="connsiteY67" fmla="*/ 1070176 h 1866539"/>
              <a:gd name="connisteX68" fmla="*/ 2641306 w 2756195"/>
              <a:gd name="connsiteY68" fmla="*/ 1042236 h 1866539"/>
              <a:gd name="connisteX69" fmla="*/ 2570186 w 2756195"/>
              <a:gd name="connsiteY69" fmla="*/ 1098751 h 1866539"/>
              <a:gd name="connisteX70" fmla="*/ 2499066 w 2756195"/>
              <a:gd name="connsiteY70" fmla="*/ 1112721 h 1866539"/>
              <a:gd name="connisteX71" fmla="*/ 2485096 w 2756195"/>
              <a:gd name="connsiteY71" fmla="*/ 1042236 h 1866539"/>
              <a:gd name="connisteX72" fmla="*/ 2555581 w 2756195"/>
              <a:gd name="connsiteY72" fmla="*/ 1013661 h 1866539"/>
              <a:gd name="connisteX73" fmla="*/ 2570186 w 2756195"/>
              <a:gd name="connsiteY73" fmla="*/ 942541 h 1866539"/>
              <a:gd name="connisteX74" fmla="*/ 2584156 w 2756195"/>
              <a:gd name="connsiteY74" fmla="*/ 871421 h 1866539"/>
              <a:gd name="connisteX75" fmla="*/ 2612731 w 2756195"/>
              <a:gd name="connsiteY75" fmla="*/ 800301 h 1866539"/>
              <a:gd name="connisteX76" fmla="*/ 2626701 w 2756195"/>
              <a:gd name="connsiteY76" fmla="*/ 729816 h 1866539"/>
              <a:gd name="connisteX77" fmla="*/ 2612731 w 2756195"/>
              <a:gd name="connsiteY77" fmla="*/ 658696 h 1866539"/>
              <a:gd name="connisteX78" fmla="*/ 2612731 w 2756195"/>
              <a:gd name="connsiteY78" fmla="*/ 587576 h 1866539"/>
              <a:gd name="connisteX79" fmla="*/ 2570186 w 2756195"/>
              <a:gd name="connsiteY79" fmla="*/ 516456 h 1866539"/>
              <a:gd name="connisteX80" fmla="*/ 2499066 w 2756195"/>
              <a:gd name="connsiteY80" fmla="*/ 473911 h 1866539"/>
              <a:gd name="connisteX81" fmla="*/ 2427946 w 2756195"/>
              <a:gd name="connsiteY81" fmla="*/ 417396 h 1866539"/>
              <a:gd name="connisteX82" fmla="*/ 2356826 w 2756195"/>
              <a:gd name="connsiteY82" fmla="*/ 402791 h 1866539"/>
              <a:gd name="connisteX83" fmla="*/ 2286341 w 2756195"/>
              <a:gd name="connsiteY83" fmla="*/ 360246 h 1866539"/>
              <a:gd name="connisteX84" fmla="*/ 2229191 w 2756195"/>
              <a:gd name="connsiteY84" fmla="*/ 289126 h 1866539"/>
              <a:gd name="connisteX85" fmla="*/ 2243161 w 2756195"/>
              <a:gd name="connsiteY85" fmla="*/ 218641 h 1866539"/>
              <a:gd name="connisteX86" fmla="*/ 2314281 w 2756195"/>
              <a:gd name="connsiteY86" fmla="*/ 147521 h 1866539"/>
              <a:gd name="connisteX87" fmla="*/ 2328886 w 2756195"/>
              <a:gd name="connsiteY87" fmla="*/ 76401 h 1866539"/>
              <a:gd name="connisteX88" fmla="*/ 2257766 w 2756195"/>
              <a:gd name="connsiteY88" fmla="*/ 33856 h 1866539"/>
              <a:gd name="connisteX89" fmla="*/ 2186646 w 2756195"/>
              <a:gd name="connsiteY89" fmla="*/ 5281 h 1866539"/>
              <a:gd name="connisteX90" fmla="*/ 2115526 w 2756195"/>
              <a:gd name="connsiteY90" fmla="*/ 5281 h 1866539"/>
              <a:gd name="connisteX91" fmla="*/ 2044406 w 2756195"/>
              <a:gd name="connsiteY91" fmla="*/ 47826 h 1866539"/>
              <a:gd name="connisteX92" fmla="*/ 1973921 w 2756195"/>
              <a:gd name="connsiteY92" fmla="*/ 33856 h 1866539"/>
              <a:gd name="connisteX93" fmla="*/ 1945346 w 2756195"/>
              <a:gd name="connsiteY93" fmla="*/ 104976 h 1866539"/>
              <a:gd name="connisteX94" fmla="*/ 1874226 w 2756195"/>
              <a:gd name="connsiteY94" fmla="*/ 118946 h 1866539"/>
              <a:gd name="connisteX95" fmla="*/ 1803106 w 2756195"/>
              <a:gd name="connsiteY95" fmla="*/ 147521 h 1866539"/>
              <a:gd name="connisteX96" fmla="*/ 1731986 w 2756195"/>
              <a:gd name="connsiteY96" fmla="*/ 90371 h 1866539"/>
              <a:gd name="connisteX97" fmla="*/ 1661501 w 2756195"/>
              <a:gd name="connsiteY97" fmla="*/ 90371 h 1866539"/>
              <a:gd name="connisteX98" fmla="*/ 1590381 w 2756195"/>
              <a:gd name="connsiteY98" fmla="*/ 132916 h 1866539"/>
              <a:gd name="connisteX99" fmla="*/ 1519261 w 2756195"/>
              <a:gd name="connsiteY99" fmla="*/ 104976 h 1866539"/>
              <a:gd name="connisteX100" fmla="*/ 1448141 w 2756195"/>
              <a:gd name="connsiteY100" fmla="*/ 104976 h 1866539"/>
              <a:gd name="connisteX101" fmla="*/ 1377021 w 2756195"/>
              <a:gd name="connsiteY101" fmla="*/ 118946 h 1866539"/>
              <a:gd name="connisteX102" fmla="*/ 1306536 w 2756195"/>
              <a:gd name="connsiteY102" fmla="*/ 118946 h 1866539"/>
              <a:gd name="connisteX103" fmla="*/ 1235416 w 2756195"/>
              <a:gd name="connsiteY103" fmla="*/ 118946 h 1866539"/>
              <a:gd name="connisteX104" fmla="*/ 1164296 w 2756195"/>
              <a:gd name="connsiteY104" fmla="*/ 90371 h 1866539"/>
              <a:gd name="connisteX105" fmla="*/ 1093176 w 2756195"/>
              <a:gd name="connsiteY105" fmla="*/ 90371 h 1866539"/>
              <a:gd name="connisteX106" fmla="*/ 1022056 w 2756195"/>
              <a:gd name="connsiteY106" fmla="*/ 118946 h 1866539"/>
              <a:gd name="connisteX107" fmla="*/ 951571 w 2756195"/>
              <a:gd name="connsiteY107" fmla="*/ 104976 h 1866539"/>
              <a:gd name="connisteX108" fmla="*/ 880451 w 2756195"/>
              <a:gd name="connsiteY108" fmla="*/ 104976 h 1866539"/>
              <a:gd name="connisteX109" fmla="*/ 809331 w 2756195"/>
              <a:gd name="connsiteY109" fmla="*/ 104976 h 1866539"/>
              <a:gd name="connisteX110" fmla="*/ 738211 w 2756195"/>
              <a:gd name="connsiteY110" fmla="*/ 104976 h 1866539"/>
              <a:gd name="connisteX111" fmla="*/ 667091 w 2756195"/>
              <a:gd name="connsiteY111" fmla="*/ 90371 h 1866539"/>
              <a:gd name="connisteX112" fmla="*/ 596606 w 2756195"/>
              <a:gd name="connsiteY112" fmla="*/ 104976 h 1866539"/>
              <a:gd name="connisteX113" fmla="*/ 525486 w 2756195"/>
              <a:gd name="connsiteY113" fmla="*/ 104976 h 1866539"/>
              <a:gd name="connisteX114" fmla="*/ 454366 w 2756195"/>
              <a:gd name="connsiteY114" fmla="*/ 104976 h 1866539"/>
              <a:gd name="connisteX115" fmla="*/ 383246 w 2756195"/>
              <a:gd name="connsiteY115" fmla="*/ 104976 h 1866539"/>
              <a:gd name="connisteX116" fmla="*/ 312126 w 2756195"/>
              <a:gd name="connsiteY116" fmla="*/ 104976 h 1866539"/>
              <a:gd name="connisteX117" fmla="*/ 241641 w 2756195"/>
              <a:gd name="connsiteY117" fmla="*/ 118946 h 1866539"/>
              <a:gd name="connisteX118" fmla="*/ 170521 w 2756195"/>
              <a:gd name="connsiteY118" fmla="*/ 118946 h 1866539"/>
              <a:gd name="connisteX119" fmla="*/ 99401 w 2756195"/>
              <a:gd name="connsiteY119" fmla="*/ 104976 h 18665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</a:cxnLst>
            <a:rect l="l" t="t" r="r" b="b"/>
            <a:pathLst>
              <a:path w="2756196" h="1866539">
                <a:moveTo>
                  <a:pt x="184492" y="118946"/>
                </a:moveTo>
                <a:cubicBezTo>
                  <a:pt x="170522" y="114501"/>
                  <a:pt x="133057" y="93546"/>
                  <a:pt x="113372" y="104976"/>
                </a:cubicBezTo>
                <a:cubicBezTo>
                  <a:pt x="93687" y="116406"/>
                  <a:pt x="99402" y="147521"/>
                  <a:pt x="85432" y="176096"/>
                </a:cubicBezTo>
                <a:cubicBezTo>
                  <a:pt x="71462" y="204671"/>
                  <a:pt x="60032" y="218006"/>
                  <a:pt x="42887" y="246581"/>
                </a:cubicBezTo>
                <a:cubicBezTo>
                  <a:pt x="25742" y="275156"/>
                  <a:pt x="3517" y="289126"/>
                  <a:pt x="342" y="317701"/>
                </a:cubicBezTo>
                <a:cubicBezTo>
                  <a:pt x="-2833" y="346276"/>
                  <a:pt x="16852" y="360246"/>
                  <a:pt x="28282" y="388821"/>
                </a:cubicBezTo>
                <a:cubicBezTo>
                  <a:pt x="39712" y="417396"/>
                  <a:pt x="37172" y="442796"/>
                  <a:pt x="56857" y="459941"/>
                </a:cubicBezTo>
                <a:cubicBezTo>
                  <a:pt x="76542" y="477086"/>
                  <a:pt x="127977" y="459941"/>
                  <a:pt x="127977" y="473911"/>
                </a:cubicBezTo>
                <a:cubicBezTo>
                  <a:pt x="127977" y="487881"/>
                  <a:pt x="62572" y="505661"/>
                  <a:pt x="56857" y="531061"/>
                </a:cubicBezTo>
                <a:cubicBezTo>
                  <a:pt x="51142" y="556461"/>
                  <a:pt x="87972" y="572971"/>
                  <a:pt x="99402" y="601546"/>
                </a:cubicBezTo>
                <a:cubicBezTo>
                  <a:pt x="110832" y="630121"/>
                  <a:pt x="107657" y="644091"/>
                  <a:pt x="113372" y="672666"/>
                </a:cubicBezTo>
                <a:cubicBezTo>
                  <a:pt x="119087" y="701241"/>
                  <a:pt x="122262" y="715211"/>
                  <a:pt x="127977" y="743786"/>
                </a:cubicBezTo>
                <a:cubicBezTo>
                  <a:pt x="133692" y="772361"/>
                  <a:pt x="141947" y="786331"/>
                  <a:pt x="141947" y="814906"/>
                </a:cubicBezTo>
                <a:cubicBezTo>
                  <a:pt x="141947" y="843481"/>
                  <a:pt x="127977" y="857451"/>
                  <a:pt x="127977" y="886026"/>
                </a:cubicBezTo>
                <a:cubicBezTo>
                  <a:pt x="127977" y="914601"/>
                  <a:pt x="139407" y="927936"/>
                  <a:pt x="141947" y="956511"/>
                </a:cubicBezTo>
                <a:cubicBezTo>
                  <a:pt x="144487" y="985086"/>
                  <a:pt x="127977" y="1002231"/>
                  <a:pt x="141947" y="1027631"/>
                </a:cubicBezTo>
                <a:cubicBezTo>
                  <a:pt x="155917" y="1053031"/>
                  <a:pt x="199097" y="1059381"/>
                  <a:pt x="213067" y="1084781"/>
                </a:cubicBezTo>
                <a:cubicBezTo>
                  <a:pt x="227037" y="1110181"/>
                  <a:pt x="215607" y="1126691"/>
                  <a:pt x="213067" y="1155266"/>
                </a:cubicBezTo>
                <a:cubicBezTo>
                  <a:pt x="210527" y="1183841"/>
                  <a:pt x="210527" y="1197811"/>
                  <a:pt x="199097" y="1226386"/>
                </a:cubicBezTo>
                <a:cubicBezTo>
                  <a:pt x="187667" y="1254961"/>
                  <a:pt x="169887" y="1268931"/>
                  <a:pt x="155917" y="1297506"/>
                </a:cubicBezTo>
                <a:cubicBezTo>
                  <a:pt x="141947" y="1326081"/>
                  <a:pt x="119087" y="1345766"/>
                  <a:pt x="127977" y="1368626"/>
                </a:cubicBezTo>
                <a:cubicBezTo>
                  <a:pt x="136867" y="1391486"/>
                  <a:pt x="170522" y="1397201"/>
                  <a:pt x="199097" y="1411171"/>
                </a:cubicBezTo>
                <a:cubicBezTo>
                  <a:pt x="227672" y="1425141"/>
                  <a:pt x="255612" y="1420061"/>
                  <a:pt x="269582" y="1439746"/>
                </a:cubicBezTo>
                <a:cubicBezTo>
                  <a:pt x="283552" y="1459431"/>
                  <a:pt x="269582" y="1481656"/>
                  <a:pt x="269582" y="1510231"/>
                </a:cubicBezTo>
                <a:cubicBezTo>
                  <a:pt x="269582" y="1538806"/>
                  <a:pt x="263867" y="1552776"/>
                  <a:pt x="269582" y="1581351"/>
                </a:cubicBezTo>
                <a:cubicBezTo>
                  <a:pt x="275297" y="1609926"/>
                  <a:pt x="289902" y="1623896"/>
                  <a:pt x="298157" y="1652471"/>
                </a:cubicBezTo>
                <a:cubicBezTo>
                  <a:pt x="306412" y="1681046"/>
                  <a:pt x="306412" y="1695016"/>
                  <a:pt x="312127" y="1723591"/>
                </a:cubicBezTo>
                <a:cubicBezTo>
                  <a:pt x="317842" y="1752166"/>
                  <a:pt x="309587" y="1769311"/>
                  <a:pt x="326732" y="1794711"/>
                </a:cubicBezTo>
                <a:cubicBezTo>
                  <a:pt x="343877" y="1820111"/>
                  <a:pt x="369277" y="1837256"/>
                  <a:pt x="397852" y="1851226"/>
                </a:cubicBezTo>
                <a:cubicBezTo>
                  <a:pt x="426427" y="1865196"/>
                  <a:pt x="439762" y="1862656"/>
                  <a:pt x="468337" y="1865196"/>
                </a:cubicBezTo>
                <a:cubicBezTo>
                  <a:pt x="496912" y="1867736"/>
                  <a:pt x="510882" y="1865196"/>
                  <a:pt x="539457" y="1865196"/>
                </a:cubicBezTo>
                <a:cubicBezTo>
                  <a:pt x="568032" y="1865196"/>
                  <a:pt x="582002" y="1865196"/>
                  <a:pt x="610577" y="1865196"/>
                </a:cubicBezTo>
                <a:cubicBezTo>
                  <a:pt x="639152" y="1865196"/>
                  <a:pt x="653122" y="1865196"/>
                  <a:pt x="681697" y="1865196"/>
                </a:cubicBezTo>
                <a:cubicBezTo>
                  <a:pt x="710272" y="1865196"/>
                  <a:pt x="724242" y="1867736"/>
                  <a:pt x="752817" y="1865196"/>
                </a:cubicBezTo>
                <a:cubicBezTo>
                  <a:pt x="781392" y="1862656"/>
                  <a:pt x="794727" y="1856941"/>
                  <a:pt x="823302" y="1851226"/>
                </a:cubicBezTo>
                <a:cubicBezTo>
                  <a:pt x="851877" y="1845511"/>
                  <a:pt x="865847" y="1842971"/>
                  <a:pt x="894422" y="1837256"/>
                </a:cubicBezTo>
                <a:cubicBezTo>
                  <a:pt x="922997" y="1831541"/>
                  <a:pt x="934427" y="1828366"/>
                  <a:pt x="965542" y="1822651"/>
                </a:cubicBezTo>
                <a:cubicBezTo>
                  <a:pt x="996657" y="1816936"/>
                  <a:pt x="1019517" y="1808681"/>
                  <a:pt x="1050632" y="1808681"/>
                </a:cubicBezTo>
                <a:cubicBezTo>
                  <a:pt x="1081747" y="1808681"/>
                  <a:pt x="1093177" y="1816936"/>
                  <a:pt x="1121752" y="1822651"/>
                </a:cubicBezTo>
                <a:cubicBezTo>
                  <a:pt x="1150327" y="1828366"/>
                  <a:pt x="1164297" y="1829001"/>
                  <a:pt x="1192872" y="1837256"/>
                </a:cubicBezTo>
                <a:cubicBezTo>
                  <a:pt x="1221447" y="1845511"/>
                  <a:pt x="1235417" y="1862656"/>
                  <a:pt x="1263992" y="1865196"/>
                </a:cubicBezTo>
                <a:cubicBezTo>
                  <a:pt x="1292567" y="1867736"/>
                  <a:pt x="1303362" y="1868371"/>
                  <a:pt x="1334477" y="1851226"/>
                </a:cubicBezTo>
                <a:cubicBezTo>
                  <a:pt x="1365592" y="1834081"/>
                  <a:pt x="1385912" y="1802966"/>
                  <a:pt x="1420202" y="1780106"/>
                </a:cubicBezTo>
                <a:cubicBezTo>
                  <a:pt x="1454492" y="1757246"/>
                  <a:pt x="1474177" y="1751531"/>
                  <a:pt x="1505292" y="1737561"/>
                </a:cubicBezTo>
                <a:cubicBezTo>
                  <a:pt x="1536407" y="1723591"/>
                  <a:pt x="1547202" y="1722956"/>
                  <a:pt x="1575777" y="1708986"/>
                </a:cubicBezTo>
                <a:cubicBezTo>
                  <a:pt x="1604352" y="1695016"/>
                  <a:pt x="1618322" y="1680411"/>
                  <a:pt x="1646897" y="1666441"/>
                </a:cubicBezTo>
                <a:cubicBezTo>
                  <a:pt x="1675472" y="1652471"/>
                  <a:pt x="1689442" y="1652471"/>
                  <a:pt x="1718017" y="1638501"/>
                </a:cubicBezTo>
                <a:cubicBezTo>
                  <a:pt x="1746592" y="1624531"/>
                  <a:pt x="1760562" y="1615641"/>
                  <a:pt x="1789137" y="1595956"/>
                </a:cubicBezTo>
                <a:cubicBezTo>
                  <a:pt x="1817712" y="1576271"/>
                  <a:pt x="1831682" y="1552776"/>
                  <a:pt x="1860257" y="1538806"/>
                </a:cubicBezTo>
                <a:cubicBezTo>
                  <a:pt x="1888832" y="1524836"/>
                  <a:pt x="1902802" y="1527376"/>
                  <a:pt x="1931377" y="1524836"/>
                </a:cubicBezTo>
                <a:cubicBezTo>
                  <a:pt x="1959952" y="1522296"/>
                  <a:pt x="1973287" y="1528011"/>
                  <a:pt x="2001862" y="1524836"/>
                </a:cubicBezTo>
                <a:cubicBezTo>
                  <a:pt x="2030437" y="1521661"/>
                  <a:pt x="2044407" y="1513406"/>
                  <a:pt x="2072982" y="1510231"/>
                </a:cubicBezTo>
                <a:cubicBezTo>
                  <a:pt x="2101557" y="1507056"/>
                  <a:pt x="2115527" y="1512771"/>
                  <a:pt x="2144102" y="1510231"/>
                </a:cubicBezTo>
                <a:cubicBezTo>
                  <a:pt x="2172677" y="1507691"/>
                  <a:pt x="2186647" y="1498801"/>
                  <a:pt x="2215222" y="1496261"/>
                </a:cubicBezTo>
                <a:cubicBezTo>
                  <a:pt x="2243797" y="1493721"/>
                  <a:pt x="2257767" y="1490546"/>
                  <a:pt x="2286342" y="1496261"/>
                </a:cubicBezTo>
                <a:cubicBezTo>
                  <a:pt x="2314917" y="1501976"/>
                  <a:pt x="2328252" y="1519121"/>
                  <a:pt x="2356827" y="1524836"/>
                </a:cubicBezTo>
                <a:cubicBezTo>
                  <a:pt x="2385402" y="1530551"/>
                  <a:pt x="2399372" y="1524836"/>
                  <a:pt x="2427947" y="1524836"/>
                </a:cubicBezTo>
                <a:cubicBezTo>
                  <a:pt x="2456522" y="1524836"/>
                  <a:pt x="2470492" y="1519121"/>
                  <a:pt x="2499067" y="1524836"/>
                </a:cubicBezTo>
                <a:cubicBezTo>
                  <a:pt x="2527642" y="1530551"/>
                  <a:pt x="2541612" y="1547061"/>
                  <a:pt x="2570187" y="1552776"/>
                </a:cubicBezTo>
                <a:cubicBezTo>
                  <a:pt x="2598762" y="1558491"/>
                  <a:pt x="2612732" y="1549601"/>
                  <a:pt x="2641307" y="1552776"/>
                </a:cubicBezTo>
                <a:cubicBezTo>
                  <a:pt x="2669882" y="1555951"/>
                  <a:pt x="2700362" y="1578811"/>
                  <a:pt x="2711792" y="1567381"/>
                </a:cubicBezTo>
                <a:cubicBezTo>
                  <a:pt x="2723222" y="1555951"/>
                  <a:pt x="2700362" y="1524836"/>
                  <a:pt x="2697822" y="1496261"/>
                </a:cubicBezTo>
                <a:cubicBezTo>
                  <a:pt x="2695282" y="1467686"/>
                  <a:pt x="2706077" y="1453716"/>
                  <a:pt x="2697822" y="1425141"/>
                </a:cubicBezTo>
                <a:cubicBezTo>
                  <a:pt x="2689567" y="1396566"/>
                  <a:pt x="2655277" y="1382596"/>
                  <a:pt x="2655277" y="1354021"/>
                </a:cubicBezTo>
                <a:cubicBezTo>
                  <a:pt x="2655277" y="1325446"/>
                  <a:pt x="2680677" y="1312111"/>
                  <a:pt x="2697822" y="1283536"/>
                </a:cubicBezTo>
                <a:cubicBezTo>
                  <a:pt x="2714967" y="1254961"/>
                  <a:pt x="2728937" y="1240991"/>
                  <a:pt x="2740367" y="1212416"/>
                </a:cubicBezTo>
                <a:cubicBezTo>
                  <a:pt x="2751797" y="1183841"/>
                  <a:pt x="2760052" y="1169871"/>
                  <a:pt x="2754337" y="1141296"/>
                </a:cubicBezTo>
                <a:cubicBezTo>
                  <a:pt x="2748622" y="1112721"/>
                  <a:pt x="2734652" y="1089861"/>
                  <a:pt x="2711792" y="1070176"/>
                </a:cubicBezTo>
                <a:cubicBezTo>
                  <a:pt x="2688932" y="1050491"/>
                  <a:pt x="2669882" y="1036521"/>
                  <a:pt x="2641307" y="1042236"/>
                </a:cubicBezTo>
                <a:cubicBezTo>
                  <a:pt x="2612732" y="1047951"/>
                  <a:pt x="2598762" y="1084781"/>
                  <a:pt x="2570187" y="1098751"/>
                </a:cubicBezTo>
                <a:cubicBezTo>
                  <a:pt x="2541612" y="1112721"/>
                  <a:pt x="2516212" y="1124151"/>
                  <a:pt x="2499067" y="1112721"/>
                </a:cubicBezTo>
                <a:cubicBezTo>
                  <a:pt x="2481922" y="1101291"/>
                  <a:pt x="2473667" y="1061921"/>
                  <a:pt x="2485097" y="1042236"/>
                </a:cubicBezTo>
                <a:cubicBezTo>
                  <a:pt x="2496527" y="1022551"/>
                  <a:pt x="2538437" y="1033346"/>
                  <a:pt x="2555582" y="1013661"/>
                </a:cubicBezTo>
                <a:cubicBezTo>
                  <a:pt x="2572727" y="993976"/>
                  <a:pt x="2564472" y="971116"/>
                  <a:pt x="2570187" y="942541"/>
                </a:cubicBezTo>
                <a:cubicBezTo>
                  <a:pt x="2575902" y="913966"/>
                  <a:pt x="2575902" y="899996"/>
                  <a:pt x="2584157" y="871421"/>
                </a:cubicBezTo>
                <a:cubicBezTo>
                  <a:pt x="2592412" y="842846"/>
                  <a:pt x="2604477" y="828876"/>
                  <a:pt x="2612732" y="800301"/>
                </a:cubicBezTo>
                <a:cubicBezTo>
                  <a:pt x="2620987" y="771726"/>
                  <a:pt x="2626702" y="758391"/>
                  <a:pt x="2626702" y="729816"/>
                </a:cubicBezTo>
                <a:cubicBezTo>
                  <a:pt x="2626702" y="701241"/>
                  <a:pt x="2615272" y="687271"/>
                  <a:pt x="2612732" y="658696"/>
                </a:cubicBezTo>
                <a:cubicBezTo>
                  <a:pt x="2610192" y="630121"/>
                  <a:pt x="2620987" y="616151"/>
                  <a:pt x="2612732" y="587576"/>
                </a:cubicBezTo>
                <a:cubicBezTo>
                  <a:pt x="2604477" y="559001"/>
                  <a:pt x="2593047" y="539316"/>
                  <a:pt x="2570187" y="516456"/>
                </a:cubicBezTo>
                <a:cubicBezTo>
                  <a:pt x="2547327" y="493596"/>
                  <a:pt x="2527642" y="493596"/>
                  <a:pt x="2499067" y="473911"/>
                </a:cubicBezTo>
                <a:cubicBezTo>
                  <a:pt x="2470492" y="454226"/>
                  <a:pt x="2456522" y="431366"/>
                  <a:pt x="2427947" y="417396"/>
                </a:cubicBezTo>
                <a:cubicBezTo>
                  <a:pt x="2399372" y="403426"/>
                  <a:pt x="2385402" y="414221"/>
                  <a:pt x="2356827" y="402791"/>
                </a:cubicBezTo>
                <a:cubicBezTo>
                  <a:pt x="2328252" y="391361"/>
                  <a:pt x="2311742" y="383106"/>
                  <a:pt x="2286342" y="360246"/>
                </a:cubicBezTo>
                <a:cubicBezTo>
                  <a:pt x="2260942" y="337386"/>
                  <a:pt x="2238082" y="317701"/>
                  <a:pt x="2229192" y="289126"/>
                </a:cubicBezTo>
                <a:cubicBezTo>
                  <a:pt x="2220302" y="260551"/>
                  <a:pt x="2226017" y="247216"/>
                  <a:pt x="2243162" y="218641"/>
                </a:cubicBezTo>
                <a:cubicBezTo>
                  <a:pt x="2260307" y="190066"/>
                  <a:pt x="2297137" y="176096"/>
                  <a:pt x="2314282" y="147521"/>
                </a:cubicBezTo>
                <a:cubicBezTo>
                  <a:pt x="2331427" y="118946"/>
                  <a:pt x="2340317" y="99261"/>
                  <a:pt x="2328887" y="76401"/>
                </a:cubicBezTo>
                <a:cubicBezTo>
                  <a:pt x="2317457" y="53541"/>
                  <a:pt x="2286342" y="47826"/>
                  <a:pt x="2257767" y="33856"/>
                </a:cubicBezTo>
                <a:cubicBezTo>
                  <a:pt x="2229192" y="19886"/>
                  <a:pt x="2215222" y="10996"/>
                  <a:pt x="2186647" y="5281"/>
                </a:cubicBezTo>
                <a:cubicBezTo>
                  <a:pt x="2158072" y="-434"/>
                  <a:pt x="2144102" y="-2974"/>
                  <a:pt x="2115527" y="5281"/>
                </a:cubicBezTo>
                <a:cubicBezTo>
                  <a:pt x="2086952" y="13536"/>
                  <a:pt x="2072982" y="42111"/>
                  <a:pt x="2044407" y="47826"/>
                </a:cubicBezTo>
                <a:cubicBezTo>
                  <a:pt x="2015832" y="53541"/>
                  <a:pt x="1993607" y="22426"/>
                  <a:pt x="1973922" y="33856"/>
                </a:cubicBezTo>
                <a:cubicBezTo>
                  <a:pt x="1954237" y="45286"/>
                  <a:pt x="1965032" y="87831"/>
                  <a:pt x="1945347" y="104976"/>
                </a:cubicBezTo>
                <a:cubicBezTo>
                  <a:pt x="1925662" y="122121"/>
                  <a:pt x="1902802" y="110691"/>
                  <a:pt x="1874227" y="118946"/>
                </a:cubicBezTo>
                <a:cubicBezTo>
                  <a:pt x="1845652" y="127201"/>
                  <a:pt x="1831682" y="153236"/>
                  <a:pt x="1803107" y="147521"/>
                </a:cubicBezTo>
                <a:cubicBezTo>
                  <a:pt x="1774532" y="141806"/>
                  <a:pt x="1760562" y="101801"/>
                  <a:pt x="1731987" y="90371"/>
                </a:cubicBezTo>
                <a:cubicBezTo>
                  <a:pt x="1703412" y="78941"/>
                  <a:pt x="1690077" y="82116"/>
                  <a:pt x="1661502" y="90371"/>
                </a:cubicBezTo>
                <a:cubicBezTo>
                  <a:pt x="1632927" y="98626"/>
                  <a:pt x="1618957" y="129741"/>
                  <a:pt x="1590382" y="132916"/>
                </a:cubicBezTo>
                <a:cubicBezTo>
                  <a:pt x="1561807" y="136091"/>
                  <a:pt x="1547837" y="110691"/>
                  <a:pt x="1519262" y="104976"/>
                </a:cubicBezTo>
                <a:cubicBezTo>
                  <a:pt x="1490687" y="99261"/>
                  <a:pt x="1476717" y="102436"/>
                  <a:pt x="1448142" y="104976"/>
                </a:cubicBezTo>
                <a:cubicBezTo>
                  <a:pt x="1419567" y="107516"/>
                  <a:pt x="1405597" y="116406"/>
                  <a:pt x="1377022" y="118946"/>
                </a:cubicBezTo>
                <a:cubicBezTo>
                  <a:pt x="1348447" y="121486"/>
                  <a:pt x="1335112" y="118946"/>
                  <a:pt x="1306537" y="118946"/>
                </a:cubicBezTo>
                <a:cubicBezTo>
                  <a:pt x="1277962" y="118946"/>
                  <a:pt x="1263992" y="124661"/>
                  <a:pt x="1235417" y="118946"/>
                </a:cubicBezTo>
                <a:cubicBezTo>
                  <a:pt x="1206842" y="113231"/>
                  <a:pt x="1192872" y="96086"/>
                  <a:pt x="1164297" y="90371"/>
                </a:cubicBezTo>
                <a:cubicBezTo>
                  <a:pt x="1135722" y="84656"/>
                  <a:pt x="1121752" y="84656"/>
                  <a:pt x="1093177" y="90371"/>
                </a:cubicBezTo>
                <a:cubicBezTo>
                  <a:pt x="1064602" y="96086"/>
                  <a:pt x="1050632" y="115771"/>
                  <a:pt x="1022057" y="118946"/>
                </a:cubicBezTo>
                <a:cubicBezTo>
                  <a:pt x="993482" y="122121"/>
                  <a:pt x="980147" y="107516"/>
                  <a:pt x="951572" y="104976"/>
                </a:cubicBezTo>
                <a:cubicBezTo>
                  <a:pt x="922997" y="102436"/>
                  <a:pt x="909027" y="104976"/>
                  <a:pt x="880452" y="104976"/>
                </a:cubicBezTo>
                <a:cubicBezTo>
                  <a:pt x="851877" y="104976"/>
                  <a:pt x="837907" y="104976"/>
                  <a:pt x="809332" y="104976"/>
                </a:cubicBezTo>
                <a:cubicBezTo>
                  <a:pt x="780757" y="104976"/>
                  <a:pt x="766787" y="108151"/>
                  <a:pt x="738212" y="104976"/>
                </a:cubicBezTo>
                <a:cubicBezTo>
                  <a:pt x="709637" y="101801"/>
                  <a:pt x="695667" y="90371"/>
                  <a:pt x="667092" y="90371"/>
                </a:cubicBezTo>
                <a:cubicBezTo>
                  <a:pt x="638517" y="90371"/>
                  <a:pt x="625182" y="101801"/>
                  <a:pt x="596607" y="104976"/>
                </a:cubicBezTo>
                <a:cubicBezTo>
                  <a:pt x="568032" y="108151"/>
                  <a:pt x="554062" y="104976"/>
                  <a:pt x="525487" y="104976"/>
                </a:cubicBezTo>
                <a:cubicBezTo>
                  <a:pt x="496912" y="104976"/>
                  <a:pt x="482942" y="104976"/>
                  <a:pt x="454367" y="104976"/>
                </a:cubicBezTo>
                <a:cubicBezTo>
                  <a:pt x="425792" y="104976"/>
                  <a:pt x="411822" y="104976"/>
                  <a:pt x="383247" y="104976"/>
                </a:cubicBezTo>
                <a:cubicBezTo>
                  <a:pt x="354672" y="104976"/>
                  <a:pt x="340702" y="102436"/>
                  <a:pt x="312127" y="104976"/>
                </a:cubicBezTo>
                <a:cubicBezTo>
                  <a:pt x="283552" y="107516"/>
                  <a:pt x="270217" y="116406"/>
                  <a:pt x="241642" y="118946"/>
                </a:cubicBezTo>
                <a:cubicBezTo>
                  <a:pt x="213067" y="121486"/>
                  <a:pt x="199097" y="121486"/>
                  <a:pt x="170522" y="118946"/>
                </a:cubicBezTo>
                <a:cubicBezTo>
                  <a:pt x="141947" y="116406"/>
                  <a:pt x="112102" y="107516"/>
                  <a:pt x="99402" y="104976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401445" y="1915160"/>
            <a:ext cx="3122295" cy="1732915"/>
          </a:xfrm>
          <a:custGeom>
            <a:avLst/>
            <a:gdLst>
              <a:gd name="connisteX0" fmla="*/ 2857724 w 3122542"/>
              <a:gd name="connsiteY0" fmla="*/ 71569 h 1732729"/>
              <a:gd name="connisteX1" fmla="*/ 2914239 w 3122542"/>
              <a:gd name="connsiteY1" fmla="*/ 142689 h 1732729"/>
              <a:gd name="connisteX2" fmla="*/ 2985359 w 3122542"/>
              <a:gd name="connsiteY2" fmla="*/ 185234 h 1732729"/>
              <a:gd name="connisteX3" fmla="*/ 3056479 w 3122542"/>
              <a:gd name="connsiteY3" fmla="*/ 227779 h 1732729"/>
              <a:gd name="connisteX4" fmla="*/ 3112994 w 3122542"/>
              <a:gd name="connsiteY4" fmla="*/ 298899 h 1732729"/>
              <a:gd name="connisteX5" fmla="*/ 3112994 w 3122542"/>
              <a:gd name="connsiteY5" fmla="*/ 369384 h 1732729"/>
              <a:gd name="connisteX6" fmla="*/ 3041874 w 3122542"/>
              <a:gd name="connsiteY6" fmla="*/ 397959 h 1732729"/>
              <a:gd name="connisteX7" fmla="*/ 3027904 w 3122542"/>
              <a:gd name="connsiteY7" fmla="*/ 469079 h 1732729"/>
              <a:gd name="connisteX8" fmla="*/ 3027904 w 3122542"/>
              <a:gd name="connsiteY8" fmla="*/ 540199 h 1732729"/>
              <a:gd name="connisteX9" fmla="*/ 3027904 w 3122542"/>
              <a:gd name="connsiteY9" fmla="*/ 611319 h 1732729"/>
              <a:gd name="connisteX10" fmla="*/ 3027904 w 3122542"/>
              <a:gd name="connsiteY10" fmla="*/ 681804 h 1732729"/>
              <a:gd name="connisteX11" fmla="*/ 3027904 w 3122542"/>
              <a:gd name="connsiteY11" fmla="*/ 752924 h 1732729"/>
              <a:gd name="connisteX12" fmla="*/ 2999329 w 3122542"/>
              <a:gd name="connsiteY12" fmla="*/ 824044 h 1732729"/>
              <a:gd name="connisteX13" fmla="*/ 2956784 w 3122542"/>
              <a:gd name="connsiteY13" fmla="*/ 895164 h 1732729"/>
              <a:gd name="connisteX14" fmla="*/ 3027904 w 3122542"/>
              <a:gd name="connsiteY14" fmla="*/ 937709 h 1732729"/>
              <a:gd name="connisteX15" fmla="*/ 3070449 w 3122542"/>
              <a:gd name="connsiteY15" fmla="*/ 1008829 h 1732729"/>
              <a:gd name="connisteX16" fmla="*/ 3056479 w 3122542"/>
              <a:gd name="connsiteY16" fmla="*/ 1079314 h 1732729"/>
              <a:gd name="connisteX17" fmla="*/ 3027904 w 3122542"/>
              <a:gd name="connsiteY17" fmla="*/ 1150434 h 1732729"/>
              <a:gd name="connisteX18" fmla="*/ 2956784 w 3122542"/>
              <a:gd name="connsiteY18" fmla="*/ 1192979 h 1732729"/>
              <a:gd name="connisteX19" fmla="*/ 2886299 w 3122542"/>
              <a:gd name="connsiteY19" fmla="*/ 1192979 h 1732729"/>
              <a:gd name="connisteX20" fmla="*/ 2815179 w 3122542"/>
              <a:gd name="connsiteY20" fmla="*/ 1221554 h 1732729"/>
              <a:gd name="connisteX21" fmla="*/ 2744059 w 3122542"/>
              <a:gd name="connsiteY21" fmla="*/ 1250129 h 1732729"/>
              <a:gd name="connisteX22" fmla="*/ 2672939 w 3122542"/>
              <a:gd name="connsiteY22" fmla="*/ 1250129 h 1732729"/>
              <a:gd name="connisteX23" fmla="*/ 2601819 w 3122542"/>
              <a:gd name="connsiteY23" fmla="*/ 1264099 h 1732729"/>
              <a:gd name="connisteX24" fmla="*/ 2531334 w 3122542"/>
              <a:gd name="connsiteY24" fmla="*/ 1292674 h 1732729"/>
              <a:gd name="connisteX25" fmla="*/ 2460214 w 3122542"/>
              <a:gd name="connsiteY25" fmla="*/ 1306644 h 1732729"/>
              <a:gd name="connisteX26" fmla="*/ 2389094 w 3122542"/>
              <a:gd name="connsiteY26" fmla="*/ 1335219 h 1732729"/>
              <a:gd name="connisteX27" fmla="*/ 2317974 w 3122542"/>
              <a:gd name="connsiteY27" fmla="*/ 1335219 h 1732729"/>
              <a:gd name="connisteX28" fmla="*/ 2246854 w 3122542"/>
              <a:gd name="connsiteY28" fmla="*/ 1349189 h 1732729"/>
              <a:gd name="connisteX29" fmla="*/ 2176369 w 3122542"/>
              <a:gd name="connsiteY29" fmla="*/ 1349189 h 1732729"/>
              <a:gd name="connisteX30" fmla="*/ 2105249 w 3122542"/>
              <a:gd name="connsiteY30" fmla="*/ 1349189 h 1732729"/>
              <a:gd name="connisteX31" fmla="*/ 2034129 w 3122542"/>
              <a:gd name="connsiteY31" fmla="*/ 1349189 h 1732729"/>
              <a:gd name="connisteX32" fmla="*/ 1963009 w 3122542"/>
              <a:gd name="connsiteY32" fmla="*/ 1363794 h 1732729"/>
              <a:gd name="connisteX33" fmla="*/ 1891889 w 3122542"/>
              <a:gd name="connsiteY33" fmla="*/ 1363794 h 1732729"/>
              <a:gd name="connisteX34" fmla="*/ 1820769 w 3122542"/>
              <a:gd name="connsiteY34" fmla="*/ 1391734 h 1732729"/>
              <a:gd name="connisteX35" fmla="*/ 1735679 w 3122542"/>
              <a:gd name="connsiteY35" fmla="*/ 1420309 h 1732729"/>
              <a:gd name="connisteX36" fmla="*/ 1665194 w 3122542"/>
              <a:gd name="connsiteY36" fmla="*/ 1448884 h 1732729"/>
              <a:gd name="connisteX37" fmla="*/ 1594074 w 3122542"/>
              <a:gd name="connsiteY37" fmla="*/ 1477459 h 1732729"/>
              <a:gd name="connisteX38" fmla="*/ 1522954 w 3122542"/>
              <a:gd name="connsiteY38" fmla="*/ 1491429 h 1732729"/>
              <a:gd name="connisteX39" fmla="*/ 1451834 w 3122542"/>
              <a:gd name="connsiteY39" fmla="*/ 1505399 h 1732729"/>
              <a:gd name="connisteX40" fmla="*/ 1380714 w 3122542"/>
              <a:gd name="connsiteY40" fmla="*/ 1505399 h 1732729"/>
              <a:gd name="connisteX41" fmla="*/ 1310229 w 3122542"/>
              <a:gd name="connsiteY41" fmla="*/ 1520004 h 1732729"/>
              <a:gd name="connisteX42" fmla="*/ 1239109 w 3122542"/>
              <a:gd name="connsiteY42" fmla="*/ 1520004 h 1732729"/>
              <a:gd name="connisteX43" fmla="*/ 1167989 w 3122542"/>
              <a:gd name="connsiteY43" fmla="*/ 1505399 h 1732729"/>
              <a:gd name="connisteX44" fmla="*/ 1096869 w 3122542"/>
              <a:gd name="connsiteY44" fmla="*/ 1491429 h 1732729"/>
              <a:gd name="connisteX45" fmla="*/ 1025749 w 3122542"/>
              <a:gd name="connsiteY45" fmla="*/ 1462854 h 1732729"/>
              <a:gd name="connisteX46" fmla="*/ 955264 w 3122542"/>
              <a:gd name="connsiteY46" fmla="*/ 1477459 h 1732729"/>
              <a:gd name="connisteX47" fmla="*/ 884144 w 3122542"/>
              <a:gd name="connsiteY47" fmla="*/ 1491429 h 1732729"/>
              <a:gd name="connisteX48" fmla="*/ 813024 w 3122542"/>
              <a:gd name="connsiteY48" fmla="*/ 1505399 h 1732729"/>
              <a:gd name="connisteX49" fmla="*/ 741904 w 3122542"/>
              <a:gd name="connsiteY49" fmla="*/ 1505399 h 1732729"/>
              <a:gd name="connisteX50" fmla="*/ 670784 w 3122542"/>
              <a:gd name="connsiteY50" fmla="*/ 1520004 h 1732729"/>
              <a:gd name="connisteX51" fmla="*/ 600299 w 3122542"/>
              <a:gd name="connsiteY51" fmla="*/ 1505399 h 1732729"/>
              <a:gd name="connisteX52" fmla="*/ 529179 w 3122542"/>
              <a:gd name="connsiteY52" fmla="*/ 1505399 h 1732729"/>
              <a:gd name="connisteX53" fmla="*/ 458059 w 3122542"/>
              <a:gd name="connsiteY53" fmla="*/ 1520004 h 1732729"/>
              <a:gd name="connisteX54" fmla="*/ 386939 w 3122542"/>
              <a:gd name="connsiteY54" fmla="*/ 1547944 h 1732729"/>
              <a:gd name="connisteX55" fmla="*/ 315819 w 3122542"/>
              <a:gd name="connsiteY55" fmla="*/ 1605094 h 1732729"/>
              <a:gd name="connisteX56" fmla="*/ 301849 w 3122542"/>
              <a:gd name="connsiteY56" fmla="*/ 1676214 h 1732729"/>
              <a:gd name="connisteX57" fmla="*/ 230729 w 3122542"/>
              <a:gd name="connsiteY57" fmla="*/ 1732729 h 1732729"/>
              <a:gd name="connisteX58" fmla="*/ 159609 w 3122542"/>
              <a:gd name="connsiteY58" fmla="*/ 1676214 h 1732729"/>
              <a:gd name="connisteX59" fmla="*/ 89124 w 3122542"/>
              <a:gd name="connsiteY59" fmla="*/ 1704154 h 1732729"/>
              <a:gd name="connisteX60" fmla="*/ 31974 w 3122542"/>
              <a:gd name="connsiteY60" fmla="*/ 1633034 h 1732729"/>
              <a:gd name="connisteX61" fmla="*/ 3399 w 3122542"/>
              <a:gd name="connsiteY61" fmla="*/ 1562549 h 1732729"/>
              <a:gd name="connisteX62" fmla="*/ 3399 w 3122542"/>
              <a:gd name="connsiteY62" fmla="*/ 1491429 h 1732729"/>
              <a:gd name="connisteX63" fmla="*/ 18004 w 3122542"/>
              <a:gd name="connsiteY63" fmla="*/ 1420309 h 1732729"/>
              <a:gd name="connisteX64" fmla="*/ 31974 w 3122542"/>
              <a:gd name="connsiteY64" fmla="*/ 1349189 h 1732729"/>
              <a:gd name="connisteX65" fmla="*/ 18004 w 3122542"/>
              <a:gd name="connsiteY65" fmla="*/ 1278069 h 1732729"/>
              <a:gd name="connisteX66" fmla="*/ 60549 w 3122542"/>
              <a:gd name="connsiteY66" fmla="*/ 1207584 h 1732729"/>
              <a:gd name="connisteX67" fmla="*/ 131669 w 3122542"/>
              <a:gd name="connsiteY67" fmla="*/ 1136464 h 1732729"/>
              <a:gd name="connisteX68" fmla="*/ 202154 w 3122542"/>
              <a:gd name="connsiteY68" fmla="*/ 1093919 h 1732729"/>
              <a:gd name="connisteX69" fmla="*/ 216759 w 3122542"/>
              <a:gd name="connsiteY69" fmla="*/ 1022799 h 1732729"/>
              <a:gd name="connisteX70" fmla="*/ 216759 w 3122542"/>
              <a:gd name="connsiteY70" fmla="*/ 951679 h 1732729"/>
              <a:gd name="connisteX71" fmla="*/ 245334 w 3122542"/>
              <a:gd name="connsiteY71" fmla="*/ 880559 h 1732729"/>
              <a:gd name="connisteX72" fmla="*/ 245334 w 3122542"/>
              <a:gd name="connsiteY72" fmla="*/ 810074 h 1732729"/>
              <a:gd name="connisteX73" fmla="*/ 273274 w 3122542"/>
              <a:gd name="connsiteY73" fmla="*/ 738954 h 1732729"/>
              <a:gd name="connisteX74" fmla="*/ 315819 w 3122542"/>
              <a:gd name="connsiteY74" fmla="*/ 667834 h 1732729"/>
              <a:gd name="connisteX75" fmla="*/ 358364 w 3122542"/>
              <a:gd name="connsiteY75" fmla="*/ 596714 h 1732729"/>
              <a:gd name="connisteX76" fmla="*/ 429484 w 3122542"/>
              <a:gd name="connsiteY76" fmla="*/ 540199 h 1732729"/>
              <a:gd name="connisteX77" fmla="*/ 500604 w 3122542"/>
              <a:gd name="connsiteY77" fmla="*/ 525594 h 1732729"/>
              <a:gd name="connisteX78" fmla="*/ 458059 w 3122542"/>
              <a:gd name="connsiteY78" fmla="*/ 455109 h 1732729"/>
              <a:gd name="connisteX79" fmla="*/ 529179 w 3122542"/>
              <a:gd name="connsiteY79" fmla="*/ 440504 h 1732729"/>
              <a:gd name="connisteX80" fmla="*/ 571724 w 3122542"/>
              <a:gd name="connsiteY80" fmla="*/ 369384 h 1732729"/>
              <a:gd name="connisteX81" fmla="*/ 642844 w 3122542"/>
              <a:gd name="connsiteY81" fmla="*/ 369384 h 1732729"/>
              <a:gd name="connisteX82" fmla="*/ 713329 w 3122542"/>
              <a:gd name="connsiteY82" fmla="*/ 383989 h 1732729"/>
              <a:gd name="connisteX83" fmla="*/ 784449 w 3122542"/>
              <a:gd name="connsiteY83" fmla="*/ 383989 h 1732729"/>
              <a:gd name="connisteX84" fmla="*/ 855569 w 3122542"/>
              <a:gd name="connsiteY84" fmla="*/ 383989 h 1732729"/>
              <a:gd name="connisteX85" fmla="*/ 926689 w 3122542"/>
              <a:gd name="connsiteY85" fmla="*/ 383989 h 1732729"/>
              <a:gd name="connisteX86" fmla="*/ 997809 w 3122542"/>
              <a:gd name="connsiteY86" fmla="*/ 383989 h 1732729"/>
              <a:gd name="connisteX87" fmla="*/ 1068294 w 3122542"/>
              <a:gd name="connsiteY87" fmla="*/ 383989 h 1732729"/>
              <a:gd name="connisteX88" fmla="*/ 1139414 w 3122542"/>
              <a:gd name="connsiteY88" fmla="*/ 383989 h 1732729"/>
              <a:gd name="connisteX89" fmla="*/ 1210534 w 3122542"/>
              <a:gd name="connsiteY89" fmla="*/ 369384 h 1732729"/>
              <a:gd name="connisteX90" fmla="*/ 1281654 w 3122542"/>
              <a:gd name="connsiteY90" fmla="*/ 355414 h 1732729"/>
              <a:gd name="connisteX91" fmla="*/ 1352774 w 3122542"/>
              <a:gd name="connsiteY91" fmla="*/ 341444 h 1732729"/>
              <a:gd name="connisteX92" fmla="*/ 1423259 w 3122542"/>
              <a:gd name="connsiteY92" fmla="*/ 355414 h 1732729"/>
              <a:gd name="connisteX93" fmla="*/ 1494379 w 3122542"/>
              <a:gd name="connsiteY93" fmla="*/ 369384 h 1732729"/>
              <a:gd name="connisteX94" fmla="*/ 1565499 w 3122542"/>
              <a:gd name="connsiteY94" fmla="*/ 369384 h 1732729"/>
              <a:gd name="connisteX95" fmla="*/ 1636619 w 3122542"/>
              <a:gd name="connsiteY95" fmla="*/ 326839 h 1732729"/>
              <a:gd name="connisteX96" fmla="*/ 1693134 w 3122542"/>
              <a:gd name="connsiteY96" fmla="*/ 256354 h 1732729"/>
              <a:gd name="connisteX97" fmla="*/ 1764254 w 3122542"/>
              <a:gd name="connsiteY97" fmla="*/ 241749 h 1732729"/>
              <a:gd name="connisteX98" fmla="*/ 1835374 w 3122542"/>
              <a:gd name="connsiteY98" fmla="*/ 227779 h 1732729"/>
              <a:gd name="connisteX99" fmla="*/ 1906494 w 3122542"/>
              <a:gd name="connsiteY99" fmla="*/ 199204 h 1732729"/>
              <a:gd name="connisteX100" fmla="*/ 1976979 w 3122542"/>
              <a:gd name="connsiteY100" fmla="*/ 170629 h 1732729"/>
              <a:gd name="connisteX101" fmla="*/ 2048099 w 3122542"/>
              <a:gd name="connsiteY101" fmla="*/ 142689 h 1732729"/>
              <a:gd name="connisteX102" fmla="*/ 2119219 w 3122542"/>
              <a:gd name="connsiteY102" fmla="*/ 100144 h 1732729"/>
              <a:gd name="connisteX103" fmla="*/ 2161764 w 3122542"/>
              <a:gd name="connsiteY103" fmla="*/ 29024 h 1732729"/>
              <a:gd name="connisteX104" fmla="*/ 2246854 w 3122542"/>
              <a:gd name="connsiteY104" fmla="*/ 14419 h 1732729"/>
              <a:gd name="connisteX105" fmla="*/ 2317974 w 3122542"/>
              <a:gd name="connsiteY105" fmla="*/ 29024 h 1732729"/>
              <a:gd name="connisteX106" fmla="*/ 2389094 w 3122542"/>
              <a:gd name="connsiteY106" fmla="*/ 449 h 1732729"/>
              <a:gd name="connisteX107" fmla="*/ 2460214 w 3122542"/>
              <a:gd name="connsiteY107" fmla="*/ 14419 h 1732729"/>
              <a:gd name="connisteX108" fmla="*/ 2531334 w 3122542"/>
              <a:gd name="connsiteY108" fmla="*/ 14419 h 1732729"/>
              <a:gd name="connisteX109" fmla="*/ 2601819 w 3122542"/>
              <a:gd name="connsiteY109" fmla="*/ 14419 h 1732729"/>
              <a:gd name="connisteX110" fmla="*/ 2672939 w 3122542"/>
              <a:gd name="connsiteY110" fmla="*/ 29024 h 1732729"/>
              <a:gd name="connisteX111" fmla="*/ 2744059 w 3122542"/>
              <a:gd name="connsiteY111" fmla="*/ 14419 h 1732729"/>
              <a:gd name="connisteX112" fmla="*/ 2815179 w 3122542"/>
              <a:gd name="connsiteY112" fmla="*/ 29024 h 1732729"/>
              <a:gd name="connisteX113" fmla="*/ 2871694 w 3122542"/>
              <a:gd name="connsiteY113" fmla="*/ 100144 h 17327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</a:cxnLst>
            <a:rect l="l" t="t" r="r" b="b"/>
            <a:pathLst>
              <a:path w="3122543" h="1732729">
                <a:moveTo>
                  <a:pt x="2857724" y="71569"/>
                </a:moveTo>
                <a:cubicBezTo>
                  <a:pt x="2867884" y="84904"/>
                  <a:pt x="2888839" y="119829"/>
                  <a:pt x="2914239" y="142689"/>
                </a:cubicBezTo>
                <a:cubicBezTo>
                  <a:pt x="2939639" y="165549"/>
                  <a:pt x="2956784" y="168089"/>
                  <a:pt x="2985359" y="185234"/>
                </a:cubicBezTo>
                <a:cubicBezTo>
                  <a:pt x="3013934" y="202379"/>
                  <a:pt x="3031079" y="204919"/>
                  <a:pt x="3056479" y="227779"/>
                </a:cubicBezTo>
                <a:cubicBezTo>
                  <a:pt x="3081879" y="250639"/>
                  <a:pt x="3101564" y="270324"/>
                  <a:pt x="3112994" y="298899"/>
                </a:cubicBezTo>
                <a:cubicBezTo>
                  <a:pt x="3124424" y="327474"/>
                  <a:pt x="3126964" y="349699"/>
                  <a:pt x="3112994" y="369384"/>
                </a:cubicBezTo>
                <a:cubicBezTo>
                  <a:pt x="3099024" y="389069"/>
                  <a:pt x="3059019" y="378274"/>
                  <a:pt x="3041874" y="397959"/>
                </a:cubicBezTo>
                <a:cubicBezTo>
                  <a:pt x="3024729" y="417644"/>
                  <a:pt x="3030444" y="440504"/>
                  <a:pt x="3027904" y="469079"/>
                </a:cubicBezTo>
                <a:cubicBezTo>
                  <a:pt x="3025364" y="497654"/>
                  <a:pt x="3027904" y="511624"/>
                  <a:pt x="3027904" y="540199"/>
                </a:cubicBezTo>
                <a:cubicBezTo>
                  <a:pt x="3027904" y="568774"/>
                  <a:pt x="3027904" y="582744"/>
                  <a:pt x="3027904" y="611319"/>
                </a:cubicBezTo>
                <a:cubicBezTo>
                  <a:pt x="3027904" y="639894"/>
                  <a:pt x="3027904" y="653229"/>
                  <a:pt x="3027904" y="681804"/>
                </a:cubicBezTo>
                <a:cubicBezTo>
                  <a:pt x="3027904" y="710379"/>
                  <a:pt x="3033619" y="724349"/>
                  <a:pt x="3027904" y="752924"/>
                </a:cubicBezTo>
                <a:cubicBezTo>
                  <a:pt x="3022189" y="781499"/>
                  <a:pt x="3013299" y="795469"/>
                  <a:pt x="2999329" y="824044"/>
                </a:cubicBezTo>
                <a:cubicBezTo>
                  <a:pt x="2985359" y="852619"/>
                  <a:pt x="2951069" y="872304"/>
                  <a:pt x="2956784" y="895164"/>
                </a:cubicBezTo>
                <a:cubicBezTo>
                  <a:pt x="2962499" y="918024"/>
                  <a:pt x="3005044" y="914849"/>
                  <a:pt x="3027904" y="937709"/>
                </a:cubicBezTo>
                <a:cubicBezTo>
                  <a:pt x="3050764" y="960569"/>
                  <a:pt x="3064734" y="980254"/>
                  <a:pt x="3070449" y="1008829"/>
                </a:cubicBezTo>
                <a:cubicBezTo>
                  <a:pt x="3076164" y="1037404"/>
                  <a:pt x="3064734" y="1050739"/>
                  <a:pt x="3056479" y="1079314"/>
                </a:cubicBezTo>
                <a:cubicBezTo>
                  <a:pt x="3048224" y="1107889"/>
                  <a:pt x="3047589" y="1127574"/>
                  <a:pt x="3027904" y="1150434"/>
                </a:cubicBezTo>
                <a:cubicBezTo>
                  <a:pt x="3008219" y="1173294"/>
                  <a:pt x="2985359" y="1184724"/>
                  <a:pt x="2956784" y="1192979"/>
                </a:cubicBezTo>
                <a:cubicBezTo>
                  <a:pt x="2928209" y="1201234"/>
                  <a:pt x="2914874" y="1187264"/>
                  <a:pt x="2886299" y="1192979"/>
                </a:cubicBezTo>
                <a:cubicBezTo>
                  <a:pt x="2857724" y="1198694"/>
                  <a:pt x="2843754" y="1210124"/>
                  <a:pt x="2815179" y="1221554"/>
                </a:cubicBezTo>
                <a:cubicBezTo>
                  <a:pt x="2786604" y="1232984"/>
                  <a:pt x="2772634" y="1244414"/>
                  <a:pt x="2744059" y="1250129"/>
                </a:cubicBezTo>
                <a:cubicBezTo>
                  <a:pt x="2715484" y="1255844"/>
                  <a:pt x="2701514" y="1247589"/>
                  <a:pt x="2672939" y="1250129"/>
                </a:cubicBezTo>
                <a:cubicBezTo>
                  <a:pt x="2644364" y="1252669"/>
                  <a:pt x="2630394" y="1255844"/>
                  <a:pt x="2601819" y="1264099"/>
                </a:cubicBezTo>
                <a:cubicBezTo>
                  <a:pt x="2573244" y="1272354"/>
                  <a:pt x="2559909" y="1284419"/>
                  <a:pt x="2531334" y="1292674"/>
                </a:cubicBezTo>
                <a:cubicBezTo>
                  <a:pt x="2502759" y="1300929"/>
                  <a:pt x="2488789" y="1298389"/>
                  <a:pt x="2460214" y="1306644"/>
                </a:cubicBezTo>
                <a:cubicBezTo>
                  <a:pt x="2431639" y="1314899"/>
                  <a:pt x="2417669" y="1329504"/>
                  <a:pt x="2389094" y="1335219"/>
                </a:cubicBezTo>
                <a:cubicBezTo>
                  <a:pt x="2360519" y="1340934"/>
                  <a:pt x="2346549" y="1332679"/>
                  <a:pt x="2317974" y="1335219"/>
                </a:cubicBezTo>
                <a:cubicBezTo>
                  <a:pt x="2289399" y="1337759"/>
                  <a:pt x="2275429" y="1346649"/>
                  <a:pt x="2246854" y="1349189"/>
                </a:cubicBezTo>
                <a:cubicBezTo>
                  <a:pt x="2218279" y="1351729"/>
                  <a:pt x="2204944" y="1349189"/>
                  <a:pt x="2176369" y="1349189"/>
                </a:cubicBezTo>
                <a:cubicBezTo>
                  <a:pt x="2147794" y="1349189"/>
                  <a:pt x="2133824" y="1349189"/>
                  <a:pt x="2105249" y="1349189"/>
                </a:cubicBezTo>
                <a:cubicBezTo>
                  <a:pt x="2076674" y="1349189"/>
                  <a:pt x="2062704" y="1346014"/>
                  <a:pt x="2034129" y="1349189"/>
                </a:cubicBezTo>
                <a:cubicBezTo>
                  <a:pt x="2005554" y="1352364"/>
                  <a:pt x="1991584" y="1360619"/>
                  <a:pt x="1963009" y="1363794"/>
                </a:cubicBezTo>
                <a:cubicBezTo>
                  <a:pt x="1934434" y="1366969"/>
                  <a:pt x="1920464" y="1358079"/>
                  <a:pt x="1891889" y="1363794"/>
                </a:cubicBezTo>
                <a:cubicBezTo>
                  <a:pt x="1863314" y="1369509"/>
                  <a:pt x="1851884" y="1380304"/>
                  <a:pt x="1820769" y="1391734"/>
                </a:cubicBezTo>
                <a:cubicBezTo>
                  <a:pt x="1789654" y="1403164"/>
                  <a:pt x="1766794" y="1408879"/>
                  <a:pt x="1735679" y="1420309"/>
                </a:cubicBezTo>
                <a:cubicBezTo>
                  <a:pt x="1704564" y="1431739"/>
                  <a:pt x="1693769" y="1437454"/>
                  <a:pt x="1665194" y="1448884"/>
                </a:cubicBezTo>
                <a:cubicBezTo>
                  <a:pt x="1636619" y="1460314"/>
                  <a:pt x="1622649" y="1469204"/>
                  <a:pt x="1594074" y="1477459"/>
                </a:cubicBezTo>
                <a:cubicBezTo>
                  <a:pt x="1565499" y="1485714"/>
                  <a:pt x="1551529" y="1485714"/>
                  <a:pt x="1522954" y="1491429"/>
                </a:cubicBezTo>
                <a:cubicBezTo>
                  <a:pt x="1494379" y="1497144"/>
                  <a:pt x="1480409" y="1502859"/>
                  <a:pt x="1451834" y="1505399"/>
                </a:cubicBezTo>
                <a:cubicBezTo>
                  <a:pt x="1423259" y="1507939"/>
                  <a:pt x="1409289" y="1502224"/>
                  <a:pt x="1380714" y="1505399"/>
                </a:cubicBezTo>
                <a:cubicBezTo>
                  <a:pt x="1352139" y="1508574"/>
                  <a:pt x="1338804" y="1516829"/>
                  <a:pt x="1310229" y="1520004"/>
                </a:cubicBezTo>
                <a:cubicBezTo>
                  <a:pt x="1281654" y="1523179"/>
                  <a:pt x="1267684" y="1523179"/>
                  <a:pt x="1239109" y="1520004"/>
                </a:cubicBezTo>
                <a:cubicBezTo>
                  <a:pt x="1210534" y="1516829"/>
                  <a:pt x="1196564" y="1511114"/>
                  <a:pt x="1167989" y="1505399"/>
                </a:cubicBezTo>
                <a:cubicBezTo>
                  <a:pt x="1139414" y="1499684"/>
                  <a:pt x="1125444" y="1499684"/>
                  <a:pt x="1096869" y="1491429"/>
                </a:cubicBezTo>
                <a:cubicBezTo>
                  <a:pt x="1068294" y="1483174"/>
                  <a:pt x="1054324" y="1465394"/>
                  <a:pt x="1025749" y="1462854"/>
                </a:cubicBezTo>
                <a:cubicBezTo>
                  <a:pt x="997174" y="1460314"/>
                  <a:pt x="983839" y="1471744"/>
                  <a:pt x="955264" y="1477459"/>
                </a:cubicBezTo>
                <a:cubicBezTo>
                  <a:pt x="926689" y="1483174"/>
                  <a:pt x="912719" y="1485714"/>
                  <a:pt x="884144" y="1491429"/>
                </a:cubicBezTo>
                <a:cubicBezTo>
                  <a:pt x="855569" y="1497144"/>
                  <a:pt x="841599" y="1502859"/>
                  <a:pt x="813024" y="1505399"/>
                </a:cubicBezTo>
                <a:cubicBezTo>
                  <a:pt x="784449" y="1507939"/>
                  <a:pt x="770479" y="1502224"/>
                  <a:pt x="741904" y="1505399"/>
                </a:cubicBezTo>
                <a:cubicBezTo>
                  <a:pt x="713329" y="1508574"/>
                  <a:pt x="699359" y="1520004"/>
                  <a:pt x="670784" y="1520004"/>
                </a:cubicBezTo>
                <a:cubicBezTo>
                  <a:pt x="642209" y="1520004"/>
                  <a:pt x="628874" y="1508574"/>
                  <a:pt x="600299" y="1505399"/>
                </a:cubicBezTo>
                <a:cubicBezTo>
                  <a:pt x="571724" y="1502224"/>
                  <a:pt x="557754" y="1502224"/>
                  <a:pt x="529179" y="1505399"/>
                </a:cubicBezTo>
                <a:cubicBezTo>
                  <a:pt x="500604" y="1508574"/>
                  <a:pt x="486634" y="1511749"/>
                  <a:pt x="458059" y="1520004"/>
                </a:cubicBezTo>
                <a:cubicBezTo>
                  <a:pt x="429484" y="1528259"/>
                  <a:pt x="415514" y="1530799"/>
                  <a:pt x="386939" y="1547944"/>
                </a:cubicBezTo>
                <a:cubicBezTo>
                  <a:pt x="358364" y="1565089"/>
                  <a:pt x="332964" y="1579694"/>
                  <a:pt x="315819" y="1605094"/>
                </a:cubicBezTo>
                <a:cubicBezTo>
                  <a:pt x="298674" y="1630494"/>
                  <a:pt x="318994" y="1650814"/>
                  <a:pt x="301849" y="1676214"/>
                </a:cubicBezTo>
                <a:cubicBezTo>
                  <a:pt x="284704" y="1701614"/>
                  <a:pt x="259304" y="1732729"/>
                  <a:pt x="230729" y="1732729"/>
                </a:cubicBezTo>
                <a:cubicBezTo>
                  <a:pt x="202154" y="1732729"/>
                  <a:pt x="188184" y="1681929"/>
                  <a:pt x="159609" y="1676214"/>
                </a:cubicBezTo>
                <a:cubicBezTo>
                  <a:pt x="131034" y="1670499"/>
                  <a:pt x="114524" y="1713044"/>
                  <a:pt x="89124" y="1704154"/>
                </a:cubicBezTo>
                <a:cubicBezTo>
                  <a:pt x="63724" y="1695264"/>
                  <a:pt x="49119" y="1661609"/>
                  <a:pt x="31974" y="1633034"/>
                </a:cubicBezTo>
                <a:cubicBezTo>
                  <a:pt x="14829" y="1604459"/>
                  <a:pt x="9114" y="1591124"/>
                  <a:pt x="3399" y="1562549"/>
                </a:cubicBezTo>
                <a:cubicBezTo>
                  <a:pt x="-2316" y="1533974"/>
                  <a:pt x="224" y="1520004"/>
                  <a:pt x="3399" y="1491429"/>
                </a:cubicBezTo>
                <a:cubicBezTo>
                  <a:pt x="6574" y="1462854"/>
                  <a:pt x="12289" y="1448884"/>
                  <a:pt x="18004" y="1420309"/>
                </a:cubicBezTo>
                <a:cubicBezTo>
                  <a:pt x="23719" y="1391734"/>
                  <a:pt x="31974" y="1377764"/>
                  <a:pt x="31974" y="1349189"/>
                </a:cubicBezTo>
                <a:cubicBezTo>
                  <a:pt x="31974" y="1320614"/>
                  <a:pt x="12289" y="1306644"/>
                  <a:pt x="18004" y="1278069"/>
                </a:cubicBezTo>
                <a:cubicBezTo>
                  <a:pt x="23719" y="1249494"/>
                  <a:pt x="37689" y="1236159"/>
                  <a:pt x="60549" y="1207584"/>
                </a:cubicBezTo>
                <a:cubicBezTo>
                  <a:pt x="83409" y="1179009"/>
                  <a:pt x="103094" y="1159324"/>
                  <a:pt x="131669" y="1136464"/>
                </a:cubicBezTo>
                <a:cubicBezTo>
                  <a:pt x="160244" y="1113604"/>
                  <a:pt x="185009" y="1116779"/>
                  <a:pt x="202154" y="1093919"/>
                </a:cubicBezTo>
                <a:cubicBezTo>
                  <a:pt x="219299" y="1071059"/>
                  <a:pt x="213584" y="1051374"/>
                  <a:pt x="216759" y="1022799"/>
                </a:cubicBezTo>
                <a:cubicBezTo>
                  <a:pt x="219934" y="994224"/>
                  <a:pt x="211044" y="980254"/>
                  <a:pt x="216759" y="951679"/>
                </a:cubicBezTo>
                <a:cubicBezTo>
                  <a:pt x="222474" y="923104"/>
                  <a:pt x="239619" y="909134"/>
                  <a:pt x="245334" y="880559"/>
                </a:cubicBezTo>
                <a:cubicBezTo>
                  <a:pt x="251049" y="851984"/>
                  <a:pt x="239619" y="838649"/>
                  <a:pt x="245334" y="810074"/>
                </a:cubicBezTo>
                <a:cubicBezTo>
                  <a:pt x="251049" y="781499"/>
                  <a:pt x="259304" y="767529"/>
                  <a:pt x="273274" y="738954"/>
                </a:cubicBezTo>
                <a:cubicBezTo>
                  <a:pt x="287244" y="710379"/>
                  <a:pt x="298674" y="696409"/>
                  <a:pt x="315819" y="667834"/>
                </a:cubicBezTo>
                <a:cubicBezTo>
                  <a:pt x="332964" y="639259"/>
                  <a:pt x="335504" y="622114"/>
                  <a:pt x="358364" y="596714"/>
                </a:cubicBezTo>
                <a:cubicBezTo>
                  <a:pt x="381224" y="571314"/>
                  <a:pt x="400909" y="554169"/>
                  <a:pt x="429484" y="540199"/>
                </a:cubicBezTo>
                <a:cubicBezTo>
                  <a:pt x="458059" y="526229"/>
                  <a:pt x="494889" y="542739"/>
                  <a:pt x="500604" y="525594"/>
                </a:cubicBezTo>
                <a:cubicBezTo>
                  <a:pt x="506319" y="508449"/>
                  <a:pt x="452344" y="472254"/>
                  <a:pt x="458059" y="455109"/>
                </a:cubicBezTo>
                <a:cubicBezTo>
                  <a:pt x="463774" y="437964"/>
                  <a:pt x="506319" y="457649"/>
                  <a:pt x="529179" y="440504"/>
                </a:cubicBezTo>
                <a:cubicBezTo>
                  <a:pt x="552039" y="423359"/>
                  <a:pt x="548864" y="383354"/>
                  <a:pt x="571724" y="369384"/>
                </a:cubicBezTo>
                <a:cubicBezTo>
                  <a:pt x="594584" y="355414"/>
                  <a:pt x="614269" y="366209"/>
                  <a:pt x="642844" y="369384"/>
                </a:cubicBezTo>
                <a:cubicBezTo>
                  <a:pt x="671419" y="372559"/>
                  <a:pt x="684754" y="380814"/>
                  <a:pt x="713329" y="383989"/>
                </a:cubicBezTo>
                <a:cubicBezTo>
                  <a:pt x="741904" y="387164"/>
                  <a:pt x="755874" y="383989"/>
                  <a:pt x="784449" y="383989"/>
                </a:cubicBezTo>
                <a:cubicBezTo>
                  <a:pt x="813024" y="383989"/>
                  <a:pt x="826994" y="383989"/>
                  <a:pt x="855569" y="383989"/>
                </a:cubicBezTo>
                <a:cubicBezTo>
                  <a:pt x="884144" y="383989"/>
                  <a:pt x="898114" y="383989"/>
                  <a:pt x="926689" y="383989"/>
                </a:cubicBezTo>
                <a:cubicBezTo>
                  <a:pt x="955264" y="383989"/>
                  <a:pt x="969234" y="383989"/>
                  <a:pt x="997809" y="383989"/>
                </a:cubicBezTo>
                <a:cubicBezTo>
                  <a:pt x="1026384" y="383989"/>
                  <a:pt x="1039719" y="383989"/>
                  <a:pt x="1068294" y="383989"/>
                </a:cubicBezTo>
                <a:cubicBezTo>
                  <a:pt x="1096869" y="383989"/>
                  <a:pt x="1110839" y="387164"/>
                  <a:pt x="1139414" y="383989"/>
                </a:cubicBezTo>
                <a:cubicBezTo>
                  <a:pt x="1167989" y="380814"/>
                  <a:pt x="1181959" y="375099"/>
                  <a:pt x="1210534" y="369384"/>
                </a:cubicBezTo>
                <a:cubicBezTo>
                  <a:pt x="1239109" y="363669"/>
                  <a:pt x="1253079" y="361129"/>
                  <a:pt x="1281654" y="355414"/>
                </a:cubicBezTo>
                <a:cubicBezTo>
                  <a:pt x="1310229" y="349699"/>
                  <a:pt x="1324199" y="341444"/>
                  <a:pt x="1352774" y="341444"/>
                </a:cubicBezTo>
                <a:cubicBezTo>
                  <a:pt x="1381349" y="341444"/>
                  <a:pt x="1394684" y="349699"/>
                  <a:pt x="1423259" y="355414"/>
                </a:cubicBezTo>
                <a:cubicBezTo>
                  <a:pt x="1451834" y="361129"/>
                  <a:pt x="1465804" y="366844"/>
                  <a:pt x="1494379" y="369384"/>
                </a:cubicBezTo>
                <a:cubicBezTo>
                  <a:pt x="1522954" y="371924"/>
                  <a:pt x="1536924" y="377639"/>
                  <a:pt x="1565499" y="369384"/>
                </a:cubicBezTo>
                <a:cubicBezTo>
                  <a:pt x="1594074" y="361129"/>
                  <a:pt x="1611219" y="349699"/>
                  <a:pt x="1636619" y="326839"/>
                </a:cubicBezTo>
                <a:cubicBezTo>
                  <a:pt x="1662019" y="303979"/>
                  <a:pt x="1667734" y="273499"/>
                  <a:pt x="1693134" y="256354"/>
                </a:cubicBezTo>
                <a:cubicBezTo>
                  <a:pt x="1718534" y="239209"/>
                  <a:pt x="1735679" y="247464"/>
                  <a:pt x="1764254" y="241749"/>
                </a:cubicBezTo>
                <a:cubicBezTo>
                  <a:pt x="1792829" y="236034"/>
                  <a:pt x="1806799" y="236034"/>
                  <a:pt x="1835374" y="227779"/>
                </a:cubicBezTo>
                <a:cubicBezTo>
                  <a:pt x="1863949" y="219524"/>
                  <a:pt x="1877919" y="210634"/>
                  <a:pt x="1906494" y="199204"/>
                </a:cubicBezTo>
                <a:cubicBezTo>
                  <a:pt x="1935069" y="187774"/>
                  <a:pt x="1948404" y="182059"/>
                  <a:pt x="1976979" y="170629"/>
                </a:cubicBezTo>
                <a:cubicBezTo>
                  <a:pt x="2005554" y="159199"/>
                  <a:pt x="2019524" y="156659"/>
                  <a:pt x="2048099" y="142689"/>
                </a:cubicBezTo>
                <a:cubicBezTo>
                  <a:pt x="2076674" y="128719"/>
                  <a:pt x="2096359" y="123004"/>
                  <a:pt x="2119219" y="100144"/>
                </a:cubicBezTo>
                <a:cubicBezTo>
                  <a:pt x="2142079" y="77284"/>
                  <a:pt x="2136364" y="46169"/>
                  <a:pt x="2161764" y="29024"/>
                </a:cubicBezTo>
                <a:cubicBezTo>
                  <a:pt x="2187164" y="11879"/>
                  <a:pt x="2215739" y="14419"/>
                  <a:pt x="2246854" y="14419"/>
                </a:cubicBezTo>
                <a:cubicBezTo>
                  <a:pt x="2277969" y="14419"/>
                  <a:pt x="2289399" y="31564"/>
                  <a:pt x="2317974" y="29024"/>
                </a:cubicBezTo>
                <a:cubicBezTo>
                  <a:pt x="2346549" y="26484"/>
                  <a:pt x="2360519" y="3624"/>
                  <a:pt x="2389094" y="449"/>
                </a:cubicBezTo>
                <a:cubicBezTo>
                  <a:pt x="2417669" y="-2726"/>
                  <a:pt x="2431639" y="11879"/>
                  <a:pt x="2460214" y="14419"/>
                </a:cubicBezTo>
                <a:cubicBezTo>
                  <a:pt x="2488789" y="16959"/>
                  <a:pt x="2502759" y="14419"/>
                  <a:pt x="2531334" y="14419"/>
                </a:cubicBezTo>
                <a:cubicBezTo>
                  <a:pt x="2559909" y="14419"/>
                  <a:pt x="2573244" y="11244"/>
                  <a:pt x="2601819" y="14419"/>
                </a:cubicBezTo>
                <a:cubicBezTo>
                  <a:pt x="2630394" y="17594"/>
                  <a:pt x="2644364" y="29024"/>
                  <a:pt x="2672939" y="29024"/>
                </a:cubicBezTo>
                <a:cubicBezTo>
                  <a:pt x="2701514" y="29024"/>
                  <a:pt x="2715484" y="14419"/>
                  <a:pt x="2744059" y="14419"/>
                </a:cubicBezTo>
                <a:cubicBezTo>
                  <a:pt x="2772634" y="14419"/>
                  <a:pt x="2789779" y="11879"/>
                  <a:pt x="2815179" y="29024"/>
                </a:cubicBezTo>
                <a:cubicBezTo>
                  <a:pt x="2840579" y="46169"/>
                  <a:pt x="2861534" y="86174"/>
                  <a:pt x="2871694" y="100144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𝟔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06:06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6:21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75055" y="4568825"/>
            <a:ext cx="362966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09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753</cp:revision>
  <dcterms:created xsi:type="dcterms:W3CDTF">2023-01-09T09:17:48Z</dcterms:created>
  <dcterms:modified xsi:type="dcterms:W3CDTF">2023-01-09T09:17:48Z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