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.tiff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67254"/>
            <a:ext cx="3710500" cy="44500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31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69 %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87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E</a:t>
                          </a:r>
                          <a:endParaRPr lang="en-US"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4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5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69 %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87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E</a:t>
                          </a:r>
                          <a:endParaRPr lang="en-US"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4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5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05:46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5:57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1615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5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4" name="Picture 3" descr="t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460" y="4523105"/>
            <a:ext cx="3818890" cy="19075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>宽屏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Arial</vt:lpstr>
      <vt:lpstr>Calibri</vt:lpstr>
      <vt:lpstr>EB Garamond ExtraBold</vt:lpstr>
      <vt:lpstr>Comfortaa Light</vt:lpstr>
      <vt:lpstr>Cambria Math</vt:lpstr>
      <vt:lpstr>Impact</vt:lpstr>
      <vt:lpstr>Impact</vt:lpstr>
      <vt:lpstr>Trebuchet MS</vt:lpstr>
      <vt:lpstr>DejaVu Math TeX Gyre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eric</cp:lastModifiedBy>
  <cp:revision>7</cp:revision>
  <dcterms:created xsi:type="dcterms:W3CDTF">2022-11-15T08:48:58Z</dcterms:created>
  <dcterms:modified xsi:type="dcterms:W3CDTF">2022-11-15T08:48:58Z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