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84F"/>
    <a:srgbClr val="FFFF00"/>
    <a:srgbClr val="515100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6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.tiff"/><Relationship Id="rId15" Type="http://schemas.openxmlformats.org/officeDocument/2006/relationships/image" Target="../media/image15.png"/><Relationship Id="rId14" Type="http://schemas.microsoft.com/office/2007/relationships/hdphoto" Target="../media/image14.wdp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2190115" y="335915"/>
            <a:ext cx="3083560" cy="39820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835"/>
                    <a:gridCol w="1432390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i="0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86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Calibri"/>
                            </a:rPr>
                            <a:t>S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Calibri"/>
                            </a:rPr>
                            <a:t>W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6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4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835"/>
                    <a:gridCol w="1432390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86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Calibri"/>
                            </a:rPr>
                            <a:t>S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Calibri"/>
                            </a:rPr>
                            <a:t>W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6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4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1607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141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Department of </a:t>
            </a:r>
            <a:r>
              <a:rPr 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Meteorology and Climate Science</a:t>
            </a:r>
            <a:r>
              <a:rPr lang="en-US" alt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, </a:t>
            </a:r>
            <a:r>
              <a:rPr 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KNUST</a:t>
            </a:r>
            <a:r>
              <a:rPr lang="en-US" alt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.</a:t>
            </a:r>
            <a:endParaRPr sz="2000" b="1" dirty="0">
              <a:solidFill>
                <a:srgbClr val="274E13"/>
              </a:solidFill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74E13"/>
              </a:solidFill>
              <a:latin typeface="Times New Roman" panose="02020603050405020304" charset="0"/>
              <a:ea typeface="Impact" panose="020B0806030902050204"/>
              <a:cs typeface="Times New Roman" panose="02020603050405020304" charset="0"/>
              <a:sym typeface="Impact" panose="020B080603090205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274E13"/>
              </a:solidFill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102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08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105" name="Google Shape;105;p1"/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05:46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05:55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12701" y="1059076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2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7425"/>
          <a:ext cx="978043" cy="1549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0775" y="4067175"/>
            <a:ext cx="4389120" cy="27432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Presentation</Application>
  <PresentationFormat>宽屏</PresentationFormat>
  <Paragraphs>77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Microsoft YaHei</vt:lpstr>
      <vt:lpstr>Droid Sans Fallback</vt:lpstr>
      <vt:lpstr>Arial Unicode MS</vt:lpstr>
      <vt:lpstr>Arial Black</vt:lpstr>
      <vt:lpstr>Trebuchet MS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</dc:creator>
  <cp:lastModifiedBy>eric</cp:lastModifiedBy>
  <cp:revision>9</cp:revision>
  <dcterms:created xsi:type="dcterms:W3CDTF">2022-11-08T08:21:08Z</dcterms:created>
  <dcterms:modified xsi:type="dcterms:W3CDTF">2022-11-08T08:21:08Z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