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BehrendSync Recommendation System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Nick Antonelli, Austin Julio, Travis Smith, Zohair Tharani, Ben Terwilliger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Clubs are crucial to the university ecosystem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Behrend uses OrgSync to offer a website for clubs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manually have to find clubs manually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To fix that minor problem, Watson Discovery was used to give more accurate results quickly.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975" y="3449350"/>
            <a:ext cx="3394325" cy="13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System Implementation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Total samples: 30 clubs of all types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Data grabbed: OrgSync Page details and constitution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50" y="2213688"/>
            <a:ext cx="3263626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575" y="2557850"/>
            <a:ext cx="5186424" cy="21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System Implementation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42663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and Facebook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me section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and clean front-end design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does not have to leave the page in order to get recommendations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All information is provided, including the emails of the staff (i.e., president, vice president, club advisor)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800" y="1283625"/>
            <a:ext cx="4182501" cy="273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System Implementation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248333"/>
            <a:ext cx="7474625" cy="17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20" y="1467395"/>
            <a:ext cx="4574867" cy="20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25654"/>
            <a:ext cx="9144000" cy="2092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System Implementation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3999" cy="430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7735"/>
            <a:ext cx="9144000" cy="472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17736"/>
            <a:ext cx="9144001" cy="458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System Improvements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Acquiring OrgSync API would have made process efficient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Facebook and Twitter</a:t>
            </a:r>
          </a:p>
          <a:p>
            <a: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Facebook - Needed to submit app for review to get more detailed user information, such as Likes and About Me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Front-End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Database of Images of Clubs for Front-End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Will It Succeed?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efficient to search for more clubs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students gain exposure and find clubs far easier than before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In short yes, but unfortunately BehrendSync is leaving us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49100" y="440325"/>
            <a:ext cx="8245800" cy="409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