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5" r:id="rId7"/>
    <p:sldId id="277" r:id="rId8"/>
    <p:sldId id="278" r:id="rId9"/>
    <p:sldId id="279" r:id="rId10"/>
    <p:sldId id="276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campus" initials="m" lastIdx="1" clrIdx="0">
    <p:extLst>
      <p:ext uri="{19B8F6BF-5375-455C-9EA6-DF929625EA0E}">
        <p15:presenceInfo xmlns:p15="http://schemas.microsoft.com/office/powerpoint/2012/main" userId="multicamp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3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3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6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2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2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9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5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 rot="10800000" flipV="1">
            <a:off x="4677959" y="2875724"/>
            <a:ext cx="7514039" cy="1330555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6" y="2875725"/>
            <a:ext cx="4660906" cy="1330554"/>
            <a:chOff x="-6" y="205721"/>
            <a:chExt cx="5178311" cy="581977"/>
          </a:xfrm>
        </p:grpSpPr>
        <p:sp>
          <p:nvSpPr>
            <p:cNvPr id="20" name="직사각형 19"/>
            <p:cNvSpPr/>
            <p:nvPr/>
          </p:nvSpPr>
          <p:spPr>
            <a:xfrm rot="10800000" flipV="1">
              <a:off x="-4" y="205721"/>
              <a:ext cx="5178309" cy="189291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7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</a:t>
              </a:r>
              <a:r>
                <a:rPr lang="ko-KR" altLang="en-US" sz="1400" dirty="0" err="1">
                  <a:solidFill>
                    <a:schemeClr val="accent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그려보시조</a:t>
              </a:r>
              <a:endParaRPr lang="ko-KR" altLang="en-US" sz="1400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10800000" flipV="1">
              <a:off x="-6" y="395014"/>
              <a:ext cx="5171392" cy="195911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4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아이스 </a:t>
              </a:r>
              <a:r>
                <a:rPr lang="ko-KR" altLang="en-US" sz="1400" dirty="0" err="1">
                  <a:solidFill>
                    <a:schemeClr val="accent4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브레이킹</a:t>
              </a:r>
              <a:r>
                <a:rPr lang="ko-KR" altLang="en-US" sz="1400" dirty="0">
                  <a:solidFill>
                    <a:schemeClr val="accent4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웹게임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-4" y="590926"/>
              <a:ext cx="5178308" cy="196772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안영진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400" dirty="0" err="1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고석환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김선우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400" dirty="0" err="1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천수승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400" dirty="0" err="1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최인태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24279" y="2668628"/>
            <a:ext cx="1253118" cy="1554759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4762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4762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164527" y="2582204"/>
            <a:ext cx="4540902" cy="148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7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Niagara Engraved" panose="04020502070703030202" pitchFamily="82" charset="0"/>
                <a:ea typeface="야놀자 야체 B" panose="02020603020101020101" pitchFamily="18" charset="-127"/>
              </a:rPr>
              <a:t>Pingo</a:t>
            </a:r>
            <a:endParaRPr lang="en-US" altLang="ko-KR" sz="7000" b="1" kern="0" dirty="0">
              <a:solidFill>
                <a:prstClr val="black">
                  <a:lumMod val="75000"/>
                  <a:lumOff val="25000"/>
                </a:prstClr>
              </a:solidFill>
              <a:latin typeface="Niagara Engraved" panose="04020502070703030202" pitchFamily="82" charset="0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79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진행화면 </a:t>
            </a:r>
            <a:r>
              <a:rPr lang="en-US" altLang="ko-KR" sz="2000" b="1" dirty="0"/>
              <a:t>- 2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60149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상세 설명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그림을 그리는 화면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그릴 시간이 </a:t>
            </a:r>
            <a:r>
              <a:rPr lang="en-US" altLang="ko-KR" dirty="0"/>
              <a:t>15</a:t>
            </a:r>
            <a:r>
              <a:rPr lang="ko-KR" altLang="en-US" dirty="0"/>
              <a:t>초 주어짐</a:t>
            </a:r>
            <a:r>
              <a:rPr lang="en-US" altLang="ko-KR" dirty="0"/>
              <a:t>. 15</a:t>
            </a:r>
            <a:r>
              <a:rPr lang="ko-KR" altLang="en-US" dirty="0"/>
              <a:t>초가 지나면 그림이 서버로 전송된다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erase all: </a:t>
            </a:r>
            <a:r>
              <a:rPr lang="ko-KR" altLang="en-US" dirty="0"/>
              <a:t>모두 지우기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save: 15</a:t>
            </a:r>
            <a:r>
              <a:rPr lang="ko-KR" altLang="en-US" dirty="0"/>
              <a:t>초가 되기전에 서버로 그림 전송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색 선택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7B0337-032E-47D8-BD5A-2B0C0B9C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0" y="899924"/>
            <a:ext cx="7616731" cy="567707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noFill/>
          <a:ln w="50800">
            <a:solidFill>
              <a:srgbClr val="4607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2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진행화면 </a:t>
            </a:r>
            <a:r>
              <a:rPr lang="en-US" altLang="ko-KR" sz="2000" b="1" dirty="0"/>
              <a:t>- 3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60149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상세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그림을 그리는 시간이 종료되고 잠시 대기하는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명언을 랜덤으로 보여줌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8473E5-3B02-4741-9887-A9717AC5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4" y="907534"/>
            <a:ext cx="7700245" cy="5707392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noFill/>
          <a:ln w="50800">
            <a:solidFill>
              <a:srgbClr val="4607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5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진행화면 </a:t>
            </a:r>
            <a:r>
              <a:rPr lang="en-US" altLang="ko-KR" sz="2000" b="1" dirty="0"/>
              <a:t>- 4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60149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상세 설명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같이 게임을 진행한 사람들이 그린 그림을 모두 볼 수 있는 화면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해당 그림을 그린 유저이름이 같이 표시됨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그림이 많아지면 ① 구역에 스크롤바가 생김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CBF963-949D-4B9B-A07A-EB8638FE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0" y="907534"/>
            <a:ext cx="7616731" cy="5696468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noFill/>
          <a:ln w="50800">
            <a:solidFill>
              <a:srgbClr val="4607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0" name="그래픽 29" descr="徽章 1 단색으로 채워진">
            <a:extLst>
              <a:ext uri="{FF2B5EF4-FFF2-40B4-BE49-F238E27FC236}">
                <a16:creationId xmlns:a16="http://schemas.microsoft.com/office/drawing/2014/main" id="{684CDEE5-97D3-4C10-8D53-861F5BED7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6289" y="1902955"/>
            <a:ext cx="497149" cy="4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2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진행화면 </a:t>
            </a:r>
            <a:r>
              <a:rPr lang="en-US" altLang="ko-KR" sz="2000" b="1" dirty="0"/>
              <a:t>- 5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60149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상세 설명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서버에 제출했던 그림을 모델이 평가해서</a:t>
            </a:r>
            <a:r>
              <a:rPr lang="en-US" altLang="ko-KR" dirty="0"/>
              <a:t>,</a:t>
            </a:r>
            <a:r>
              <a:rPr lang="ko-KR" altLang="en-US" dirty="0"/>
              <a:t> 주어졌던 </a:t>
            </a:r>
            <a:r>
              <a:rPr lang="ko-KR" altLang="en-US" dirty="0" err="1"/>
              <a:t>제시어에</a:t>
            </a:r>
            <a:r>
              <a:rPr lang="ko-KR" altLang="en-US" dirty="0"/>
              <a:t> 얼마나 일치하는지 점수로 반환해 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51D64-F3C4-4FA6-BC21-E5E92C63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3" y="908745"/>
            <a:ext cx="7554691" cy="5715002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noFill/>
          <a:ln w="50800">
            <a:solidFill>
              <a:srgbClr val="4607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7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진행화면 </a:t>
            </a:r>
            <a:r>
              <a:rPr lang="en-US" altLang="ko-KR" sz="2000" b="1" dirty="0"/>
              <a:t>– 5-2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60149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상세 설명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제시어</a:t>
            </a:r>
            <a:r>
              <a:rPr lang="en-US" altLang="ko-KR" dirty="0"/>
              <a:t>(calculator)</a:t>
            </a:r>
            <a:r>
              <a:rPr lang="ko-KR" altLang="en-US" dirty="0"/>
              <a:t>에 알맞지 않은 그림을 그렸을 시</a:t>
            </a:r>
            <a:r>
              <a:rPr lang="en-US" altLang="ko-KR" dirty="0"/>
              <a:t>, </a:t>
            </a:r>
            <a:r>
              <a:rPr lang="ko-KR" altLang="en-US" dirty="0"/>
              <a:t>모델이 예측하기에 가장 일치하는 카테고리를 함께 보여준다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933A82-4628-4D83-9BF7-25B9747B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4" y="899924"/>
            <a:ext cx="7553655" cy="5696468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noFill/>
          <a:ln w="50800">
            <a:solidFill>
              <a:srgbClr val="4607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8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진행화면 </a:t>
            </a:r>
            <a:r>
              <a:rPr lang="en-US" altLang="ko-KR" sz="2000" b="1" dirty="0"/>
              <a:t>- 6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60149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상세 설명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모든 라운드가 종료되면</a:t>
            </a:r>
            <a:r>
              <a:rPr lang="en-US" altLang="ko-KR" dirty="0"/>
              <a:t>, </a:t>
            </a:r>
            <a:r>
              <a:rPr lang="ko-KR" altLang="en-US" dirty="0"/>
              <a:t>라운드마다 제시어로 평가받은 점수를 합산해서 랭킹을 볼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A06E43-367E-4096-AACF-D70328D5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1" y="899924"/>
            <a:ext cx="7544383" cy="5715002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noFill/>
          <a:ln w="50800">
            <a:solidFill>
              <a:srgbClr val="4607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44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진행화면 </a:t>
            </a:r>
            <a:r>
              <a:rPr lang="en-US" altLang="ko-KR" sz="2000" b="1" dirty="0"/>
              <a:t>- 6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60149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상세 설명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① 게임 대기실</a:t>
            </a:r>
            <a:r>
              <a:rPr lang="en-US" altLang="ko-KR" dirty="0"/>
              <a:t>(</a:t>
            </a:r>
            <a:r>
              <a:rPr lang="ko-KR" altLang="en-US" dirty="0"/>
              <a:t>초기화면</a:t>
            </a:r>
            <a:r>
              <a:rPr lang="en-US" altLang="ko-KR" dirty="0"/>
              <a:t>)</a:t>
            </a:r>
            <a:r>
              <a:rPr lang="ko-KR" altLang="en-US" dirty="0"/>
              <a:t>로 이동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② 로비로 이동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방장이 로비로 갈 시</a:t>
            </a:r>
            <a:r>
              <a:rPr lang="en-US" altLang="ko-KR" dirty="0"/>
              <a:t>, </a:t>
            </a:r>
            <a:r>
              <a:rPr lang="ko-KR" altLang="en-US" dirty="0"/>
              <a:t>방에 들어와 있던 모든 유저가 같이 로비로 이동됨 </a:t>
            </a:r>
            <a:r>
              <a:rPr lang="en-US" altLang="ko-KR" dirty="0"/>
              <a:t>(</a:t>
            </a:r>
            <a:r>
              <a:rPr lang="ko-KR" altLang="en-US" dirty="0"/>
              <a:t>방 삭제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DD9C406-9336-4B80-B4C0-67811875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1" y="899924"/>
            <a:ext cx="7544383" cy="5715002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noFill/>
          <a:ln w="50800">
            <a:solidFill>
              <a:srgbClr val="4607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4" name="그래픽 43" descr="徽章 1 단색으로 채워진">
            <a:extLst>
              <a:ext uri="{FF2B5EF4-FFF2-40B4-BE49-F238E27FC236}">
                <a16:creationId xmlns:a16="http://schemas.microsoft.com/office/drawing/2014/main" id="{92352DAD-5927-4017-9F7E-BB2966A96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5362" y="2343736"/>
            <a:ext cx="447939" cy="447939"/>
          </a:xfrm>
          <a:prstGeom prst="rect">
            <a:avLst/>
          </a:prstGeom>
        </p:spPr>
      </p:pic>
      <p:pic>
        <p:nvPicPr>
          <p:cNvPr id="45" name="그래픽 44" descr="徽章 단색으로 채워진">
            <a:extLst>
              <a:ext uri="{FF2B5EF4-FFF2-40B4-BE49-F238E27FC236}">
                <a16:creationId xmlns:a16="http://schemas.microsoft.com/office/drawing/2014/main" id="{30C03EA2-3475-40F1-9C44-184FFB5EC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5362" y="2970136"/>
            <a:ext cx="447939" cy="4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2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3" y="1214022"/>
            <a:ext cx="8086725" cy="4905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2487" y="1382645"/>
            <a:ext cx="133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3055" y="2186247"/>
            <a:ext cx="3004002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상세 설명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닉네임을 입력하면 유효성 검사와 중복 검사를 거쳐서 </a:t>
            </a:r>
            <a:r>
              <a:rPr lang="ko-KR" altLang="en-US" dirty="0" err="1"/>
              <a:t>로그인을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임시아이디를 발급하기때문에 페이지 종료 시 자동 </a:t>
            </a:r>
            <a:r>
              <a:rPr lang="ko-KR" altLang="en-US" dirty="0" err="1"/>
              <a:t>탈퇴된다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6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275974" y="1323258"/>
            <a:ext cx="133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58793" y="1867749"/>
            <a:ext cx="3411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① </a:t>
            </a:r>
            <a:r>
              <a:rPr lang="ko-KR" altLang="en-US" dirty="0" err="1"/>
              <a:t>방만들기</a:t>
            </a:r>
            <a:r>
              <a:rPr lang="ko-KR" altLang="en-US" dirty="0"/>
              <a:t> 창을 띄우는 버튼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 튜토리얼 영상을 볼 수 </a:t>
            </a:r>
            <a:r>
              <a:rPr lang="ko-KR" altLang="en-US" dirty="0" err="1"/>
              <a:t>있게하는</a:t>
            </a:r>
            <a:r>
              <a:rPr lang="ko-KR" altLang="en-US" dirty="0"/>
              <a:t> 버튼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③ 로비에 입장해 있는 유저를 볼 수 있는 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④ 존재하는 방 목록을 볼 수 있는 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⑤ 배경음악이 반복재생됨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/>
              <a:t>일시정지</a:t>
            </a:r>
            <a:r>
              <a:rPr lang="en-US" altLang="ko-KR" dirty="0"/>
              <a:t>, </a:t>
            </a:r>
            <a:r>
              <a:rPr lang="ko-KR" altLang="en-US" dirty="0"/>
              <a:t>볼륨조절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2" y="1382645"/>
            <a:ext cx="7840416" cy="4905375"/>
          </a:xfrm>
          <a:prstGeom prst="rect">
            <a:avLst/>
          </a:prstGeom>
        </p:spPr>
      </p:pic>
      <p:pic>
        <p:nvPicPr>
          <p:cNvPr id="49" name="그래픽 48" descr="徽章 1 단색으로 채워진">
            <a:extLst>
              <a:ext uri="{FF2B5EF4-FFF2-40B4-BE49-F238E27FC236}">
                <a16:creationId xmlns:a16="http://schemas.microsoft.com/office/drawing/2014/main" id="{1D5D97AB-4AF7-4F93-ACE2-4F96F02AE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142" y="1352108"/>
            <a:ext cx="544573" cy="544573"/>
          </a:xfrm>
          <a:prstGeom prst="rect">
            <a:avLst/>
          </a:prstGeom>
        </p:spPr>
      </p:pic>
      <p:pic>
        <p:nvPicPr>
          <p:cNvPr id="50" name="그래픽 49" descr="徽章 단색으로 채워진">
            <a:extLst>
              <a:ext uri="{FF2B5EF4-FFF2-40B4-BE49-F238E27FC236}">
                <a16:creationId xmlns:a16="http://schemas.microsoft.com/office/drawing/2014/main" id="{8F4F780B-F06D-4C5D-B3AD-67418F47F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8141" y="2131902"/>
            <a:ext cx="544573" cy="544573"/>
          </a:xfrm>
          <a:prstGeom prst="rect">
            <a:avLst/>
          </a:prstGeom>
        </p:spPr>
      </p:pic>
      <p:pic>
        <p:nvPicPr>
          <p:cNvPr id="51" name="그래픽 50" descr="徽章 3 단색으로 채워진">
            <a:extLst>
              <a:ext uri="{FF2B5EF4-FFF2-40B4-BE49-F238E27FC236}">
                <a16:creationId xmlns:a16="http://schemas.microsoft.com/office/drawing/2014/main" id="{462F2D1D-74D2-4AEC-BAE8-101484F0D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96" y="3474214"/>
            <a:ext cx="544573" cy="544573"/>
          </a:xfrm>
          <a:prstGeom prst="rect">
            <a:avLst/>
          </a:prstGeom>
        </p:spPr>
      </p:pic>
      <p:pic>
        <p:nvPicPr>
          <p:cNvPr id="52" name="그래픽 51" descr="徽章 4 단색으로 채워진">
            <a:extLst>
              <a:ext uri="{FF2B5EF4-FFF2-40B4-BE49-F238E27FC236}">
                <a16:creationId xmlns:a16="http://schemas.microsoft.com/office/drawing/2014/main" id="{C11CEFC8-4B66-46D4-B01A-B729A68E39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0047" y="1587329"/>
            <a:ext cx="544573" cy="544573"/>
          </a:xfrm>
          <a:prstGeom prst="rect">
            <a:avLst/>
          </a:prstGeom>
        </p:spPr>
      </p:pic>
      <p:pic>
        <p:nvPicPr>
          <p:cNvPr id="53" name="그래픽 52" descr="徽章 5 단색으로 채워진">
            <a:extLst>
              <a:ext uri="{FF2B5EF4-FFF2-40B4-BE49-F238E27FC236}">
                <a16:creationId xmlns:a16="http://schemas.microsoft.com/office/drawing/2014/main" id="{201DB9EB-64AF-49FA-9BA7-DCF37C29F7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94975" y="2929641"/>
            <a:ext cx="544573" cy="5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289623" y="1387712"/>
            <a:ext cx="1929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① </a:t>
            </a:r>
            <a:r>
              <a:rPr lang="ko-KR" altLang="en-US" sz="2000" b="1" dirty="0" err="1"/>
              <a:t>방만들기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89623" y="2204860"/>
            <a:ext cx="4097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 이름</a:t>
            </a:r>
            <a:r>
              <a:rPr lang="en-US" altLang="ko-KR" dirty="0"/>
              <a:t>, </a:t>
            </a:r>
            <a:r>
              <a:rPr lang="ko-KR" altLang="en-US" dirty="0"/>
              <a:t>인원 수</a:t>
            </a:r>
            <a:r>
              <a:rPr lang="en-US" altLang="ko-KR" dirty="0"/>
              <a:t>, </a:t>
            </a:r>
            <a:r>
              <a:rPr lang="ko-KR" altLang="en-US" dirty="0"/>
              <a:t>진행할 라운드 수</a:t>
            </a:r>
            <a:r>
              <a:rPr lang="en-US" altLang="ko-KR" dirty="0"/>
              <a:t>, 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r>
              <a:rPr lang="ko-KR" altLang="en-US" dirty="0"/>
              <a:t>를 정해서 방을 만들 수 있다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비밀방</a:t>
            </a:r>
            <a:r>
              <a:rPr lang="ko-KR" altLang="en-US" dirty="0"/>
              <a:t> 체크를 하면 비밀번호 입력창이 활성화 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방을 만든 유저는 자동으로 해당 방에 입장한다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방이 만들어지면 로비의 방 목록에 방이 생성된다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504240-5FA9-43C8-8187-C7A64322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4" y="1235142"/>
            <a:ext cx="451274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③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④ 유저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방 목록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510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유저가 로비에 들어올 때 유저 목록이 갱신 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방이 만들어 질 때 방 목록이 갱신 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186391-E4B8-40D6-A030-5D291DAB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4" y="1397487"/>
            <a:ext cx="7696374" cy="490537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50411AC-F9B4-449A-BAEF-FFCCACF6D6A8}"/>
              </a:ext>
            </a:extLst>
          </p:cNvPr>
          <p:cNvSpPr/>
          <p:nvPr/>
        </p:nvSpPr>
        <p:spPr>
          <a:xfrm>
            <a:off x="396171" y="3498209"/>
            <a:ext cx="2181525" cy="22818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613EF2D-8BFB-448F-881E-137BF3013762}"/>
              </a:ext>
            </a:extLst>
          </p:cNvPr>
          <p:cNvSpPr/>
          <p:nvPr/>
        </p:nvSpPr>
        <p:spPr>
          <a:xfrm>
            <a:off x="3914475" y="1610789"/>
            <a:ext cx="3813391" cy="34813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4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②</a:t>
            </a:r>
          </a:p>
          <a:p>
            <a:r>
              <a:rPr lang="ko-KR" altLang="en-US"/>
              <a:t>①</a:t>
            </a:r>
          </a:p>
          <a:p>
            <a:r>
              <a:rPr lang="ko-KR" altLang="en-US"/>
              <a:t>③</a:t>
            </a:r>
          </a:p>
          <a:p>
            <a:r>
              <a:rPr lang="ko-KR" altLang="en-US"/>
              <a:t>④</a:t>
            </a:r>
          </a:p>
          <a:p>
            <a:r>
              <a:rPr lang="ko-KR" altLang="en-US"/>
              <a:t>⑤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대기화면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510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r>
              <a:rPr lang="ko-KR" altLang="en-US" dirty="0"/>
              <a:t>① 게임 시작 버튼 </a:t>
            </a:r>
            <a:r>
              <a:rPr lang="en-US" altLang="ko-KR" dirty="0"/>
              <a:t>(</a:t>
            </a:r>
            <a:r>
              <a:rPr lang="ko-KR" altLang="en-US" dirty="0"/>
              <a:t>방장만 가능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② 방의 </a:t>
            </a:r>
            <a:r>
              <a:rPr lang="en-US" altLang="ko-KR" dirty="0" err="1"/>
              <a:t>url</a:t>
            </a:r>
            <a:r>
              <a:rPr lang="ko-KR" altLang="en-US" dirty="0"/>
              <a:t>링크를 복사해 준다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③ 로비로 되돌아가는 버튼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④ 방에 들어와 있는 회원이 보이는 창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⑤ 채팅 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7B796D-A0FB-41FD-91B4-094D60BC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6" y="1319493"/>
            <a:ext cx="7710054" cy="4905376"/>
          </a:xfrm>
          <a:prstGeom prst="rect">
            <a:avLst/>
          </a:prstGeom>
        </p:spPr>
      </p:pic>
      <p:pic>
        <p:nvPicPr>
          <p:cNvPr id="43" name="그래픽 42" descr="徽章 1 단색으로 채워진">
            <a:extLst>
              <a:ext uri="{FF2B5EF4-FFF2-40B4-BE49-F238E27FC236}">
                <a16:creationId xmlns:a16="http://schemas.microsoft.com/office/drawing/2014/main" id="{D0096D41-90F5-4302-A9CC-91A025A66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3427" y="1079821"/>
            <a:ext cx="544573" cy="544573"/>
          </a:xfrm>
          <a:prstGeom prst="rect">
            <a:avLst/>
          </a:prstGeom>
        </p:spPr>
      </p:pic>
      <p:pic>
        <p:nvPicPr>
          <p:cNvPr id="44" name="그래픽 43" descr="徽章 단색으로 채워진">
            <a:extLst>
              <a:ext uri="{FF2B5EF4-FFF2-40B4-BE49-F238E27FC236}">
                <a16:creationId xmlns:a16="http://schemas.microsoft.com/office/drawing/2014/main" id="{5B6C5D09-EF94-4CF2-A67F-BFE827983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8971" y="1606957"/>
            <a:ext cx="544573" cy="544573"/>
          </a:xfrm>
          <a:prstGeom prst="rect">
            <a:avLst/>
          </a:prstGeom>
        </p:spPr>
      </p:pic>
      <p:pic>
        <p:nvPicPr>
          <p:cNvPr id="45" name="그래픽 44" descr="徽章 3 단색으로 채워진">
            <a:extLst>
              <a:ext uri="{FF2B5EF4-FFF2-40B4-BE49-F238E27FC236}">
                <a16:creationId xmlns:a16="http://schemas.microsoft.com/office/drawing/2014/main" id="{E1D2F7EA-9508-40FD-93F1-E08E25A4C0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2660" y="1905226"/>
            <a:ext cx="544573" cy="544573"/>
          </a:xfrm>
          <a:prstGeom prst="rect">
            <a:avLst/>
          </a:prstGeom>
        </p:spPr>
      </p:pic>
      <p:pic>
        <p:nvPicPr>
          <p:cNvPr id="46" name="그래픽 45" descr="徽章 4 단색으로 채워진">
            <a:extLst>
              <a:ext uri="{FF2B5EF4-FFF2-40B4-BE49-F238E27FC236}">
                <a16:creationId xmlns:a16="http://schemas.microsoft.com/office/drawing/2014/main" id="{93958310-FDF5-4B60-9DA3-8E0FBAA7D2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5289" y="2884427"/>
            <a:ext cx="544573" cy="544573"/>
          </a:xfrm>
          <a:prstGeom prst="rect">
            <a:avLst/>
          </a:prstGeom>
        </p:spPr>
      </p:pic>
      <p:pic>
        <p:nvPicPr>
          <p:cNvPr id="47" name="그래픽 46" descr="徽章 5 단색으로 채워진">
            <a:extLst>
              <a:ext uri="{FF2B5EF4-FFF2-40B4-BE49-F238E27FC236}">
                <a16:creationId xmlns:a16="http://schemas.microsoft.com/office/drawing/2014/main" id="{9A8D6786-755A-4CC6-908A-DE69562DF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95523" y="3863629"/>
            <a:ext cx="544573" cy="5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7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②</a:t>
            </a:r>
          </a:p>
          <a:p>
            <a:r>
              <a:rPr lang="ko-KR" altLang="en-US"/>
              <a:t>①</a:t>
            </a:r>
          </a:p>
          <a:p>
            <a:r>
              <a:rPr lang="ko-KR" altLang="en-US"/>
              <a:t>③</a:t>
            </a:r>
          </a:p>
          <a:p>
            <a:r>
              <a:rPr lang="ko-KR" altLang="en-US"/>
              <a:t>④</a:t>
            </a:r>
          </a:p>
          <a:p>
            <a:r>
              <a:rPr lang="ko-KR" altLang="en-US"/>
              <a:t>⑤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대기화면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510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③ 로비 버튼</a:t>
            </a:r>
            <a:r>
              <a:rPr lang="en-US" altLang="ko-KR" dirty="0"/>
              <a:t>: </a:t>
            </a:r>
            <a:r>
              <a:rPr lang="ko-KR" altLang="en-US" dirty="0"/>
              <a:t>방장이 로비로 갈 시</a:t>
            </a:r>
            <a:r>
              <a:rPr lang="en-US" altLang="ko-KR" dirty="0"/>
              <a:t>, </a:t>
            </a:r>
            <a:r>
              <a:rPr lang="ko-KR" altLang="en-US" dirty="0"/>
              <a:t>방에 접속해 있던 </a:t>
            </a:r>
            <a:endParaRPr lang="en-US" altLang="ko-KR" dirty="0"/>
          </a:p>
          <a:p>
            <a:r>
              <a:rPr lang="ko-KR" altLang="en-US" dirty="0"/>
              <a:t>유저들이 같이 로비로 나가지며 방 정보가 삭제됨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 외의 유저가 누르면 혼자서 로비로 </a:t>
            </a:r>
            <a:r>
              <a:rPr lang="ko-KR" altLang="en-US" dirty="0" err="1"/>
              <a:t>나가짐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7B796D-A0FB-41FD-91B4-094D60BC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6" y="1319493"/>
            <a:ext cx="7710054" cy="4905376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760363C-F76A-4760-9835-C110B2DACF36}"/>
              </a:ext>
            </a:extLst>
          </p:cNvPr>
          <p:cNvSpPr/>
          <p:nvPr/>
        </p:nvSpPr>
        <p:spPr>
          <a:xfrm>
            <a:off x="3048000" y="1767366"/>
            <a:ext cx="1104549" cy="3841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5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②</a:t>
            </a:r>
          </a:p>
          <a:p>
            <a:r>
              <a:rPr lang="ko-KR" altLang="en-US"/>
              <a:t>①</a:t>
            </a:r>
          </a:p>
          <a:p>
            <a:r>
              <a:rPr lang="ko-KR" altLang="en-US"/>
              <a:t>③</a:t>
            </a:r>
          </a:p>
          <a:p>
            <a:r>
              <a:rPr lang="ko-KR" altLang="en-US"/>
              <a:t>④</a:t>
            </a:r>
          </a:p>
          <a:p>
            <a:r>
              <a:rPr lang="ko-KR" altLang="en-US"/>
              <a:t>⑤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대기화면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510912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⑤ 채팅 창</a:t>
            </a:r>
            <a:r>
              <a:rPr lang="en-US" altLang="ko-KR" dirty="0"/>
              <a:t>: </a:t>
            </a:r>
            <a:r>
              <a:rPr lang="ko-KR" altLang="en-US" dirty="0"/>
              <a:t>해당 대기화면에 입장해 있는 유저들끼리 채팅이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자신의 채팅은 우측에 파란 메시지</a:t>
            </a:r>
            <a:r>
              <a:rPr lang="en-US" altLang="ko-KR" dirty="0"/>
              <a:t>, </a:t>
            </a:r>
            <a:r>
              <a:rPr lang="ko-KR" altLang="en-US" dirty="0"/>
              <a:t>다른 유저의 채팅은 좌측에 회색 메시지로 표시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채팅이 입력된 시간이 표시됨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7B796D-A0FB-41FD-91B4-094D60BC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6" y="1319493"/>
            <a:ext cx="7710054" cy="4905376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338469D-2AD9-49BD-8AD4-4E159F71DF6E}"/>
              </a:ext>
            </a:extLst>
          </p:cNvPr>
          <p:cNvSpPr/>
          <p:nvPr/>
        </p:nvSpPr>
        <p:spPr>
          <a:xfrm>
            <a:off x="4139588" y="2802025"/>
            <a:ext cx="3605571" cy="33387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1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시나리오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2AEBB8-B6ED-48AD-8265-D02E2800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04" y="907534"/>
            <a:ext cx="7660797" cy="5696468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98929" y="1367256"/>
            <a:ext cx="271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진행화면 </a:t>
            </a:r>
            <a:r>
              <a:rPr lang="en-US" altLang="ko-KR" sz="2000" b="1" dirty="0"/>
              <a:t>- 1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3887" y="2151530"/>
            <a:ext cx="3601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그려야 하는 </a:t>
            </a:r>
            <a:r>
              <a:rPr lang="ko-KR" altLang="en-US" dirty="0" err="1"/>
              <a:t>제시어를</a:t>
            </a:r>
            <a:r>
              <a:rPr lang="ko-KR" altLang="en-US" dirty="0"/>
              <a:t> 보여주는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라운드의 횟수는 방을 만들 때 </a:t>
            </a:r>
            <a:r>
              <a:rPr lang="ko-KR" altLang="en-US" dirty="0" err="1"/>
              <a:t>정해짐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중에도 채팅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noFill/>
          <a:ln w="50800">
            <a:solidFill>
              <a:srgbClr val="4607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8012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571</Words>
  <Application>Microsoft Office PowerPoint</Application>
  <PresentationFormat>와이드스크린</PresentationFormat>
  <Paragraphs>149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나눔고딕 ExtraBold</vt:lpstr>
      <vt:lpstr>맑은 고딕</vt:lpstr>
      <vt:lpstr>Arial</vt:lpstr>
      <vt:lpstr>Niagara Engraved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 인태</cp:lastModifiedBy>
  <cp:revision>13</cp:revision>
  <dcterms:created xsi:type="dcterms:W3CDTF">2021-02-10T02:21:52Z</dcterms:created>
  <dcterms:modified xsi:type="dcterms:W3CDTF">2021-10-07T15:19:26Z</dcterms:modified>
</cp:coreProperties>
</file>