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db4e18a5_1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db4e18a5_1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db4e18a5_1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db4e18a5_1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db4e18a5_1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db4e18a5_1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db4e18a5_1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db4e18a5_1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db4e18a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db4e18a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db4e18a5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db4e18a5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db4e18a5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db4e18a5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db4e18a5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db4e18a5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db4e18a5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db4e18a5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db4e18a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db4e18a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db4e18a5_1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db4e18a5_1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higher the number of reviews, the the lower the airbnb price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db4e18a5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db4e18a5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c0029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c0029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db4e18a5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db4e18a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York City Airbnb</a:t>
            </a:r>
            <a:endParaRPr sz="3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2"/>
            <a:ext cx="42426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Computational Thinking Project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Alice Jiang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Kaidi Meng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50" y="17847"/>
            <a:ext cx="1707325" cy="16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Functions - part 3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63" y="1472550"/>
            <a:ext cx="8324478" cy="31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17875" y="928725"/>
            <a:ext cx="3256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i="1" lang="zh-C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Room Type?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</a:t>
            </a:r>
            <a:r>
              <a:rPr lang="zh-CN"/>
              <a:t>tput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5" y="3193025"/>
            <a:ext cx="6918075" cy="16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74" y="1106249"/>
            <a:ext cx="7485551" cy="19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" y="1566875"/>
            <a:ext cx="8848924" cy="28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139500" y="232450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Program - part 4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i="1" lang="zh-CN" sz="2000">
                <a:latin typeface="Roboto"/>
                <a:ea typeface="Roboto"/>
                <a:cs typeface="Roboto"/>
                <a:sym typeface="Roboto"/>
              </a:rPr>
              <a:t>Busiest Host in NYC?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009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Functions - part 4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i="1" lang="zh-C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Busiest Host in NYC?</a:t>
            </a:r>
            <a:endParaRPr i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01350"/>
            <a:ext cx="9065351" cy="270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496375"/>
            <a:ext cx="77628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25" y="3113075"/>
            <a:ext cx="7600650" cy="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01025" y="1949400"/>
            <a:ext cx="87000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Packages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25550" y="145800"/>
            <a:ext cx="43962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>
                <a:highlight>
                  <a:srgbClr val="FFFFFF"/>
                </a:highlight>
              </a:rPr>
              <a:t>“AB_NYC_2019.csv”</a:t>
            </a:r>
            <a:endParaRPr sz="220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zh-CN" sz="1650">
                <a:highlight>
                  <a:srgbClr val="FFFFFF"/>
                </a:highlight>
              </a:rPr>
              <a:t>from Kaggle</a:t>
            </a:r>
            <a:endParaRPr sz="1650"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zh-CN" sz="1650">
                <a:highlight>
                  <a:srgbClr val="FFFFFF"/>
                </a:highlight>
              </a:rPr>
              <a:t>16 columns (host_name, </a:t>
            </a:r>
            <a:r>
              <a:rPr lang="zh-CN" sz="1650"/>
              <a:t>neighbourhood, price, etc.)</a:t>
            </a:r>
            <a:endParaRPr sz="16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endParaRPr sz="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Most popular </a:t>
            </a:r>
            <a:r>
              <a:rPr lang="zh-CN" sz="2200"/>
              <a:t>neighbourhood</a:t>
            </a:r>
            <a:r>
              <a:rPr lang="zh-CN" sz="2200"/>
              <a:t>?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Number of Reviews vs. Price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Which Room Type?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CN" sz="2200"/>
              <a:t>Busiest Host </a:t>
            </a:r>
            <a:r>
              <a:rPr lang="zh-CN" sz="2200"/>
              <a:t>in NYC</a:t>
            </a:r>
            <a:r>
              <a:rPr lang="zh-CN" sz="2200"/>
              <a:t>?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panda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matplotlib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29350" y="221750"/>
            <a:ext cx="7344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Program - part 1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i="1" lang="zh-CN" sz="2000">
                <a:latin typeface="Roboto"/>
                <a:ea typeface="Roboto"/>
                <a:cs typeface="Roboto"/>
                <a:sym typeface="Roboto"/>
              </a:rPr>
              <a:t>Most popular neighbourhood?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7095"/>
            <a:ext cx="9143999" cy="282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255125"/>
            <a:ext cx="8389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Functions -part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19884"/>
          <a:stretch/>
        </p:blipFill>
        <p:spPr>
          <a:xfrm>
            <a:off x="126050" y="1538576"/>
            <a:ext cx="8789351" cy="33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08950" y="687500"/>
            <a:ext cx="4805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i="1" lang="zh-C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popular neighbourhood?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1000" y="255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96" y="1039446"/>
            <a:ext cx="5933274" cy="19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00" y="3109450"/>
            <a:ext cx="5933276" cy="1827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24475" y="221750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Program - part 2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i="1" lang="zh-CN" sz="2000">
                <a:latin typeface="Roboto"/>
                <a:ea typeface="Roboto"/>
                <a:cs typeface="Roboto"/>
                <a:sym typeface="Roboto"/>
              </a:rPr>
              <a:t>Number of Reviews vs.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00" y="1916300"/>
            <a:ext cx="5805349" cy="1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976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Functions - part 2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i="1" lang="zh-CN" sz="2000">
                <a:latin typeface="Roboto"/>
                <a:ea typeface="Roboto"/>
                <a:cs typeface="Roboto"/>
                <a:sym typeface="Roboto"/>
              </a:rPr>
              <a:t>Number of Reviews vs. Price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5" y="1474700"/>
            <a:ext cx="8711775" cy="3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Output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275" y="1342775"/>
            <a:ext cx="4574650" cy="3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29350" y="221750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Program - part 3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i="1" lang="zh-CN" sz="2000">
                <a:latin typeface="Roboto"/>
                <a:ea typeface="Roboto"/>
                <a:cs typeface="Roboto"/>
                <a:sym typeface="Roboto"/>
              </a:rPr>
              <a:t>Which Room Type?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25" y="1641725"/>
            <a:ext cx="8794950" cy="230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