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60" r:id="rId7"/>
    <p:sldId id="261" r:id="rId8"/>
    <p:sldId id="262" r:id="rId9"/>
    <p:sldId id="263" r:id="rId10"/>
    <p:sldId id="264" r:id="rId11"/>
    <p:sldId id="267" r:id="rId12"/>
    <p:sldId id="266" r:id="rId13"/>
    <p:sldId id="265" r:id="rId14"/>
    <p:sldId id="27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4052-E816-4C8B-87CC-C34037ACA5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814D52-F145-424D-9D2B-F5202B57FA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4D7F8C-6067-461D-B6FE-4E389A24B837}"/>
              </a:ext>
            </a:extLst>
          </p:cNvPr>
          <p:cNvSpPr>
            <a:spLocks noGrp="1"/>
          </p:cNvSpPr>
          <p:nvPr>
            <p:ph type="dt" sz="half" idx="10"/>
          </p:nvPr>
        </p:nvSpPr>
        <p:spPr/>
        <p:txBody>
          <a:bodyPr/>
          <a:lstStyle/>
          <a:p>
            <a:fld id="{500171C1-10DC-4319-A46E-94B095DC7F62}" type="datetimeFigureOut">
              <a:rPr lang="en-US" smtClean="0"/>
              <a:t>6/7/2020</a:t>
            </a:fld>
            <a:endParaRPr lang="en-US"/>
          </a:p>
        </p:txBody>
      </p:sp>
      <p:sp>
        <p:nvSpPr>
          <p:cNvPr id="5" name="Footer Placeholder 4">
            <a:extLst>
              <a:ext uri="{FF2B5EF4-FFF2-40B4-BE49-F238E27FC236}">
                <a16:creationId xmlns:a16="http://schemas.microsoft.com/office/drawing/2014/main" id="{921E0795-F2BC-4720-AE55-82AC77A996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BE302-F593-4CBD-BE85-1D6BE1F34C91}"/>
              </a:ext>
            </a:extLst>
          </p:cNvPr>
          <p:cNvSpPr>
            <a:spLocks noGrp="1"/>
          </p:cNvSpPr>
          <p:nvPr>
            <p:ph type="sldNum" sz="quarter" idx="12"/>
          </p:nvPr>
        </p:nvSpPr>
        <p:spPr/>
        <p:txBody>
          <a:bodyPr/>
          <a:lstStyle/>
          <a:p>
            <a:fld id="{833FA358-7153-4E21-93AC-F9ECF69E31A2}" type="slidenum">
              <a:rPr lang="en-US" smtClean="0"/>
              <a:t>‹#›</a:t>
            </a:fld>
            <a:endParaRPr lang="en-US"/>
          </a:p>
        </p:txBody>
      </p:sp>
    </p:spTree>
    <p:extLst>
      <p:ext uri="{BB962C8B-B14F-4D97-AF65-F5344CB8AC3E}">
        <p14:creationId xmlns:p14="http://schemas.microsoft.com/office/powerpoint/2010/main" val="957590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3FCB-0776-4EEC-98CC-22F2220B15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73BAC7-E4F9-4B93-BF8D-6374D7518F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7A33C6-FAB2-4D01-8920-915973F3A948}"/>
              </a:ext>
            </a:extLst>
          </p:cNvPr>
          <p:cNvSpPr>
            <a:spLocks noGrp="1"/>
          </p:cNvSpPr>
          <p:nvPr>
            <p:ph type="dt" sz="half" idx="10"/>
          </p:nvPr>
        </p:nvSpPr>
        <p:spPr/>
        <p:txBody>
          <a:bodyPr/>
          <a:lstStyle/>
          <a:p>
            <a:fld id="{500171C1-10DC-4319-A46E-94B095DC7F62}" type="datetimeFigureOut">
              <a:rPr lang="en-US" smtClean="0"/>
              <a:t>6/7/2020</a:t>
            </a:fld>
            <a:endParaRPr lang="en-US"/>
          </a:p>
        </p:txBody>
      </p:sp>
      <p:sp>
        <p:nvSpPr>
          <p:cNvPr id="5" name="Footer Placeholder 4">
            <a:extLst>
              <a:ext uri="{FF2B5EF4-FFF2-40B4-BE49-F238E27FC236}">
                <a16:creationId xmlns:a16="http://schemas.microsoft.com/office/drawing/2014/main" id="{DF5EE39C-3B40-4954-A63B-9A6D38FA1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C54D59-DAB0-4E72-9FB3-4DBB821340D1}"/>
              </a:ext>
            </a:extLst>
          </p:cNvPr>
          <p:cNvSpPr>
            <a:spLocks noGrp="1"/>
          </p:cNvSpPr>
          <p:nvPr>
            <p:ph type="sldNum" sz="quarter" idx="12"/>
          </p:nvPr>
        </p:nvSpPr>
        <p:spPr/>
        <p:txBody>
          <a:bodyPr/>
          <a:lstStyle/>
          <a:p>
            <a:fld id="{833FA358-7153-4E21-93AC-F9ECF69E31A2}" type="slidenum">
              <a:rPr lang="en-US" smtClean="0"/>
              <a:t>‹#›</a:t>
            </a:fld>
            <a:endParaRPr lang="en-US"/>
          </a:p>
        </p:txBody>
      </p:sp>
    </p:spTree>
    <p:extLst>
      <p:ext uri="{BB962C8B-B14F-4D97-AF65-F5344CB8AC3E}">
        <p14:creationId xmlns:p14="http://schemas.microsoft.com/office/powerpoint/2010/main" val="159159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E4896E-2220-4DBF-867A-2429CDADFE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369133-833F-4BDB-A8DA-EE8ADF1ED3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BE8B8-C286-4C19-8F13-5C0BA9F12C6C}"/>
              </a:ext>
            </a:extLst>
          </p:cNvPr>
          <p:cNvSpPr>
            <a:spLocks noGrp="1"/>
          </p:cNvSpPr>
          <p:nvPr>
            <p:ph type="dt" sz="half" idx="10"/>
          </p:nvPr>
        </p:nvSpPr>
        <p:spPr/>
        <p:txBody>
          <a:bodyPr/>
          <a:lstStyle/>
          <a:p>
            <a:fld id="{500171C1-10DC-4319-A46E-94B095DC7F62}" type="datetimeFigureOut">
              <a:rPr lang="en-US" smtClean="0"/>
              <a:t>6/7/2020</a:t>
            </a:fld>
            <a:endParaRPr lang="en-US"/>
          </a:p>
        </p:txBody>
      </p:sp>
      <p:sp>
        <p:nvSpPr>
          <p:cNvPr id="5" name="Footer Placeholder 4">
            <a:extLst>
              <a:ext uri="{FF2B5EF4-FFF2-40B4-BE49-F238E27FC236}">
                <a16:creationId xmlns:a16="http://schemas.microsoft.com/office/drawing/2014/main" id="{7095F953-D0FA-491C-BCBA-1467AD96F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D0451-249A-47A6-86F4-F5E97CCB47F8}"/>
              </a:ext>
            </a:extLst>
          </p:cNvPr>
          <p:cNvSpPr>
            <a:spLocks noGrp="1"/>
          </p:cNvSpPr>
          <p:nvPr>
            <p:ph type="sldNum" sz="quarter" idx="12"/>
          </p:nvPr>
        </p:nvSpPr>
        <p:spPr/>
        <p:txBody>
          <a:bodyPr/>
          <a:lstStyle/>
          <a:p>
            <a:fld id="{833FA358-7153-4E21-93AC-F9ECF69E31A2}" type="slidenum">
              <a:rPr lang="en-US" smtClean="0"/>
              <a:t>‹#›</a:t>
            </a:fld>
            <a:endParaRPr lang="en-US"/>
          </a:p>
        </p:txBody>
      </p:sp>
    </p:spTree>
    <p:extLst>
      <p:ext uri="{BB962C8B-B14F-4D97-AF65-F5344CB8AC3E}">
        <p14:creationId xmlns:p14="http://schemas.microsoft.com/office/powerpoint/2010/main" val="66645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7B99E-4433-43FA-A48A-39BB6593BA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59811D-D5F5-485E-B52A-2534506258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9A8B0-38D6-42DC-9285-B5AA04E9A56B}"/>
              </a:ext>
            </a:extLst>
          </p:cNvPr>
          <p:cNvSpPr>
            <a:spLocks noGrp="1"/>
          </p:cNvSpPr>
          <p:nvPr>
            <p:ph type="dt" sz="half" idx="10"/>
          </p:nvPr>
        </p:nvSpPr>
        <p:spPr/>
        <p:txBody>
          <a:bodyPr/>
          <a:lstStyle/>
          <a:p>
            <a:fld id="{500171C1-10DC-4319-A46E-94B095DC7F62}" type="datetimeFigureOut">
              <a:rPr lang="en-US" smtClean="0"/>
              <a:t>6/7/2020</a:t>
            </a:fld>
            <a:endParaRPr lang="en-US"/>
          </a:p>
        </p:txBody>
      </p:sp>
      <p:sp>
        <p:nvSpPr>
          <p:cNvPr id="5" name="Footer Placeholder 4">
            <a:extLst>
              <a:ext uri="{FF2B5EF4-FFF2-40B4-BE49-F238E27FC236}">
                <a16:creationId xmlns:a16="http://schemas.microsoft.com/office/drawing/2014/main" id="{39304D33-ACDA-4AF8-B13E-68243746B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D543A-925A-4688-A0A8-D5FC5BCB279F}"/>
              </a:ext>
            </a:extLst>
          </p:cNvPr>
          <p:cNvSpPr>
            <a:spLocks noGrp="1"/>
          </p:cNvSpPr>
          <p:nvPr>
            <p:ph type="sldNum" sz="quarter" idx="12"/>
          </p:nvPr>
        </p:nvSpPr>
        <p:spPr/>
        <p:txBody>
          <a:bodyPr/>
          <a:lstStyle/>
          <a:p>
            <a:fld id="{833FA358-7153-4E21-93AC-F9ECF69E31A2}" type="slidenum">
              <a:rPr lang="en-US" smtClean="0"/>
              <a:t>‹#›</a:t>
            </a:fld>
            <a:endParaRPr lang="en-US"/>
          </a:p>
        </p:txBody>
      </p:sp>
    </p:spTree>
    <p:extLst>
      <p:ext uri="{BB962C8B-B14F-4D97-AF65-F5344CB8AC3E}">
        <p14:creationId xmlns:p14="http://schemas.microsoft.com/office/powerpoint/2010/main" val="138545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2FA4-C0EA-4C20-8CC2-5C996DA923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1CCDDF-E2C8-4D1A-9E87-4F1075CE0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979537-E28E-4328-8800-BF96F83315EE}"/>
              </a:ext>
            </a:extLst>
          </p:cNvPr>
          <p:cNvSpPr>
            <a:spLocks noGrp="1"/>
          </p:cNvSpPr>
          <p:nvPr>
            <p:ph type="dt" sz="half" idx="10"/>
          </p:nvPr>
        </p:nvSpPr>
        <p:spPr/>
        <p:txBody>
          <a:bodyPr/>
          <a:lstStyle/>
          <a:p>
            <a:fld id="{500171C1-10DC-4319-A46E-94B095DC7F62}" type="datetimeFigureOut">
              <a:rPr lang="en-US" smtClean="0"/>
              <a:t>6/7/2020</a:t>
            </a:fld>
            <a:endParaRPr lang="en-US"/>
          </a:p>
        </p:txBody>
      </p:sp>
      <p:sp>
        <p:nvSpPr>
          <p:cNvPr id="5" name="Footer Placeholder 4">
            <a:extLst>
              <a:ext uri="{FF2B5EF4-FFF2-40B4-BE49-F238E27FC236}">
                <a16:creationId xmlns:a16="http://schemas.microsoft.com/office/drawing/2014/main" id="{AF7DDAA2-6091-4BF5-8A7B-743F7C533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3D86D-EDF5-4BDA-AD3E-A39DA0256791}"/>
              </a:ext>
            </a:extLst>
          </p:cNvPr>
          <p:cNvSpPr>
            <a:spLocks noGrp="1"/>
          </p:cNvSpPr>
          <p:nvPr>
            <p:ph type="sldNum" sz="quarter" idx="12"/>
          </p:nvPr>
        </p:nvSpPr>
        <p:spPr/>
        <p:txBody>
          <a:bodyPr/>
          <a:lstStyle/>
          <a:p>
            <a:fld id="{833FA358-7153-4E21-93AC-F9ECF69E31A2}" type="slidenum">
              <a:rPr lang="en-US" smtClean="0"/>
              <a:t>‹#›</a:t>
            </a:fld>
            <a:endParaRPr lang="en-US"/>
          </a:p>
        </p:txBody>
      </p:sp>
    </p:spTree>
    <p:extLst>
      <p:ext uri="{BB962C8B-B14F-4D97-AF65-F5344CB8AC3E}">
        <p14:creationId xmlns:p14="http://schemas.microsoft.com/office/powerpoint/2010/main" val="3894799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C01B-284B-4E49-9A24-101103E977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1B1090-C4E9-4427-BD70-95BCC52E43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A0A61D-886E-4BA3-8720-5DD195C53A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6A634A-E64D-417D-8C05-66B75A79F552}"/>
              </a:ext>
            </a:extLst>
          </p:cNvPr>
          <p:cNvSpPr>
            <a:spLocks noGrp="1"/>
          </p:cNvSpPr>
          <p:nvPr>
            <p:ph type="dt" sz="half" idx="10"/>
          </p:nvPr>
        </p:nvSpPr>
        <p:spPr/>
        <p:txBody>
          <a:bodyPr/>
          <a:lstStyle/>
          <a:p>
            <a:fld id="{500171C1-10DC-4319-A46E-94B095DC7F62}" type="datetimeFigureOut">
              <a:rPr lang="en-US" smtClean="0"/>
              <a:t>6/7/2020</a:t>
            </a:fld>
            <a:endParaRPr lang="en-US"/>
          </a:p>
        </p:txBody>
      </p:sp>
      <p:sp>
        <p:nvSpPr>
          <p:cNvPr id="6" name="Footer Placeholder 5">
            <a:extLst>
              <a:ext uri="{FF2B5EF4-FFF2-40B4-BE49-F238E27FC236}">
                <a16:creationId xmlns:a16="http://schemas.microsoft.com/office/drawing/2014/main" id="{43D2D565-0EE9-47DE-A23F-BB346E4AD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BF506-2953-4C54-9B04-3F41653E6216}"/>
              </a:ext>
            </a:extLst>
          </p:cNvPr>
          <p:cNvSpPr>
            <a:spLocks noGrp="1"/>
          </p:cNvSpPr>
          <p:nvPr>
            <p:ph type="sldNum" sz="quarter" idx="12"/>
          </p:nvPr>
        </p:nvSpPr>
        <p:spPr/>
        <p:txBody>
          <a:bodyPr/>
          <a:lstStyle/>
          <a:p>
            <a:fld id="{833FA358-7153-4E21-93AC-F9ECF69E31A2}" type="slidenum">
              <a:rPr lang="en-US" smtClean="0"/>
              <a:t>‹#›</a:t>
            </a:fld>
            <a:endParaRPr lang="en-US"/>
          </a:p>
        </p:txBody>
      </p:sp>
    </p:spTree>
    <p:extLst>
      <p:ext uri="{BB962C8B-B14F-4D97-AF65-F5344CB8AC3E}">
        <p14:creationId xmlns:p14="http://schemas.microsoft.com/office/powerpoint/2010/main" val="160681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32D8-0ADD-4AF3-8521-B706654FE5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86D556-36DC-445C-A895-542E9FA29A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4EAA04-F814-4BBB-8E5A-05D63CCCC7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20716F-BBAD-4F56-8071-B522DD8774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41B31B-3E07-49DF-96BA-C436442730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6237BC-F4FD-42CE-8779-2F950395392F}"/>
              </a:ext>
            </a:extLst>
          </p:cNvPr>
          <p:cNvSpPr>
            <a:spLocks noGrp="1"/>
          </p:cNvSpPr>
          <p:nvPr>
            <p:ph type="dt" sz="half" idx="10"/>
          </p:nvPr>
        </p:nvSpPr>
        <p:spPr/>
        <p:txBody>
          <a:bodyPr/>
          <a:lstStyle/>
          <a:p>
            <a:fld id="{500171C1-10DC-4319-A46E-94B095DC7F62}" type="datetimeFigureOut">
              <a:rPr lang="en-US" smtClean="0"/>
              <a:t>6/7/2020</a:t>
            </a:fld>
            <a:endParaRPr lang="en-US"/>
          </a:p>
        </p:txBody>
      </p:sp>
      <p:sp>
        <p:nvSpPr>
          <p:cNvPr id="8" name="Footer Placeholder 7">
            <a:extLst>
              <a:ext uri="{FF2B5EF4-FFF2-40B4-BE49-F238E27FC236}">
                <a16:creationId xmlns:a16="http://schemas.microsoft.com/office/drawing/2014/main" id="{FF5F82E1-5AB1-47E0-AFF2-F59FEE04CA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6D7FE9-602B-4A48-92E2-AE5B69EDDFA6}"/>
              </a:ext>
            </a:extLst>
          </p:cNvPr>
          <p:cNvSpPr>
            <a:spLocks noGrp="1"/>
          </p:cNvSpPr>
          <p:nvPr>
            <p:ph type="sldNum" sz="quarter" idx="12"/>
          </p:nvPr>
        </p:nvSpPr>
        <p:spPr/>
        <p:txBody>
          <a:bodyPr/>
          <a:lstStyle/>
          <a:p>
            <a:fld id="{833FA358-7153-4E21-93AC-F9ECF69E31A2}" type="slidenum">
              <a:rPr lang="en-US" smtClean="0"/>
              <a:t>‹#›</a:t>
            </a:fld>
            <a:endParaRPr lang="en-US"/>
          </a:p>
        </p:txBody>
      </p:sp>
    </p:spTree>
    <p:extLst>
      <p:ext uri="{BB962C8B-B14F-4D97-AF65-F5344CB8AC3E}">
        <p14:creationId xmlns:p14="http://schemas.microsoft.com/office/powerpoint/2010/main" val="332133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2DA2-0506-467C-939E-7D89C145BB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A5C415-F79F-4BDD-8E4B-51E7321E6450}"/>
              </a:ext>
            </a:extLst>
          </p:cNvPr>
          <p:cNvSpPr>
            <a:spLocks noGrp="1"/>
          </p:cNvSpPr>
          <p:nvPr>
            <p:ph type="dt" sz="half" idx="10"/>
          </p:nvPr>
        </p:nvSpPr>
        <p:spPr/>
        <p:txBody>
          <a:bodyPr/>
          <a:lstStyle/>
          <a:p>
            <a:fld id="{500171C1-10DC-4319-A46E-94B095DC7F62}" type="datetimeFigureOut">
              <a:rPr lang="en-US" smtClean="0"/>
              <a:t>6/7/2020</a:t>
            </a:fld>
            <a:endParaRPr lang="en-US"/>
          </a:p>
        </p:txBody>
      </p:sp>
      <p:sp>
        <p:nvSpPr>
          <p:cNvPr id="4" name="Footer Placeholder 3">
            <a:extLst>
              <a:ext uri="{FF2B5EF4-FFF2-40B4-BE49-F238E27FC236}">
                <a16:creationId xmlns:a16="http://schemas.microsoft.com/office/drawing/2014/main" id="{3BC52E20-9218-4BB2-A942-11CD415D11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7AA45C-251F-4961-9AC8-7FCEAF79A3E4}"/>
              </a:ext>
            </a:extLst>
          </p:cNvPr>
          <p:cNvSpPr>
            <a:spLocks noGrp="1"/>
          </p:cNvSpPr>
          <p:nvPr>
            <p:ph type="sldNum" sz="quarter" idx="12"/>
          </p:nvPr>
        </p:nvSpPr>
        <p:spPr/>
        <p:txBody>
          <a:bodyPr/>
          <a:lstStyle/>
          <a:p>
            <a:fld id="{833FA358-7153-4E21-93AC-F9ECF69E31A2}" type="slidenum">
              <a:rPr lang="en-US" smtClean="0"/>
              <a:t>‹#›</a:t>
            </a:fld>
            <a:endParaRPr lang="en-US"/>
          </a:p>
        </p:txBody>
      </p:sp>
    </p:spTree>
    <p:extLst>
      <p:ext uri="{BB962C8B-B14F-4D97-AF65-F5344CB8AC3E}">
        <p14:creationId xmlns:p14="http://schemas.microsoft.com/office/powerpoint/2010/main" val="4009168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3EC5D6-0C17-4A3F-AA9E-9A044E8AEC9B}"/>
              </a:ext>
            </a:extLst>
          </p:cNvPr>
          <p:cNvSpPr>
            <a:spLocks noGrp="1"/>
          </p:cNvSpPr>
          <p:nvPr>
            <p:ph type="dt" sz="half" idx="10"/>
          </p:nvPr>
        </p:nvSpPr>
        <p:spPr/>
        <p:txBody>
          <a:bodyPr/>
          <a:lstStyle/>
          <a:p>
            <a:fld id="{500171C1-10DC-4319-A46E-94B095DC7F62}" type="datetimeFigureOut">
              <a:rPr lang="en-US" smtClean="0"/>
              <a:t>6/7/2020</a:t>
            </a:fld>
            <a:endParaRPr lang="en-US"/>
          </a:p>
        </p:txBody>
      </p:sp>
      <p:sp>
        <p:nvSpPr>
          <p:cNvPr id="3" name="Footer Placeholder 2">
            <a:extLst>
              <a:ext uri="{FF2B5EF4-FFF2-40B4-BE49-F238E27FC236}">
                <a16:creationId xmlns:a16="http://schemas.microsoft.com/office/drawing/2014/main" id="{517930B0-E1C9-434A-B683-54E0C59B32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6D718E-E25F-45F3-9CF4-0667537085D4}"/>
              </a:ext>
            </a:extLst>
          </p:cNvPr>
          <p:cNvSpPr>
            <a:spLocks noGrp="1"/>
          </p:cNvSpPr>
          <p:nvPr>
            <p:ph type="sldNum" sz="quarter" idx="12"/>
          </p:nvPr>
        </p:nvSpPr>
        <p:spPr/>
        <p:txBody>
          <a:bodyPr/>
          <a:lstStyle/>
          <a:p>
            <a:fld id="{833FA358-7153-4E21-93AC-F9ECF69E31A2}" type="slidenum">
              <a:rPr lang="en-US" smtClean="0"/>
              <a:t>‹#›</a:t>
            </a:fld>
            <a:endParaRPr lang="en-US"/>
          </a:p>
        </p:txBody>
      </p:sp>
    </p:spTree>
    <p:extLst>
      <p:ext uri="{BB962C8B-B14F-4D97-AF65-F5344CB8AC3E}">
        <p14:creationId xmlns:p14="http://schemas.microsoft.com/office/powerpoint/2010/main" val="3589354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2025-6A15-4760-BEEE-2EC27AE47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2BFD32-5EDE-48E2-9A5A-F27F1CCE8A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FA1EF1-3FDF-49BF-962A-E0BF94411B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F4E06F-106B-48EE-9028-75BA77B318B9}"/>
              </a:ext>
            </a:extLst>
          </p:cNvPr>
          <p:cNvSpPr>
            <a:spLocks noGrp="1"/>
          </p:cNvSpPr>
          <p:nvPr>
            <p:ph type="dt" sz="half" idx="10"/>
          </p:nvPr>
        </p:nvSpPr>
        <p:spPr/>
        <p:txBody>
          <a:bodyPr/>
          <a:lstStyle/>
          <a:p>
            <a:fld id="{500171C1-10DC-4319-A46E-94B095DC7F62}" type="datetimeFigureOut">
              <a:rPr lang="en-US" smtClean="0"/>
              <a:t>6/7/2020</a:t>
            </a:fld>
            <a:endParaRPr lang="en-US"/>
          </a:p>
        </p:txBody>
      </p:sp>
      <p:sp>
        <p:nvSpPr>
          <p:cNvPr id="6" name="Footer Placeholder 5">
            <a:extLst>
              <a:ext uri="{FF2B5EF4-FFF2-40B4-BE49-F238E27FC236}">
                <a16:creationId xmlns:a16="http://schemas.microsoft.com/office/drawing/2014/main" id="{D54EDD12-7DB7-4C90-8DA0-C43F1EA6AD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3EEEEF-AEFD-485E-83C9-A90F4FB0DBAF}"/>
              </a:ext>
            </a:extLst>
          </p:cNvPr>
          <p:cNvSpPr>
            <a:spLocks noGrp="1"/>
          </p:cNvSpPr>
          <p:nvPr>
            <p:ph type="sldNum" sz="quarter" idx="12"/>
          </p:nvPr>
        </p:nvSpPr>
        <p:spPr/>
        <p:txBody>
          <a:bodyPr/>
          <a:lstStyle/>
          <a:p>
            <a:fld id="{833FA358-7153-4E21-93AC-F9ECF69E31A2}" type="slidenum">
              <a:rPr lang="en-US" smtClean="0"/>
              <a:t>‹#›</a:t>
            </a:fld>
            <a:endParaRPr lang="en-US"/>
          </a:p>
        </p:txBody>
      </p:sp>
    </p:spTree>
    <p:extLst>
      <p:ext uri="{BB962C8B-B14F-4D97-AF65-F5344CB8AC3E}">
        <p14:creationId xmlns:p14="http://schemas.microsoft.com/office/powerpoint/2010/main" val="3164127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66D0-BB43-4276-B31E-D905B1A3E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53C7AC-C005-4010-AE37-852C12A08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F11887-F047-4117-AF53-648994456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B23D30-D9B9-4AA7-9591-271444DD86A7}"/>
              </a:ext>
            </a:extLst>
          </p:cNvPr>
          <p:cNvSpPr>
            <a:spLocks noGrp="1"/>
          </p:cNvSpPr>
          <p:nvPr>
            <p:ph type="dt" sz="half" idx="10"/>
          </p:nvPr>
        </p:nvSpPr>
        <p:spPr/>
        <p:txBody>
          <a:bodyPr/>
          <a:lstStyle/>
          <a:p>
            <a:fld id="{500171C1-10DC-4319-A46E-94B095DC7F62}" type="datetimeFigureOut">
              <a:rPr lang="en-US" smtClean="0"/>
              <a:t>6/7/2020</a:t>
            </a:fld>
            <a:endParaRPr lang="en-US"/>
          </a:p>
        </p:txBody>
      </p:sp>
      <p:sp>
        <p:nvSpPr>
          <p:cNvPr id="6" name="Footer Placeholder 5">
            <a:extLst>
              <a:ext uri="{FF2B5EF4-FFF2-40B4-BE49-F238E27FC236}">
                <a16:creationId xmlns:a16="http://schemas.microsoft.com/office/drawing/2014/main" id="{3402DA89-879E-4520-9467-9F1534360A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330EFE-96B9-4C7C-9396-E2072F332FBC}"/>
              </a:ext>
            </a:extLst>
          </p:cNvPr>
          <p:cNvSpPr>
            <a:spLocks noGrp="1"/>
          </p:cNvSpPr>
          <p:nvPr>
            <p:ph type="sldNum" sz="quarter" idx="12"/>
          </p:nvPr>
        </p:nvSpPr>
        <p:spPr/>
        <p:txBody>
          <a:bodyPr/>
          <a:lstStyle/>
          <a:p>
            <a:fld id="{833FA358-7153-4E21-93AC-F9ECF69E31A2}" type="slidenum">
              <a:rPr lang="en-US" smtClean="0"/>
              <a:t>‹#›</a:t>
            </a:fld>
            <a:endParaRPr lang="en-US"/>
          </a:p>
        </p:txBody>
      </p:sp>
    </p:spTree>
    <p:extLst>
      <p:ext uri="{BB962C8B-B14F-4D97-AF65-F5344CB8AC3E}">
        <p14:creationId xmlns:p14="http://schemas.microsoft.com/office/powerpoint/2010/main" val="3135281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5C43A2-6E71-4A0A-8F5D-9F665633E7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561009-E824-40C5-B18D-73E21D7843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41D3E-A0C5-4537-AD4F-B3B81A132D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171C1-10DC-4319-A46E-94B095DC7F62}" type="datetimeFigureOut">
              <a:rPr lang="en-US" smtClean="0"/>
              <a:t>6/7/2020</a:t>
            </a:fld>
            <a:endParaRPr lang="en-US"/>
          </a:p>
        </p:txBody>
      </p:sp>
      <p:sp>
        <p:nvSpPr>
          <p:cNvPr id="5" name="Footer Placeholder 4">
            <a:extLst>
              <a:ext uri="{FF2B5EF4-FFF2-40B4-BE49-F238E27FC236}">
                <a16:creationId xmlns:a16="http://schemas.microsoft.com/office/drawing/2014/main" id="{649F1053-A20E-4F24-A25D-58693D12E0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85E8A0-44F4-4284-A07F-6F08D43939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FA358-7153-4E21-93AC-F9ECF69E31A2}" type="slidenum">
              <a:rPr lang="en-US" smtClean="0"/>
              <a:t>‹#›</a:t>
            </a:fld>
            <a:endParaRPr lang="en-US"/>
          </a:p>
        </p:txBody>
      </p:sp>
    </p:spTree>
    <p:extLst>
      <p:ext uri="{BB962C8B-B14F-4D97-AF65-F5344CB8AC3E}">
        <p14:creationId xmlns:p14="http://schemas.microsoft.com/office/powerpoint/2010/main" val="3973889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5281AF-F20C-4DD8-9F98-C16B24AAAF83}"/>
              </a:ext>
            </a:extLst>
          </p:cNvPr>
          <p:cNvSpPr>
            <a:spLocks noGrp="1"/>
          </p:cNvSpPr>
          <p:nvPr>
            <p:ph type="ctrTitle"/>
          </p:nvPr>
        </p:nvSpPr>
        <p:spPr>
          <a:xfrm>
            <a:off x="3045368" y="2043663"/>
            <a:ext cx="6105194" cy="2031055"/>
          </a:xfrm>
        </p:spPr>
        <p:txBody>
          <a:bodyPr>
            <a:normAutofit/>
          </a:bodyPr>
          <a:lstStyle/>
          <a:p>
            <a:r>
              <a:rPr lang="tr-TR">
                <a:solidFill>
                  <a:srgbClr val="FFFFFF"/>
                </a:solidFill>
              </a:rPr>
              <a:t>CoronaOS and Interactive</a:t>
            </a:r>
            <a:endParaRPr lang="en-US">
              <a:solidFill>
                <a:srgbClr val="FFFFFF"/>
              </a:solidFill>
            </a:endParaRPr>
          </a:p>
        </p:txBody>
      </p:sp>
      <p:sp>
        <p:nvSpPr>
          <p:cNvPr id="3" name="Subtitle 2">
            <a:extLst>
              <a:ext uri="{FF2B5EF4-FFF2-40B4-BE49-F238E27FC236}">
                <a16:creationId xmlns:a16="http://schemas.microsoft.com/office/drawing/2014/main" id="{F4F3B681-0BA4-47B7-AE7C-D5B651F873D4}"/>
              </a:ext>
            </a:extLst>
          </p:cNvPr>
          <p:cNvSpPr>
            <a:spLocks noGrp="1"/>
          </p:cNvSpPr>
          <p:nvPr>
            <p:ph type="subTitle" idx="1"/>
          </p:nvPr>
        </p:nvSpPr>
        <p:spPr>
          <a:xfrm>
            <a:off x="3045368" y="4074718"/>
            <a:ext cx="6105194" cy="682079"/>
          </a:xfrm>
        </p:spPr>
        <p:txBody>
          <a:bodyPr>
            <a:normAutofit/>
          </a:bodyPr>
          <a:lstStyle/>
          <a:p>
            <a:r>
              <a:rPr lang="tr-TR">
                <a:solidFill>
                  <a:srgbClr val="FFFFFF"/>
                </a:solidFill>
              </a:rPr>
              <a:t>By: Ege AYDEMİR and Aykan ÖRSÇELİK</a:t>
            </a:r>
            <a:endParaRPr lang="en-US">
              <a:solidFill>
                <a:srgbClr val="FFFFFF"/>
              </a:solidFill>
            </a:endParaRPr>
          </a:p>
        </p:txBody>
      </p:sp>
    </p:spTree>
    <p:extLst>
      <p:ext uri="{BB962C8B-B14F-4D97-AF65-F5344CB8AC3E}">
        <p14:creationId xmlns:p14="http://schemas.microsoft.com/office/powerpoint/2010/main" val="151081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descr="A close up of a map&#10;&#10;Description automatically generated">
            <a:extLst>
              <a:ext uri="{FF2B5EF4-FFF2-40B4-BE49-F238E27FC236}">
                <a16:creationId xmlns:a16="http://schemas.microsoft.com/office/drawing/2014/main" id="{FB427FD3-E701-4083-AB68-09E941EE91E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543" r="-2" b="9443"/>
          <a:stretch/>
        </p:blipFill>
        <p:spPr>
          <a:xfrm>
            <a:off x="20" y="10"/>
            <a:ext cx="4637226" cy="6857990"/>
          </a:xfrm>
          <a:prstGeom prst="rect">
            <a:avLst/>
          </a:prstGeom>
        </p:spPr>
      </p:pic>
      <p:sp>
        <p:nvSpPr>
          <p:cNvPr id="22" name="Rectangle 21">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329DF9-94E3-4CE0-B9ED-000C96F0B934}"/>
              </a:ext>
            </a:extLst>
          </p:cNvPr>
          <p:cNvSpPr>
            <a:spLocks noGrp="1"/>
          </p:cNvSpPr>
          <p:nvPr>
            <p:ph type="title"/>
          </p:nvPr>
        </p:nvSpPr>
        <p:spPr>
          <a:xfrm>
            <a:off x="5277328" y="640082"/>
            <a:ext cx="6274591" cy="3351602"/>
          </a:xfrm>
        </p:spPr>
        <p:txBody>
          <a:bodyPr vert="horz" lIns="91440" tIns="45720" rIns="91440" bIns="45720" rtlCol="0" anchor="b">
            <a:normAutofit/>
          </a:bodyPr>
          <a:lstStyle/>
          <a:p>
            <a:r>
              <a:rPr lang="en-US" sz="6000">
                <a:solidFill>
                  <a:schemeClr val="bg1"/>
                </a:solidFill>
              </a:rPr>
              <a:t>Tests you can take</a:t>
            </a:r>
          </a:p>
        </p:txBody>
      </p:sp>
    </p:spTree>
    <p:extLst>
      <p:ext uri="{BB962C8B-B14F-4D97-AF65-F5344CB8AC3E}">
        <p14:creationId xmlns:p14="http://schemas.microsoft.com/office/powerpoint/2010/main" val="2822240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30503E1E-ACF1-4409-81DE-4B239393691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26055"/>
          <a:stretch/>
        </p:blipFill>
        <p:spPr>
          <a:xfrm>
            <a:off x="20" y="10"/>
            <a:ext cx="4637226" cy="6857990"/>
          </a:xfrm>
          <a:prstGeom prst="rect">
            <a:avLst/>
          </a:prstGeom>
        </p:spPr>
      </p:pic>
      <p:sp>
        <p:nvSpPr>
          <p:cNvPr id="10" name="Rectangle 9">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F8B2A0-DF7D-480C-B2E2-46656C4457D5}"/>
              </a:ext>
            </a:extLst>
          </p:cNvPr>
          <p:cNvSpPr>
            <a:spLocks noGrp="1"/>
          </p:cNvSpPr>
          <p:nvPr>
            <p:ph type="title"/>
          </p:nvPr>
        </p:nvSpPr>
        <p:spPr>
          <a:xfrm>
            <a:off x="5277328" y="640082"/>
            <a:ext cx="6274591" cy="3351602"/>
          </a:xfrm>
        </p:spPr>
        <p:txBody>
          <a:bodyPr vert="horz" lIns="91440" tIns="45720" rIns="91440" bIns="45720" rtlCol="0" anchor="b">
            <a:normAutofit/>
          </a:bodyPr>
          <a:lstStyle/>
          <a:p>
            <a:r>
              <a:rPr lang="tr-TR" sz="6000" dirty="0" err="1">
                <a:solidFill>
                  <a:schemeClr val="bg1"/>
                </a:solidFill>
              </a:rPr>
              <a:t>What</a:t>
            </a:r>
            <a:r>
              <a:rPr lang="tr-TR" sz="6000" dirty="0">
                <a:solidFill>
                  <a:schemeClr val="bg1"/>
                </a:solidFill>
              </a:rPr>
              <a:t> </a:t>
            </a:r>
            <a:r>
              <a:rPr lang="tr-TR" sz="6000" dirty="0" err="1">
                <a:solidFill>
                  <a:schemeClr val="bg1"/>
                </a:solidFill>
              </a:rPr>
              <a:t>the</a:t>
            </a:r>
            <a:r>
              <a:rPr lang="tr-TR" sz="6000" dirty="0">
                <a:solidFill>
                  <a:schemeClr val="bg1"/>
                </a:solidFill>
              </a:rPr>
              <a:t> </a:t>
            </a:r>
            <a:r>
              <a:rPr lang="tr-TR" sz="6000" dirty="0" err="1">
                <a:solidFill>
                  <a:schemeClr val="bg1"/>
                </a:solidFill>
              </a:rPr>
              <a:t>questions</a:t>
            </a:r>
            <a:r>
              <a:rPr lang="tr-TR" sz="6000" dirty="0">
                <a:solidFill>
                  <a:schemeClr val="bg1"/>
                </a:solidFill>
              </a:rPr>
              <a:t> </a:t>
            </a:r>
            <a:r>
              <a:rPr lang="tr-TR" sz="6000" dirty="0" err="1">
                <a:solidFill>
                  <a:schemeClr val="bg1"/>
                </a:solidFill>
              </a:rPr>
              <a:t>look</a:t>
            </a:r>
            <a:r>
              <a:rPr lang="tr-TR" sz="6000" dirty="0">
                <a:solidFill>
                  <a:schemeClr val="bg1"/>
                </a:solidFill>
              </a:rPr>
              <a:t> </a:t>
            </a:r>
            <a:r>
              <a:rPr lang="tr-TR" sz="6000" dirty="0" err="1">
                <a:solidFill>
                  <a:schemeClr val="bg1"/>
                </a:solidFill>
              </a:rPr>
              <a:t>like</a:t>
            </a:r>
            <a:endParaRPr lang="en-US" sz="6000" dirty="0">
              <a:solidFill>
                <a:schemeClr val="bg1"/>
              </a:solidFill>
            </a:endParaRPr>
          </a:p>
        </p:txBody>
      </p:sp>
    </p:spTree>
    <p:extLst>
      <p:ext uri="{BB962C8B-B14F-4D97-AF65-F5344CB8AC3E}">
        <p14:creationId xmlns:p14="http://schemas.microsoft.com/office/powerpoint/2010/main" val="4121380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CA95C2AD-65E7-433F-8F7A-F806B0D0A4C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29384"/>
          <a:stretch/>
        </p:blipFill>
        <p:spPr>
          <a:xfrm>
            <a:off x="20" y="10"/>
            <a:ext cx="4637226" cy="6857990"/>
          </a:xfrm>
          <a:prstGeom prst="rect">
            <a:avLst/>
          </a:prstGeom>
        </p:spPr>
      </p:pic>
      <p:sp>
        <p:nvSpPr>
          <p:cNvPr id="10" name="Rectangle 9">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F489-0F0F-427F-8E0C-B0CE1C30FBD0}"/>
              </a:ext>
            </a:extLst>
          </p:cNvPr>
          <p:cNvSpPr>
            <a:spLocks noGrp="1"/>
          </p:cNvSpPr>
          <p:nvPr>
            <p:ph type="title"/>
          </p:nvPr>
        </p:nvSpPr>
        <p:spPr>
          <a:xfrm>
            <a:off x="5277328" y="640082"/>
            <a:ext cx="6274591" cy="3351602"/>
          </a:xfrm>
        </p:spPr>
        <p:txBody>
          <a:bodyPr vert="horz" lIns="91440" tIns="45720" rIns="91440" bIns="45720" rtlCol="0" anchor="b">
            <a:normAutofit/>
          </a:bodyPr>
          <a:lstStyle/>
          <a:p>
            <a:r>
              <a:rPr lang="en-US" sz="6000">
                <a:solidFill>
                  <a:schemeClr val="bg1"/>
                </a:solidFill>
              </a:rPr>
              <a:t>Here you can watch the videos</a:t>
            </a:r>
          </a:p>
        </p:txBody>
      </p:sp>
    </p:spTree>
    <p:extLst>
      <p:ext uri="{BB962C8B-B14F-4D97-AF65-F5344CB8AC3E}">
        <p14:creationId xmlns:p14="http://schemas.microsoft.com/office/powerpoint/2010/main" val="145529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5A48C25-3D41-4F16-AA14-9B729BF09B25}"/>
              </a:ext>
            </a:extLst>
          </p:cNvPr>
          <p:cNvSpPr>
            <a:spLocks noGrp="1"/>
          </p:cNvSpPr>
          <p:nvPr>
            <p:ph type="title"/>
          </p:nvPr>
        </p:nvSpPr>
        <p:spPr>
          <a:xfrm>
            <a:off x="838200" y="1760505"/>
            <a:ext cx="10515600" cy="935025"/>
          </a:xfrm>
        </p:spPr>
        <p:txBody>
          <a:bodyPr>
            <a:normAutofit/>
          </a:bodyPr>
          <a:lstStyle/>
          <a:p>
            <a:pPr algn="ctr"/>
            <a:r>
              <a:rPr lang="tr-TR" sz="3200">
                <a:solidFill>
                  <a:schemeClr val="tx2"/>
                </a:solidFill>
              </a:rPr>
              <a:t>Disclaimer and problems</a:t>
            </a:r>
            <a:endParaRPr lang="en-US" sz="3200">
              <a:solidFill>
                <a:schemeClr val="tx2"/>
              </a:solidFill>
            </a:endParaRPr>
          </a:p>
        </p:txBody>
      </p:sp>
      <p:sp>
        <p:nvSpPr>
          <p:cNvPr id="3" name="Content Placeholder 2">
            <a:extLst>
              <a:ext uri="{FF2B5EF4-FFF2-40B4-BE49-F238E27FC236}">
                <a16:creationId xmlns:a16="http://schemas.microsoft.com/office/drawing/2014/main" id="{CAF82598-1213-4505-8A03-D3292618C152}"/>
              </a:ext>
            </a:extLst>
          </p:cNvPr>
          <p:cNvSpPr>
            <a:spLocks noGrp="1"/>
          </p:cNvSpPr>
          <p:nvPr>
            <p:ph idx="1"/>
          </p:nvPr>
        </p:nvSpPr>
        <p:spPr>
          <a:xfrm>
            <a:off x="2384952" y="3012928"/>
            <a:ext cx="7422096" cy="2109445"/>
          </a:xfrm>
        </p:spPr>
        <p:txBody>
          <a:bodyPr>
            <a:normAutofit/>
          </a:bodyPr>
          <a:lstStyle/>
          <a:p>
            <a:r>
              <a:rPr lang="tr-TR" sz="1800" dirty="0" err="1">
                <a:solidFill>
                  <a:schemeClr val="tx2"/>
                </a:solidFill>
              </a:rPr>
              <a:t>Unfortunately</a:t>
            </a:r>
            <a:r>
              <a:rPr lang="tr-TR" sz="1800" dirty="0">
                <a:solidFill>
                  <a:schemeClr val="tx2"/>
                </a:solidFill>
              </a:rPr>
              <a:t>, </a:t>
            </a:r>
            <a:r>
              <a:rPr lang="tr-TR" sz="1800" dirty="0" err="1">
                <a:solidFill>
                  <a:schemeClr val="tx2"/>
                </a:solidFill>
              </a:rPr>
              <a:t>with</a:t>
            </a:r>
            <a:r>
              <a:rPr lang="tr-TR" sz="1800" dirty="0">
                <a:solidFill>
                  <a:schemeClr val="tx2"/>
                </a:solidFill>
              </a:rPr>
              <a:t> </a:t>
            </a:r>
            <a:r>
              <a:rPr lang="tr-TR" sz="1800" dirty="0" err="1">
                <a:solidFill>
                  <a:schemeClr val="tx2"/>
                </a:solidFill>
              </a:rPr>
              <a:t>limited</a:t>
            </a:r>
            <a:r>
              <a:rPr lang="tr-TR" sz="1800" dirty="0">
                <a:solidFill>
                  <a:schemeClr val="tx2"/>
                </a:solidFill>
              </a:rPr>
              <a:t> time </a:t>
            </a:r>
            <a:r>
              <a:rPr lang="tr-TR" sz="1800" dirty="0" err="1">
                <a:solidFill>
                  <a:schemeClr val="tx2"/>
                </a:solidFill>
              </a:rPr>
              <a:t>we</a:t>
            </a:r>
            <a:r>
              <a:rPr lang="tr-TR" sz="1800" dirty="0">
                <a:solidFill>
                  <a:schemeClr val="tx2"/>
                </a:solidFill>
              </a:rPr>
              <a:t> </a:t>
            </a:r>
            <a:r>
              <a:rPr lang="tr-TR" sz="1800" dirty="0" err="1">
                <a:solidFill>
                  <a:schemeClr val="tx2"/>
                </a:solidFill>
              </a:rPr>
              <a:t>were</a:t>
            </a:r>
            <a:r>
              <a:rPr lang="tr-TR" sz="1800" dirty="0">
                <a:solidFill>
                  <a:schemeClr val="tx2"/>
                </a:solidFill>
              </a:rPr>
              <a:t> </a:t>
            </a:r>
            <a:r>
              <a:rPr lang="tr-TR" sz="1800" dirty="0" err="1">
                <a:solidFill>
                  <a:schemeClr val="tx2"/>
                </a:solidFill>
              </a:rPr>
              <a:t>only</a:t>
            </a:r>
            <a:r>
              <a:rPr lang="tr-TR" sz="1800" dirty="0">
                <a:solidFill>
                  <a:schemeClr val="tx2"/>
                </a:solidFill>
              </a:rPr>
              <a:t> </a:t>
            </a:r>
            <a:r>
              <a:rPr lang="tr-TR" sz="1800" dirty="0" err="1">
                <a:solidFill>
                  <a:schemeClr val="tx2"/>
                </a:solidFill>
              </a:rPr>
              <a:t>able</a:t>
            </a:r>
            <a:r>
              <a:rPr lang="tr-TR" sz="1800" dirty="0">
                <a:solidFill>
                  <a:schemeClr val="tx2"/>
                </a:solidFill>
              </a:rPr>
              <a:t> </a:t>
            </a:r>
            <a:r>
              <a:rPr lang="tr-TR" sz="1800" dirty="0" err="1">
                <a:solidFill>
                  <a:schemeClr val="tx2"/>
                </a:solidFill>
              </a:rPr>
              <a:t>to</a:t>
            </a:r>
            <a:r>
              <a:rPr lang="tr-TR" sz="1800" dirty="0">
                <a:solidFill>
                  <a:schemeClr val="tx2"/>
                </a:solidFill>
              </a:rPr>
              <a:t> </a:t>
            </a:r>
            <a:r>
              <a:rPr lang="tr-TR" sz="1800" dirty="0" err="1">
                <a:solidFill>
                  <a:schemeClr val="tx2"/>
                </a:solidFill>
              </a:rPr>
              <a:t>upload</a:t>
            </a:r>
            <a:r>
              <a:rPr lang="tr-TR" sz="1800" dirty="0">
                <a:solidFill>
                  <a:schemeClr val="tx2"/>
                </a:solidFill>
              </a:rPr>
              <a:t> 2 of </a:t>
            </a:r>
            <a:r>
              <a:rPr lang="tr-TR" sz="1800" dirty="0" err="1">
                <a:solidFill>
                  <a:schemeClr val="tx2"/>
                </a:solidFill>
              </a:rPr>
              <a:t>the</a:t>
            </a:r>
            <a:r>
              <a:rPr lang="tr-TR" sz="1800" dirty="0">
                <a:solidFill>
                  <a:schemeClr val="tx2"/>
                </a:solidFill>
              </a:rPr>
              <a:t> 10 </a:t>
            </a:r>
            <a:r>
              <a:rPr lang="tr-TR" sz="1800" dirty="0" err="1">
                <a:solidFill>
                  <a:schemeClr val="tx2"/>
                </a:solidFill>
              </a:rPr>
              <a:t>videos</a:t>
            </a:r>
            <a:r>
              <a:rPr lang="tr-TR" sz="1800" dirty="0">
                <a:solidFill>
                  <a:schemeClr val="tx2"/>
                </a:solidFill>
              </a:rPr>
              <a:t> </a:t>
            </a:r>
            <a:r>
              <a:rPr lang="tr-TR" sz="1800" dirty="0" err="1">
                <a:solidFill>
                  <a:schemeClr val="tx2"/>
                </a:solidFill>
              </a:rPr>
              <a:t>we</a:t>
            </a:r>
            <a:r>
              <a:rPr lang="tr-TR" sz="1800" dirty="0">
                <a:solidFill>
                  <a:schemeClr val="tx2"/>
                </a:solidFill>
              </a:rPr>
              <a:t> </a:t>
            </a:r>
            <a:r>
              <a:rPr lang="tr-TR" sz="1800" dirty="0" err="1">
                <a:solidFill>
                  <a:schemeClr val="tx2"/>
                </a:solidFill>
              </a:rPr>
              <a:t>selected</a:t>
            </a:r>
            <a:r>
              <a:rPr lang="tr-TR" sz="1800" dirty="0">
                <a:solidFill>
                  <a:schemeClr val="tx2"/>
                </a:solidFill>
              </a:rPr>
              <a:t>.</a:t>
            </a:r>
          </a:p>
          <a:p>
            <a:r>
              <a:rPr lang="tr-TR" sz="1800" dirty="0" err="1">
                <a:solidFill>
                  <a:schemeClr val="tx2"/>
                </a:solidFill>
              </a:rPr>
              <a:t>We</a:t>
            </a:r>
            <a:r>
              <a:rPr lang="tr-TR" sz="1800" dirty="0">
                <a:solidFill>
                  <a:schemeClr val="tx2"/>
                </a:solidFill>
              </a:rPr>
              <a:t> </a:t>
            </a:r>
            <a:r>
              <a:rPr lang="tr-TR" sz="1800" dirty="0" err="1">
                <a:solidFill>
                  <a:schemeClr val="tx2"/>
                </a:solidFill>
              </a:rPr>
              <a:t>also</a:t>
            </a:r>
            <a:r>
              <a:rPr lang="tr-TR" sz="1800" dirty="0">
                <a:solidFill>
                  <a:schemeClr val="tx2"/>
                </a:solidFill>
              </a:rPr>
              <a:t> had </a:t>
            </a:r>
            <a:r>
              <a:rPr lang="tr-TR" sz="1800" dirty="0" err="1">
                <a:solidFill>
                  <a:schemeClr val="tx2"/>
                </a:solidFill>
              </a:rPr>
              <a:t>trouble</a:t>
            </a:r>
            <a:r>
              <a:rPr lang="tr-TR" sz="1800" dirty="0">
                <a:solidFill>
                  <a:schemeClr val="tx2"/>
                </a:solidFill>
              </a:rPr>
              <a:t> </a:t>
            </a:r>
            <a:r>
              <a:rPr lang="tr-TR" sz="1800" dirty="0" err="1">
                <a:solidFill>
                  <a:schemeClr val="tx2"/>
                </a:solidFill>
              </a:rPr>
              <a:t>uploading</a:t>
            </a:r>
            <a:r>
              <a:rPr lang="tr-TR" sz="1800" dirty="0">
                <a:solidFill>
                  <a:schemeClr val="tx2"/>
                </a:solidFill>
              </a:rPr>
              <a:t> </a:t>
            </a:r>
            <a:r>
              <a:rPr lang="tr-TR" sz="1800" dirty="0" err="1">
                <a:solidFill>
                  <a:schemeClr val="tx2"/>
                </a:solidFill>
              </a:rPr>
              <a:t>the</a:t>
            </a:r>
            <a:r>
              <a:rPr lang="tr-TR" sz="1800" dirty="0">
                <a:solidFill>
                  <a:schemeClr val="tx2"/>
                </a:solidFill>
              </a:rPr>
              <a:t> </a:t>
            </a:r>
            <a:r>
              <a:rPr lang="tr-TR" sz="1800" dirty="0" err="1">
                <a:solidFill>
                  <a:schemeClr val="tx2"/>
                </a:solidFill>
              </a:rPr>
              <a:t>questions</a:t>
            </a:r>
            <a:r>
              <a:rPr lang="tr-TR" sz="1800" dirty="0">
                <a:solidFill>
                  <a:schemeClr val="tx2"/>
                </a:solidFill>
              </a:rPr>
              <a:t> </a:t>
            </a:r>
            <a:r>
              <a:rPr lang="tr-TR" sz="1800" dirty="0" err="1">
                <a:solidFill>
                  <a:schemeClr val="tx2"/>
                </a:solidFill>
              </a:rPr>
              <a:t>we</a:t>
            </a:r>
            <a:r>
              <a:rPr lang="tr-TR" sz="1800" dirty="0">
                <a:solidFill>
                  <a:schemeClr val="tx2"/>
                </a:solidFill>
              </a:rPr>
              <a:t> </a:t>
            </a:r>
            <a:r>
              <a:rPr lang="tr-TR" sz="1800" dirty="0" err="1">
                <a:solidFill>
                  <a:schemeClr val="tx2"/>
                </a:solidFill>
              </a:rPr>
              <a:t>prepared</a:t>
            </a:r>
            <a:r>
              <a:rPr lang="tr-TR" sz="1800" dirty="0">
                <a:solidFill>
                  <a:schemeClr val="tx2"/>
                </a:solidFill>
              </a:rPr>
              <a:t> </a:t>
            </a:r>
            <a:r>
              <a:rPr lang="tr-TR" sz="1800" dirty="0" err="1">
                <a:solidFill>
                  <a:schemeClr val="tx2"/>
                </a:solidFill>
              </a:rPr>
              <a:t>with</a:t>
            </a:r>
            <a:r>
              <a:rPr lang="tr-TR" sz="1800" dirty="0">
                <a:solidFill>
                  <a:schemeClr val="tx2"/>
                </a:solidFill>
              </a:rPr>
              <a:t> </a:t>
            </a:r>
            <a:r>
              <a:rPr lang="tr-TR" sz="1800" dirty="0" err="1">
                <a:solidFill>
                  <a:schemeClr val="tx2"/>
                </a:solidFill>
              </a:rPr>
              <a:t>the</a:t>
            </a:r>
            <a:r>
              <a:rPr lang="tr-TR" sz="1800" dirty="0">
                <a:solidFill>
                  <a:schemeClr val="tx2"/>
                </a:solidFill>
              </a:rPr>
              <a:t> </a:t>
            </a:r>
            <a:r>
              <a:rPr lang="tr-TR" sz="1800" dirty="0" err="1">
                <a:solidFill>
                  <a:schemeClr val="tx2"/>
                </a:solidFill>
              </a:rPr>
              <a:t>psychologist</a:t>
            </a:r>
            <a:r>
              <a:rPr lang="tr-TR" sz="1800" dirty="0">
                <a:solidFill>
                  <a:schemeClr val="tx2"/>
                </a:solidFill>
              </a:rPr>
              <a:t> but </a:t>
            </a:r>
            <a:r>
              <a:rPr lang="tr-TR" sz="1800" dirty="0" err="1">
                <a:solidFill>
                  <a:schemeClr val="tx2"/>
                </a:solidFill>
              </a:rPr>
              <a:t>we</a:t>
            </a:r>
            <a:r>
              <a:rPr lang="tr-TR" sz="1800" dirty="0">
                <a:solidFill>
                  <a:schemeClr val="tx2"/>
                </a:solidFill>
              </a:rPr>
              <a:t> </a:t>
            </a:r>
            <a:r>
              <a:rPr lang="tr-TR" sz="1800" dirty="0" err="1">
                <a:solidFill>
                  <a:schemeClr val="tx2"/>
                </a:solidFill>
              </a:rPr>
              <a:t>will</a:t>
            </a:r>
            <a:r>
              <a:rPr lang="tr-TR" sz="1800" dirty="0">
                <a:solidFill>
                  <a:schemeClr val="tx2"/>
                </a:solidFill>
              </a:rPr>
              <a:t> </a:t>
            </a:r>
            <a:r>
              <a:rPr lang="tr-TR" sz="1800" dirty="0" err="1">
                <a:solidFill>
                  <a:schemeClr val="tx2"/>
                </a:solidFill>
              </a:rPr>
              <a:t>upload</a:t>
            </a:r>
            <a:r>
              <a:rPr lang="tr-TR" sz="1800" dirty="0">
                <a:solidFill>
                  <a:schemeClr val="tx2"/>
                </a:solidFill>
              </a:rPr>
              <a:t> </a:t>
            </a:r>
            <a:r>
              <a:rPr lang="tr-TR" sz="1800" dirty="0" err="1">
                <a:solidFill>
                  <a:schemeClr val="tx2"/>
                </a:solidFill>
              </a:rPr>
              <a:t>the</a:t>
            </a:r>
            <a:r>
              <a:rPr lang="tr-TR" sz="1800" dirty="0">
                <a:solidFill>
                  <a:schemeClr val="tx2"/>
                </a:solidFill>
              </a:rPr>
              <a:t> </a:t>
            </a:r>
            <a:r>
              <a:rPr lang="tr-TR" sz="1800" dirty="0" err="1">
                <a:solidFill>
                  <a:schemeClr val="tx2"/>
                </a:solidFill>
              </a:rPr>
              <a:t>questions</a:t>
            </a:r>
            <a:r>
              <a:rPr lang="tr-TR" sz="1800" dirty="0">
                <a:solidFill>
                  <a:schemeClr val="tx2"/>
                </a:solidFill>
              </a:rPr>
              <a:t> </a:t>
            </a:r>
            <a:r>
              <a:rPr lang="tr-TR" sz="1800" dirty="0" err="1">
                <a:solidFill>
                  <a:schemeClr val="tx2"/>
                </a:solidFill>
              </a:rPr>
              <a:t>we</a:t>
            </a:r>
            <a:r>
              <a:rPr lang="tr-TR" sz="1800" dirty="0">
                <a:solidFill>
                  <a:schemeClr val="tx2"/>
                </a:solidFill>
              </a:rPr>
              <a:t> </a:t>
            </a:r>
            <a:r>
              <a:rPr lang="tr-TR" sz="1800" dirty="0" err="1">
                <a:solidFill>
                  <a:schemeClr val="tx2"/>
                </a:solidFill>
              </a:rPr>
              <a:t>prepared</a:t>
            </a:r>
            <a:r>
              <a:rPr lang="tr-TR" sz="1800" dirty="0">
                <a:solidFill>
                  <a:schemeClr val="tx2"/>
                </a:solidFill>
              </a:rPr>
              <a:t> as a Word file </a:t>
            </a:r>
            <a:r>
              <a:rPr lang="tr-TR" sz="1800" dirty="0" err="1">
                <a:solidFill>
                  <a:schemeClr val="tx2"/>
                </a:solidFill>
              </a:rPr>
              <a:t>if</a:t>
            </a:r>
            <a:r>
              <a:rPr lang="tr-TR" sz="1800" dirty="0">
                <a:solidFill>
                  <a:schemeClr val="tx2"/>
                </a:solidFill>
              </a:rPr>
              <a:t> </a:t>
            </a:r>
            <a:r>
              <a:rPr lang="tr-TR" sz="1800" dirty="0" err="1">
                <a:solidFill>
                  <a:schemeClr val="tx2"/>
                </a:solidFill>
              </a:rPr>
              <a:t>anyone</a:t>
            </a:r>
            <a:r>
              <a:rPr lang="tr-TR" sz="1800" dirty="0">
                <a:solidFill>
                  <a:schemeClr val="tx2"/>
                </a:solidFill>
              </a:rPr>
              <a:t> </a:t>
            </a:r>
            <a:r>
              <a:rPr lang="tr-TR" sz="1800" dirty="0" err="1">
                <a:solidFill>
                  <a:schemeClr val="tx2"/>
                </a:solidFill>
              </a:rPr>
              <a:t>wants</a:t>
            </a:r>
            <a:r>
              <a:rPr lang="tr-TR" sz="1800" dirty="0">
                <a:solidFill>
                  <a:schemeClr val="tx2"/>
                </a:solidFill>
              </a:rPr>
              <a:t> </a:t>
            </a:r>
            <a:r>
              <a:rPr lang="tr-TR" sz="1800" dirty="0" err="1">
                <a:solidFill>
                  <a:schemeClr val="tx2"/>
                </a:solidFill>
              </a:rPr>
              <a:t>to</a:t>
            </a:r>
            <a:r>
              <a:rPr lang="tr-TR" sz="1800" dirty="0">
                <a:solidFill>
                  <a:schemeClr val="tx2"/>
                </a:solidFill>
              </a:rPr>
              <a:t> </a:t>
            </a:r>
            <a:r>
              <a:rPr lang="tr-TR" sz="1800" dirty="0" err="1">
                <a:solidFill>
                  <a:schemeClr val="tx2"/>
                </a:solidFill>
              </a:rPr>
              <a:t>look</a:t>
            </a:r>
            <a:r>
              <a:rPr lang="tr-TR" sz="1800" dirty="0">
                <a:solidFill>
                  <a:schemeClr val="tx2"/>
                </a:solidFill>
              </a:rPr>
              <a:t> at </a:t>
            </a:r>
            <a:r>
              <a:rPr lang="tr-TR" sz="1800" dirty="0" err="1">
                <a:solidFill>
                  <a:schemeClr val="tx2"/>
                </a:solidFill>
              </a:rPr>
              <a:t>them</a:t>
            </a:r>
            <a:r>
              <a:rPr lang="tr-TR" sz="1800" dirty="0">
                <a:solidFill>
                  <a:schemeClr val="tx2"/>
                </a:solidFill>
              </a:rPr>
              <a:t>.</a:t>
            </a:r>
          </a:p>
          <a:p>
            <a:r>
              <a:rPr lang="tr-TR" sz="1800" dirty="0" err="1">
                <a:solidFill>
                  <a:schemeClr val="tx2"/>
                </a:solidFill>
              </a:rPr>
              <a:t>We</a:t>
            </a:r>
            <a:r>
              <a:rPr lang="tr-TR" sz="1800" dirty="0">
                <a:solidFill>
                  <a:schemeClr val="tx2"/>
                </a:solidFill>
              </a:rPr>
              <a:t> </a:t>
            </a:r>
            <a:r>
              <a:rPr lang="tr-TR" sz="1800" dirty="0" err="1">
                <a:solidFill>
                  <a:schemeClr val="tx2"/>
                </a:solidFill>
              </a:rPr>
              <a:t>are</a:t>
            </a:r>
            <a:r>
              <a:rPr lang="tr-TR" sz="1800" dirty="0">
                <a:solidFill>
                  <a:schemeClr val="tx2"/>
                </a:solidFill>
              </a:rPr>
              <a:t> </a:t>
            </a:r>
            <a:r>
              <a:rPr lang="tr-TR" sz="1800" dirty="0" err="1">
                <a:solidFill>
                  <a:schemeClr val="tx2"/>
                </a:solidFill>
              </a:rPr>
              <a:t>Turkish</a:t>
            </a:r>
            <a:r>
              <a:rPr lang="tr-TR" sz="1800" dirty="0">
                <a:solidFill>
                  <a:schemeClr val="tx2"/>
                </a:solidFill>
              </a:rPr>
              <a:t> </a:t>
            </a:r>
            <a:r>
              <a:rPr lang="tr-TR" sz="1800" dirty="0" err="1">
                <a:solidFill>
                  <a:schemeClr val="tx2"/>
                </a:solidFill>
              </a:rPr>
              <a:t>and</a:t>
            </a:r>
            <a:r>
              <a:rPr lang="tr-TR" sz="1800" dirty="0">
                <a:solidFill>
                  <a:schemeClr val="tx2"/>
                </a:solidFill>
              </a:rPr>
              <a:t>  </a:t>
            </a:r>
            <a:r>
              <a:rPr lang="tr-TR" sz="1800" dirty="0" err="1">
                <a:solidFill>
                  <a:schemeClr val="tx2"/>
                </a:solidFill>
              </a:rPr>
              <a:t>some</a:t>
            </a:r>
            <a:r>
              <a:rPr lang="tr-TR" sz="1800" dirty="0">
                <a:solidFill>
                  <a:schemeClr val="tx2"/>
                </a:solidFill>
              </a:rPr>
              <a:t> </a:t>
            </a:r>
            <a:r>
              <a:rPr lang="tr-TR" sz="1800" dirty="0" err="1">
                <a:solidFill>
                  <a:schemeClr val="tx2"/>
                </a:solidFill>
              </a:rPr>
              <a:t>things</a:t>
            </a:r>
            <a:r>
              <a:rPr lang="tr-TR" sz="1800" dirty="0">
                <a:solidFill>
                  <a:schemeClr val="tx2"/>
                </a:solidFill>
              </a:rPr>
              <a:t> </a:t>
            </a:r>
            <a:r>
              <a:rPr lang="tr-TR" sz="1800" dirty="0" err="1">
                <a:solidFill>
                  <a:schemeClr val="tx2"/>
                </a:solidFill>
              </a:rPr>
              <a:t>like</a:t>
            </a:r>
            <a:r>
              <a:rPr lang="tr-TR" sz="1800" dirty="0">
                <a:solidFill>
                  <a:schemeClr val="tx2"/>
                </a:solidFill>
              </a:rPr>
              <a:t> </a:t>
            </a:r>
            <a:r>
              <a:rPr lang="tr-TR" sz="1800" dirty="0" err="1">
                <a:solidFill>
                  <a:schemeClr val="tx2"/>
                </a:solidFill>
              </a:rPr>
              <a:t>the</a:t>
            </a:r>
            <a:r>
              <a:rPr lang="tr-TR" sz="1800" dirty="0">
                <a:solidFill>
                  <a:schemeClr val="tx2"/>
                </a:solidFill>
              </a:rPr>
              <a:t> </a:t>
            </a:r>
            <a:r>
              <a:rPr lang="tr-TR" sz="1800" dirty="0" err="1">
                <a:solidFill>
                  <a:schemeClr val="tx2"/>
                </a:solidFill>
              </a:rPr>
              <a:t>enter</a:t>
            </a:r>
            <a:r>
              <a:rPr lang="tr-TR" sz="1800" dirty="0">
                <a:solidFill>
                  <a:schemeClr val="tx2"/>
                </a:solidFill>
              </a:rPr>
              <a:t> </a:t>
            </a:r>
            <a:r>
              <a:rPr lang="tr-TR" sz="1800" dirty="0" err="1">
                <a:solidFill>
                  <a:schemeClr val="tx2"/>
                </a:solidFill>
              </a:rPr>
              <a:t>tabs</a:t>
            </a:r>
            <a:r>
              <a:rPr lang="tr-TR" sz="1800" dirty="0">
                <a:solidFill>
                  <a:schemeClr val="tx2"/>
                </a:solidFill>
              </a:rPr>
              <a:t> </a:t>
            </a:r>
            <a:r>
              <a:rPr lang="tr-TR" sz="1800" dirty="0" err="1">
                <a:solidFill>
                  <a:schemeClr val="tx2"/>
                </a:solidFill>
              </a:rPr>
              <a:t>are</a:t>
            </a:r>
            <a:r>
              <a:rPr lang="tr-TR" sz="1800" dirty="0">
                <a:solidFill>
                  <a:schemeClr val="tx2"/>
                </a:solidFill>
              </a:rPr>
              <a:t> </a:t>
            </a:r>
            <a:r>
              <a:rPr lang="tr-TR" sz="1800" dirty="0" err="1">
                <a:solidFill>
                  <a:schemeClr val="tx2"/>
                </a:solidFill>
              </a:rPr>
              <a:t>unfortunately</a:t>
            </a:r>
            <a:r>
              <a:rPr lang="tr-TR" sz="1800" dirty="0">
                <a:solidFill>
                  <a:schemeClr val="tx2"/>
                </a:solidFill>
              </a:rPr>
              <a:t> in </a:t>
            </a:r>
            <a:r>
              <a:rPr lang="tr-TR" sz="1800" dirty="0" err="1">
                <a:solidFill>
                  <a:schemeClr val="tx2"/>
                </a:solidFill>
              </a:rPr>
              <a:t>Turkish</a:t>
            </a:r>
            <a:r>
              <a:rPr lang="tr-TR" sz="1800" dirty="0">
                <a:solidFill>
                  <a:schemeClr val="tx2"/>
                </a:solidFill>
              </a:rPr>
              <a:t>. </a:t>
            </a:r>
            <a:r>
              <a:rPr lang="tr-TR" sz="1800" dirty="0" err="1">
                <a:solidFill>
                  <a:schemeClr val="tx2"/>
                </a:solidFill>
              </a:rPr>
              <a:t>We</a:t>
            </a:r>
            <a:r>
              <a:rPr lang="tr-TR" sz="1800" dirty="0">
                <a:solidFill>
                  <a:schemeClr val="tx2"/>
                </a:solidFill>
              </a:rPr>
              <a:t> </a:t>
            </a:r>
            <a:r>
              <a:rPr lang="tr-TR" sz="1800" dirty="0" err="1">
                <a:solidFill>
                  <a:schemeClr val="tx2"/>
                </a:solidFill>
              </a:rPr>
              <a:t>are</a:t>
            </a:r>
            <a:r>
              <a:rPr lang="tr-TR" sz="1800" dirty="0">
                <a:solidFill>
                  <a:schemeClr val="tx2"/>
                </a:solidFill>
              </a:rPr>
              <a:t> </a:t>
            </a:r>
            <a:r>
              <a:rPr lang="tr-TR" sz="1800" dirty="0" err="1">
                <a:solidFill>
                  <a:schemeClr val="tx2"/>
                </a:solidFill>
              </a:rPr>
              <a:t>sorry</a:t>
            </a:r>
            <a:r>
              <a:rPr lang="tr-TR" sz="1800" dirty="0">
                <a:solidFill>
                  <a:schemeClr val="tx2"/>
                </a:solidFill>
              </a:rPr>
              <a:t> </a:t>
            </a:r>
            <a:r>
              <a:rPr lang="tr-TR" sz="1800" dirty="0" err="1">
                <a:solidFill>
                  <a:schemeClr val="tx2"/>
                </a:solidFill>
              </a:rPr>
              <a:t>for</a:t>
            </a:r>
            <a:r>
              <a:rPr lang="tr-TR" sz="1800" dirty="0">
                <a:solidFill>
                  <a:schemeClr val="tx2"/>
                </a:solidFill>
              </a:rPr>
              <a:t> </a:t>
            </a:r>
            <a:r>
              <a:rPr lang="tr-TR" sz="1800" dirty="0" err="1">
                <a:solidFill>
                  <a:schemeClr val="tx2"/>
                </a:solidFill>
              </a:rPr>
              <a:t>the</a:t>
            </a:r>
            <a:r>
              <a:rPr lang="tr-TR" sz="1800" dirty="0">
                <a:solidFill>
                  <a:schemeClr val="tx2"/>
                </a:solidFill>
              </a:rPr>
              <a:t> </a:t>
            </a:r>
            <a:r>
              <a:rPr lang="tr-TR" sz="1800" dirty="0" err="1">
                <a:solidFill>
                  <a:schemeClr val="tx2"/>
                </a:solidFill>
              </a:rPr>
              <a:t>incovienience</a:t>
            </a:r>
            <a:endParaRPr lang="tr-TR"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57671723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CC4BE18-325B-41C4-94F5-7ED1F24AFB7D}"/>
              </a:ext>
            </a:extLst>
          </p:cNvPr>
          <p:cNvSpPr>
            <a:spLocks noGrp="1"/>
          </p:cNvSpPr>
          <p:nvPr>
            <p:ph type="title"/>
          </p:nvPr>
        </p:nvSpPr>
        <p:spPr>
          <a:xfrm>
            <a:off x="640079" y="2053641"/>
            <a:ext cx="3669161" cy="2760098"/>
          </a:xfrm>
        </p:spPr>
        <p:txBody>
          <a:bodyPr>
            <a:normAutofit/>
          </a:bodyPr>
          <a:lstStyle/>
          <a:p>
            <a:r>
              <a:rPr lang="tr-TR" dirty="0" err="1">
                <a:solidFill>
                  <a:srgbClr val="FFFFFF"/>
                </a:solidFill>
              </a:rPr>
              <a:t>Referances</a:t>
            </a:r>
            <a:endParaRPr lang="en-US" dirty="0">
              <a:solidFill>
                <a:srgbClr val="FFFFFF"/>
              </a:solidFill>
            </a:endParaRPr>
          </a:p>
        </p:txBody>
      </p:sp>
      <p:sp>
        <p:nvSpPr>
          <p:cNvPr id="3" name="Content Placeholder 2">
            <a:extLst>
              <a:ext uri="{FF2B5EF4-FFF2-40B4-BE49-F238E27FC236}">
                <a16:creationId xmlns:a16="http://schemas.microsoft.com/office/drawing/2014/main" id="{8670E3B0-5A71-45F3-81FE-F5E501542D3E}"/>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https://drive.google.com/file/d/1Aat2FMgmx2ZUfL7_HCxzwvdUFHRx2bBR/view?usp=drivesdk</a:t>
            </a:r>
          </a:p>
        </p:txBody>
      </p:sp>
    </p:spTree>
    <p:extLst>
      <p:ext uri="{BB962C8B-B14F-4D97-AF65-F5344CB8AC3E}">
        <p14:creationId xmlns:p14="http://schemas.microsoft.com/office/powerpoint/2010/main" val="2513051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6415BA-6E50-4090-8956-2F4847C3EA89}"/>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Thank you for listening</a:t>
            </a:r>
          </a:p>
        </p:txBody>
      </p:sp>
    </p:spTree>
    <p:extLst>
      <p:ext uri="{BB962C8B-B14F-4D97-AF65-F5344CB8AC3E}">
        <p14:creationId xmlns:p14="http://schemas.microsoft.com/office/powerpoint/2010/main" val="350388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B4899CE-10C1-47B3-B6B0-C1465A52FD70}"/>
              </a:ext>
            </a:extLst>
          </p:cNvPr>
          <p:cNvSpPr>
            <a:spLocks noGrp="1"/>
          </p:cNvSpPr>
          <p:nvPr>
            <p:ph type="title"/>
          </p:nvPr>
        </p:nvSpPr>
        <p:spPr>
          <a:xfrm>
            <a:off x="838200" y="1760505"/>
            <a:ext cx="10515600" cy="935025"/>
          </a:xfrm>
        </p:spPr>
        <p:txBody>
          <a:bodyPr>
            <a:normAutofit/>
          </a:bodyPr>
          <a:lstStyle/>
          <a:p>
            <a:pPr algn="ctr"/>
            <a:r>
              <a:rPr lang="tr-TR" sz="3200">
                <a:solidFill>
                  <a:schemeClr val="tx2"/>
                </a:solidFill>
              </a:rPr>
              <a:t>Problems we aim to solve</a:t>
            </a:r>
            <a:endParaRPr lang="en-US" sz="3200">
              <a:solidFill>
                <a:schemeClr val="tx2"/>
              </a:solidFill>
            </a:endParaRPr>
          </a:p>
        </p:txBody>
      </p:sp>
      <p:sp>
        <p:nvSpPr>
          <p:cNvPr id="3" name="Content Placeholder 2">
            <a:extLst>
              <a:ext uri="{FF2B5EF4-FFF2-40B4-BE49-F238E27FC236}">
                <a16:creationId xmlns:a16="http://schemas.microsoft.com/office/drawing/2014/main" id="{FBE13709-B3D0-4EBD-97ED-0FE282E741E7}"/>
              </a:ext>
            </a:extLst>
          </p:cNvPr>
          <p:cNvSpPr>
            <a:spLocks noGrp="1"/>
          </p:cNvSpPr>
          <p:nvPr>
            <p:ph idx="1"/>
          </p:nvPr>
        </p:nvSpPr>
        <p:spPr>
          <a:xfrm>
            <a:off x="2384952" y="2558374"/>
            <a:ext cx="7422096" cy="2563999"/>
          </a:xfrm>
        </p:spPr>
        <p:txBody>
          <a:bodyPr>
            <a:normAutofit/>
          </a:bodyPr>
          <a:lstStyle/>
          <a:p>
            <a:r>
              <a:rPr lang="tr-TR" sz="1700" dirty="0" err="1">
                <a:solidFill>
                  <a:schemeClr val="tx2"/>
                </a:solidFill>
              </a:rPr>
              <a:t>With</a:t>
            </a:r>
            <a:r>
              <a:rPr lang="tr-TR" sz="1700" dirty="0">
                <a:solidFill>
                  <a:schemeClr val="tx2"/>
                </a:solidFill>
              </a:rPr>
              <a:t> </a:t>
            </a:r>
            <a:r>
              <a:rPr lang="tr-TR" sz="1700" dirty="0" err="1">
                <a:solidFill>
                  <a:schemeClr val="tx2"/>
                </a:solidFill>
              </a:rPr>
              <a:t>these</a:t>
            </a:r>
            <a:r>
              <a:rPr lang="tr-TR" sz="1700" dirty="0">
                <a:solidFill>
                  <a:schemeClr val="tx2"/>
                </a:solidFill>
              </a:rPr>
              <a:t> 2 </a:t>
            </a:r>
            <a:r>
              <a:rPr lang="tr-TR" sz="1700" dirty="0" err="1">
                <a:solidFill>
                  <a:schemeClr val="tx2"/>
                </a:solidFill>
              </a:rPr>
              <a:t>apps</a:t>
            </a:r>
            <a:r>
              <a:rPr lang="tr-TR" sz="1700" dirty="0">
                <a:solidFill>
                  <a:schemeClr val="tx2"/>
                </a:solidFill>
              </a:rPr>
              <a:t> </a:t>
            </a:r>
            <a:r>
              <a:rPr lang="tr-TR" sz="1700" dirty="0" err="1">
                <a:solidFill>
                  <a:schemeClr val="tx2"/>
                </a:solidFill>
              </a:rPr>
              <a:t>we</a:t>
            </a:r>
            <a:r>
              <a:rPr lang="tr-TR" sz="1700" dirty="0">
                <a:solidFill>
                  <a:schemeClr val="tx2"/>
                </a:solidFill>
              </a:rPr>
              <a:t> </a:t>
            </a:r>
            <a:r>
              <a:rPr lang="tr-TR" sz="1700" dirty="0" err="1">
                <a:solidFill>
                  <a:schemeClr val="tx2"/>
                </a:solidFill>
              </a:rPr>
              <a:t>wanted</a:t>
            </a:r>
            <a:r>
              <a:rPr lang="tr-TR" sz="1700" dirty="0">
                <a:solidFill>
                  <a:schemeClr val="tx2"/>
                </a:solidFill>
              </a:rPr>
              <a:t> </a:t>
            </a:r>
            <a:r>
              <a:rPr lang="tr-TR" sz="1700" dirty="0" err="1">
                <a:solidFill>
                  <a:schemeClr val="tx2"/>
                </a:solidFill>
              </a:rPr>
              <a:t>to</a:t>
            </a:r>
            <a:r>
              <a:rPr lang="tr-TR" sz="1700" dirty="0">
                <a:solidFill>
                  <a:schemeClr val="tx2"/>
                </a:solidFill>
              </a:rPr>
              <a:t> </a:t>
            </a:r>
            <a:r>
              <a:rPr lang="tr-TR" sz="1700" dirty="0" err="1">
                <a:solidFill>
                  <a:schemeClr val="tx2"/>
                </a:solidFill>
              </a:rPr>
              <a:t>make</a:t>
            </a:r>
            <a:r>
              <a:rPr lang="tr-TR" sz="1700" dirty="0">
                <a:solidFill>
                  <a:schemeClr val="tx2"/>
                </a:solidFill>
              </a:rPr>
              <a:t> sure </a:t>
            </a:r>
            <a:r>
              <a:rPr lang="tr-TR" sz="1700" dirty="0" err="1">
                <a:solidFill>
                  <a:schemeClr val="tx2"/>
                </a:solidFill>
              </a:rPr>
              <a:t>businesses</a:t>
            </a:r>
            <a:r>
              <a:rPr lang="tr-TR" sz="1700" dirty="0">
                <a:solidFill>
                  <a:schemeClr val="tx2"/>
                </a:solidFill>
              </a:rPr>
              <a:t> </a:t>
            </a:r>
            <a:r>
              <a:rPr lang="tr-TR" sz="1700" dirty="0" err="1">
                <a:solidFill>
                  <a:schemeClr val="tx2"/>
                </a:solidFill>
              </a:rPr>
              <a:t>are</a:t>
            </a:r>
            <a:r>
              <a:rPr lang="tr-TR" sz="1700" dirty="0">
                <a:solidFill>
                  <a:schemeClr val="tx2"/>
                </a:solidFill>
              </a:rPr>
              <a:t> </a:t>
            </a:r>
            <a:r>
              <a:rPr lang="tr-TR" sz="1700" dirty="0" err="1">
                <a:solidFill>
                  <a:schemeClr val="tx2"/>
                </a:solidFill>
              </a:rPr>
              <a:t>able</a:t>
            </a:r>
            <a:r>
              <a:rPr lang="tr-TR" sz="1700" dirty="0">
                <a:solidFill>
                  <a:schemeClr val="tx2"/>
                </a:solidFill>
              </a:rPr>
              <a:t> </a:t>
            </a:r>
            <a:r>
              <a:rPr lang="tr-TR" sz="1700" dirty="0" err="1">
                <a:solidFill>
                  <a:schemeClr val="tx2"/>
                </a:solidFill>
              </a:rPr>
              <a:t>to</a:t>
            </a:r>
            <a:r>
              <a:rPr lang="tr-TR" sz="1700" dirty="0">
                <a:solidFill>
                  <a:schemeClr val="tx2"/>
                </a:solidFill>
              </a:rPr>
              <a:t> </a:t>
            </a:r>
            <a:r>
              <a:rPr lang="tr-TR" sz="1700" dirty="0" err="1">
                <a:solidFill>
                  <a:schemeClr val="tx2"/>
                </a:solidFill>
              </a:rPr>
              <a:t>obey</a:t>
            </a:r>
            <a:r>
              <a:rPr lang="tr-TR" sz="1700" dirty="0">
                <a:solidFill>
                  <a:schemeClr val="tx2"/>
                </a:solidFill>
              </a:rPr>
              <a:t> </a:t>
            </a:r>
            <a:r>
              <a:rPr lang="tr-TR" sz="1700" dirty="0" err="1">
                <a:solidFill>
                  <a:schemeClr val="tx2"/>
                </a:solidFill>
              </a:rPr>
              <a:t>social</a:t>
            </a:r>
            <a:r>
              <a:rPr lang="tr-TR" sz="1700" dirty="0">
                <a:solidFill>
                  <a:schemeClr val="tx2"/>
                </a:solidFill>
              </a:rPr>
              <a:t> </a:t>
            </a:r>
            <a:r>
              <a:rPr lang="tr-TR" sz="1700" dirty="0" err="1">
                <a:solidFill>
                  <a:schemeClr val="tx2"/>
                </a:solidFill>
              </a:rPr>
              <a:t>distacing</a:t>
            </a:r>
            <a:r>
              <a:rPr lang="tr-TR" sz="1700" dirty="0">
                <a:solidFill>
                  <a:schemeClr val="tx2"/>
                </a:solidFill>
              </a:rPr>
              <a:t> </a:t>
            </a:r>
            <a:r>
              <a:rPr lang="tr-TR" sz="1700" dirty="0" err="1">
                <a:solidFill>
                  <a:schemeClr val="tx2"/>
                </a:solidFill>
              </a:rPr>
              <a:t>rules</a:t>
            </a:r>
            <a:r>
              <a:rPr lang="tr-TR" sz="1700" dirty="0">
                <a:solidFill>
                  <a:schemeClr val="tx2"/>
                </a:solidFill>
              </a:rPr>
              <a:t> </a:t>
            </a:r>
            <a:r>
              <a:rPr lang="tr-TR" sz="1700" dirty="0" err="1">
                <a:solidFill>
                  <a:schemeClr val="tx2"/>
                </a:solidFill>
              </a:rPr>
              <a:t>with</a:t>
            </a:r>
            <a:r>
              <a:rPr lang="tr-TR" sz="1700" dirty="0">
                <a:solidFill>
                  <a:schemeClr val="tx2"/>
                </a:solidFill>
              </a:rPr>
              <a:t> </a:t>
            </a:r>
            <a:r>
              <a:rPr lang="tr-TR" sz="1700" dirty="0" err="1">
                <a:solidFill>
                  <a:schemeClr val="tx2"/>
                </a:solidFill>
              </a:rPr>
              <a:t>ease</a:t>
            </a:r>
            <a:r>
              <a:rPr lang="tr-TR" sz="1700" dirty="0">
                <a:solidFill>
                  <a:schemeClr val="tx2"/>
                </a:solidFill>
              </a:rPr>
              <a:t>.</a:t>
            </a:r>
          </a:p>
          <a:p>
            <a:r>
              <a:rPr lang="tr-TR" sz="1700" dirty="0" err="1">
                <a:solidFill>
                  <a:schemeClr val="tx2"/>
                </a:solidFill>
              </a:rPr>
              <a:t>We</a:t>
            </a:r>
            <a:r>
              <a:rPr lang="tr-TR" sz="1700" dirty="0">
                <a:solidFill>
                  <a:schemeClr val="tx2"/>
                </a:solidFill>
              </a:rPr>
              <a:t> </a:t>
            </a:r>
            <a:r>
              <a:rPr lang="tr-TR" sz="1700" dirty="0" err="1">
                <a:solidFill>
                  <a:schemeClr val="tx2"/>
                </a:solidFill>
              </a:rPr>
              <a:t>also</a:t>
            </a:r>
            <a:r>
              <a:rPr lang="tr-TR" sz="1700" dirty="0">
                <a:solidFill>
                  <a:schemeClr val="tx2"/>
                </a:solidFill>
              </a:rPr>
              <a:t> </a:t>
            </a:r>
            <a:r>
              <a:rPr lang="tr-TR" sz="1700" dirty="0" err="1">
                <a:solidFill>
                  <a:schemeClr val="tx2"/>
                </a:solidFill>
              </a:rPr>
              <a:t>wanted</a:t>
            </a:r>
            <a:r>
              <a:rPr lang="tr-TR" sz="1700" dirty="0">
                <a:solidFill>
                  <a:schemeClr val="tx2"/>
                </a:solidFill>
              </a:rPr>
              <a:t> </a:t>
            </a:r>
            <a:r>
              <a:rPr lang="tr-TR" sz="1700" dirty="0" err="1">
                <a:solidFill>
                  <a:schemeClr val="tx2"/>
                </a:solidFill>
              </a:rPr>
              <a:t>local</a:t>
            </a:r>
            <a:r>
              <a:rPr lang="tr-TR" sz="1700" dirty="0">
                <a:solidFill>
                  <a:schemeClr val="tx2"/>
                </a:solidFill>
              </a:rPr>
              <a:t> </a:t>
            </a:r>
            <a:r>
              <a:rPr lang="tr-TR" sz="1700" dirty="0" err="1">
                <a:solidFill>
                  <a:schemeClr val="tx2"/>
                </a:solidFill>
              </a:rPr>
              <a:t>businesses</a:t>
            </a:r>
            <a:r>
              <a:rPr lang="tr-TR" sz="1700" dirty="0">
                <a:solidFill>
                  <a:schemeClr val="tx2"/>
                </a:solidFill>
              </a:rPr>
              <a:t> </a:t>
            </a:r>
            <a:r>
              <a:rPr lang="tr-TR" sz="1700" dirty="0" err="1">
                <a:solidFill>
                  <a:schemeClr val="tx2"/>
                </a:solidFill>
              </a:rPr>
              <a:t>to</a:t>
            </a:r>
            <a:r>
              <a:rPr lang="tr-TR" sz="1700" dirty="0">
                <a:solidFill>
                  <a:schemeClr val="tx2"/>
                </a:solidFill>
              </a:rPr>
              <a:t> </a:t>
            </a:r>
            <a:r>
              <a:rPr lang="tr-TR" sz="1700" dirty="0" err="1">
                <a:solidFill>
                  <a:schemeClr val="tx2"/>
                </a:solidFill>
              </a:rPr>
              <a:t>stay</a:t>
            </a:r>
            <a:r>
              <a:rPr lang="tr-TR" sz="1700" dirty="0">
                <a:solidFill>
                  <a:schemeClr val="tx2"/>
                </a:solidFill>
              </a:rPr>
              <a:t> in </a:t>
            </a:r>
            <a:r>
              <a:rPr lang="tr-TR" sz="1700" dirty="0" err="1">
                <a:solidFill>
                  <a:schemeClr val="tx2"/>
                </a:solidFill>
              </a:rPr>
              <a:t>business</a:t>
            </a:r>
            <a:r>
              <a:rPr lang="tr-TR" sz="1700" dirty="0">
                <a:solidFill>
                  <a:schemeClr val="tx2"/>
                </a:solidFill>
              </a:rPr>
              <a:t> </a:t>
            </a:r>
            <a:r>
              <a:rPr lang="tr-TR" sz="1700" dirty="0" err="1">
                <a:solidFill>
                  <a:schemeClr val="tx2"/>
                </a:solidFill>
              </a:rPr>
              <a:t>during</a:t>
            </a:r>
            <a:r>
              <a:rPr lang="tr-TR" sz="1700" dirty="0">
                <a:solidFill>
                  <a:schemeClr val="tx2"/>
                </a:solidFill>
              </a:rPr>
              <a:t> </a:t>
            </a:r>
            <a:r>
              <a:rPr lang="tr-TR" sz="1700" dirty="0" err="1">
                <a:solidFill>
                  <a:schemeClr val="tx2"/>
                </a:solidFill>
              </a:rPr>
              <a:t>these</a:t>
            </a:r>
            <a:r>
              <a:rPr lang="tr-TR" sz="1700" dirty="0">
                <a:solidFill>
                  <a:schemeClr val="tx2"/>
                </a:solidFill>
              </a:rPr>
              <a:t> </a:t>
            </a:r>
            <a:r>
              <a:rPr lang="tr-TR" sz="1700" dirty="0" err="1">
                <a:solidFill>
                  <a:schemeClr val="tx2"/>
                </a:solidFill>
              </a:rPr>
              <a:t>difficult</a:t>
            </a:r>
            <a:r>
              <a:rPr lang="tr-TR" sz="1700" dirty="0">
                <a:solidFill>
                  <a:schemeClr val="tx2"/>
                </a:solidFill>
              </a:rPr>
              <a:t> </a:t>
            </a:r>
            <a:r>
              <a:rPr lang="tr-TR" sz="1700" dirty="0" err="1">
                <a:solidFill>
                  <a:schemeClr val="tx2"/>
                </a:solidFill>
              </a:rPr>
              <a:t>times</a:t>
            </a:r>
            <a:r>
              <a:rPr lang="tr-TR" sz="1700" dirty="0">
                <a:solidFill>
                  <a:schemeClr val="tx2"/>
                </a:solidFill>
              </a:rPr>
              <a:t>.</a:t>
            </a:r>
          </a:p>
          <a:p>
            <a:r>
              <a:rPr lang="tr-TR" sz="1700" dirty="0" err="1">
                <a:solidFill>
                  <a:schemeClr val="tx2"/>
                </a:solidFill>
              </a:rPr>
              <a:t>We</a:t>
            </a:r>
            <a:r>
              <a:rPr lang="tr-TR" sz="1700" dirty="0">
                <a:solidFill>
                  <a:schemeClr val="tx2"/>
                </a:solidFill>
              </a:rPr>
              <a:t> </a:t>
            </a:r>
            <a:r>
              <a:rPr lang="tr-TR" sz="1700" dirty="0" err="1">
                <a:solidFill>
                  <a:schemeClr val="tx2"/>
                </a:solidFill>
              </a:rPr>
              <a:t>wanted</a:t>
            </a:r>
            <a:r>
              <a:rPr lang="tr-TR" sz="1700" dirty="0">
                <a:solidFill>
                  <a:schemeClr val="tx2"/>
                </a:solidFill>
              </a:rPr>
              <a:t> </a:t>
            </a:r>
            <a:r>
              <a:rPr lang="tr-TR" sz="1700" dirty="0" err="1">
                <a:solidFill>
                  <a:schemeClr val="tx2"/>
                </a:solidFill>
              </a:rPr>
              <a:t>to</a:t>
            </a:r>
            <a:r>
              <a:rPr lang="tr-TR" sz="1700" dirty="0">
                <a:solidFill>
                  <a:schemeClr val="tx2"/>
                </a:solidFill>
              </a:rPr>
              <a:t> </a:t>
            </a:r>
            <a:r>
              <a:rPr lang="tr-TR" sz="1700" dirty="0" err="1">
                <a:solidFill>
                  <a:schemeClr val="tx2"/>
                </a:solidFill>
              </a:rPr>
              <a:t>make</a:t>
            </a:r>
            <a:r>
              <a:rPr lang="tr-TR" sz="1700" dirty="0">
                <a:solidFill>
                  <a:schemeClr val="tx2"/>
                </a:solidFill>
              </a:rPr>
              <a:t> sure </a:t>
            </a:r>
            <a:r>
              <a:rPr lang="tr-TR" sz="1700" dirty="0" err="1">
                <a:solidFill>
                  <a:schemeClr val="tx2"/>
                </a:solidFill>
              </a:rPr>
              <a:t>everyone</a:t>
            </a:r>
            <a:r>
              <a:rPr lang="tr-TR" sz="1700" dirty="0">
                <a:solidFill>
                  <a:schemeClr val="tx2"/>
                </a:solidFill>
              </a:rPr>
              <a:t> </a:t>
            </a:r>
            <a:r>
              <a:rPr lang="tr-TR" sz="1700" dirty="0" err="1">
                <a:solidFill>
                  <a:schemeClr val="tx2"/>
                </a:solidFill>
              </a:rPr>
              <a:t>was</a:t>
            </a:r>
            <a:r>
              <a:rPr lang="tr-TR" sz="1700" dirty="0">
                <a:solidFill>
                  <a:schemeClr val="tx2"/>
                </a:solidFill>
              </a:rPr>
              <a:t> </a:t>
            </a:r>
            <a:r>
              <a:rPr lang="tr-TR" sz="1700" dirty="0" err="1">
                <a:solidFill>
                  <a:schemeClr val="tx2"/>
                </a:solidFill>
              </a:rPr>
              <a:t>psychologicaly</a:t>
            </a:r>
            <a:r>
              <a:rPr lang="tr-TR" sz="1700" dirty="0">
                <a:solidFill>
                  <a:schemeClr val="tx2"/>
                </a:solidFill>
              </a:rPr>
              <a:t> </a:t>
            </a:r>
            <a:r>
              <a:rPr lang="tr-TR" sz="1700" dirty="0" err="1">
                <a:solidFill>
                  <a:schemeClr val="tx2"/>
                </a:solidFill>
              </a:rPr>
              <a:t>stable</a:t>
            </a:r>
            <a:r>
              <a:rPr lang="tr-TR" sz="1700" dirty="0">
                <a:solidFill>
                  <a:schemeClr val="tx2"/>
                </a:solidFill>
              </a:rPr>
              <a:t> </a:t>
            </a:r>
            <a:r>
              <a:rPr lang="tr-TR" sz="1700" dirty="0" err="1">
                <a:solidFill>
                  <a:schemeClr val="tx2"/>
                </a:solidFill>
              </a:rPr>
              <a:t>while</a:t>
            </a:r>
            <a:r>
              <a:rPr lang="tr-TR" sz="1700" dirty="0">
                <a:solidFill>
                  <a:schemeClr val="tx2"/>
                </a:solidFill>
              </a:rPr>
              <a:t> </a:t>
            </a:r>
            <a:r>
              <a:rPr lang="tr-TR" sz="1700" dirty="0" err="1">
                <a:solidFill>
                  <a:schemeClr val="tx2"/>
                </a:solidFill>
              </a:rPr>
              <a:t>everyone</a:t>
            </a:r>
            <a:r>
              <a:rPr lang="tr-TR" sz="1700" dirty="0">
                <a:solidFill>
                  <a:schemeClr val="tx2"/>
                </a:solidFill>
              </a:rPr>
              <a:t> </a:t>
            </a:r>
            <a:r>
              <a:rPr lang="tr-TR" sz="1700" dirty="0" err="1">
                <a:solidFill>
                  <a:schemeClr val="tx2"/>
                </a:solidFill>
              </a:rPr>
              <a:t>was</a:t>
            </a:r>
            <a:r>
              <a:rPr lang="tr-TR" sz="1700" dirty="0">
                <a:solidFill>
                  <a:schemeClr val="tx2"/>
                </a:solidFill>
              </a:rPr>
              <a:t> at </a:t>
            </a:r>
            <a:r>
              <a:rPr lang="tr-TR" sz="1700" dirty="0" err="1">
                <a:solidFill>
                  <a:schemeClr val="tx2"/>
                </a:solidFill>
              </a:rPr>
              <a:t>home</a:t>
            </a:r>
            <a:r>
              <a:rPr lang="tr-TR" sz="1700" dirty="0">
                <a:solidFill>
                  <a:schemeClr val="tx2"/>
                </a:solidFill>
              </a:rPr>
              <a:t>. </a:t>
            </a:r>
            <a:r>
              <a:rPr lang="tr-TR" sz="1700" dirty="0" err="1">
                <a:solidFill>
                  <a:schemeClr val="tx2"/>
                </a:solidFill>
              </a:rPr>
              <a:t>We</a:t>
            </a:r>
            <a:r>
              <a:rPr lang="tr-TR" sz="1700" dirty="0">
                <a:solidFill>
                  <a:schemeClr val="tx2"/>
                </a:solidFill>
              </a:rPr>
              <a:t> </a:t>
            </a:r>
            <a:r>
              <a:rPr lang="tr-TR" sz="1700" dirty="0" err="1">
                <a:solidFill>
                  <a:schemeClr val="tx2"/>
                </a:solidFill>
              </a:rPr>
              <a:t>worked</a:t>
            </a:r>
            <a:r>
              <a:rPr lang="tr-TR" sz="1700" dirty="0">
                <a:solidFill>
                  <a:schemeClr val="tx2"/>
                </a:solidFill>
              </a:rPr>
              <a:t> </a:t>
            </a:r>
            <a:r>
              <a:rPr lang="tr-TR" sz="1700" dirty="0" err="1">
                <a:solidFill>
                  <a:schemeClr val="tx2"/>
                </a:solidFill>
              </a:rPr>
              <a:t>with</a:t>
            </a:r>
            <a:r>
              <a:rPr lang="tr-TR" sz="1700" dirty="0">
                <a:solidFill>
                  <a:schemeClr val="tx2"/>
                </a:solidFill>
              </a:rPr>
              <a:t> a </a:t>
            </a:r>
            <a:r>
              <a:rPr lang="tr-TR" sz="1700" dirty="0" err="1">
                <a:solidFill>
                  <a:schemeClr val="tx2"/>
                </a:solidFill>
              </a:rPr>
              <a:t>psychologist</a:t>
            </a:r>
            <a:r>
              <a:rPr lang="tr-TR" sz="1700" dirty="0">
                <a:solidFill>
                  <a:schemeClr val="tx2"/>
                </a:solidFill>
              </a:rPr>
              <a:t> </a:t>
            </a:r>
            <a:r>
              <a:rPr lang="tr-TR" sz="1700" dirty="0" err="1">
                <a:solidFill>
                  <a:schemeClr val="tx2"/>
                </a:solidFill>
              </a:rPr>
              <a:t>to</a:t>
            </a:r>
            <a:r>
              <a:rPr lang="tr-TR" sz="1700" dirty="0">
                <a:solidFill>
                  <a:schemeClr val="tx2"/>
                </a:solidFill>
              </a:rPr>
              <a:t> </a:t>
            </a:r>
            <a:r>
              <a:rPr lang="tr-TR" sz="1700" dirty="0" err="1">
                <a:solidFill>
                  <a:schemeClr val="tx2"/>
                </a:solidFill>
              </a:rPr>
              <a:t>create</a:t>
            </a:r>
            <a:r>
              <a:rPr lang="tr-TR" sz="1700" dirty="0">
                <a:solidFill>
                  <a:schemeClr val="tx2"/>
                </a:solidFill>
              </a:rPr>
              <a:t> </a:t>
            </a:r>
            <a:r>
              <a:rPr lang="tr-TR" sz="1700" dirty="0" err="1">
                <a:solidFill>
                  <a:schemeClr val="tx2"/>
                </a:solidFill>
              </a:rPr>
              <a:t>the</a:t>
            </a:r>
            <a:r>
              <a:rPr lang="tr-TR" sz="1700" dirty="0">
                <a:solidFill>
                  <a:schemeClr val="tx2"/>
                </a:solidFill>
              </a:rPr>
              <a:t> </a:t>
            </a:r>
            <a:r>
              <a:rPr lang="tr-TR" sz="1700" dirty="0" err="1">
                <a:solidFill>
                  <a:schemeClr val="tx2"/>
                </a:solidFill>
              </a:rPr>
              <a:t>questions</a:t>
            </a:r>
            <a:endParaRPr lang="tr-TR" sz="1700" dirty="0">
              <a:solidFill>
                <a:schemeClr val="tx2"/>
              </a:solidFill>
            </a:endParaRPr>
          </a:p>
          <a:p>
            <a:r>
              <a:rPr lang="tr-TR" sz="1700" dirty="0" err="1">
                <a:solidFill>
                  <a:schemeClr val="tx2"/>
                </a:solidFill>
              </a:rPr>
              <a:t>We</a:t>
            </a:r>
            <a:r>
              <a:rPr lang="tr-TR" sz="1700" dirty="0">
                <a:solidFill>
                  <a:schemeClr val="tx2"/>
                </a:solidFill>
              </a:rPr>
              <a:t> </a:t>
            </a:r>
            <a:r>
              <a:rPr lang="tr-TR" sz="1700" dirty="0" err="1">
                <a:solidFill>
                  <a:schemeClr val="tx2"/>
                </a:solidFill>
              </a:rPr>
              <a:t>also</a:t>
            </a:r>
            <a:r>
              <a:rPr lang="tr-TR" sz="1700" dirty="0">
                <a:solidFill>
                  <a:schemeClr val="tx2"/>
                </a:solidFill>
              </a:rPr>
              <a:t> </a:t>
            </a:r>
            <a:r>
              <a:rPr lang="tr-TR" sz="1700" dirty="0" err="1">
                <a:solidFill>
                  <a:schemeClr val="tx2"/>
                </a:solidFill>
              </a:rPr>
              <a:t>have</a:t>
            </a:r>
            <a:r>
              <a:rPr lang="tr-TR" sz="1700" dirty="0">
                <a:solidFill>
                  <a:schemeClr val="tx2"/>
                </a:solidFill>
              </a:rPr>
              <a:t> </a:t>
            </a:r>
            <a:r>
              <a:rPr lang="tr-TR" sz="1700" dirty="0" err="1">
                <a:solidFill>
                  <a:schemeClr val="tx2"/>
                </a:solidFill>
              </a:rPr>
              <a:t>informative</a:t>
            </a:r>
            <a:r>
              <a:rPr lang="tr-TR" sz="1700" dirty="0">
                <a:solidFill>
                  <a:schemeClr val="tx2"/>
                </a:solidFill>
              </a:rPr>
              <a:t> </a:t>
            </a:r>
            <a:r>
              <a:rPr lang="tr-TR" sz="1700" dirty="0" err="1">
                <a:solidFill>
                  <a:schemeClr val="tx2"/>
                </a:solidFill>
              </a:rPr>
              <a:t>videos</a:t>
            </a:r>
            <a:r>
              <a:rPr lang="tr-TR" sz="1700" dirty="0">
                <a:solidFill>
                  <a:schemeClr val="tx2"/>
                </a:solidFill>
              </a:rPr>
              <a:t> on how </a:t>
            </a:r>
            <a:r>
              <a:rPr lang="tr-TR" sz="1700" dirty="0" err="1">
                <a:solidFill>
                  <a:schemeClr val="tx2"/>
                </a:solidFill>
              </a:rPr>
              <a:t>to</a:t>
            </a:r>
            <a:r>
              <a:rPr lang="tr-TR" sz="1700" dirty="0">
                <a:solidFill>
                  <a:schemeClr val="tx2"/>
                </a:solidFill>
              </a:rPr>
              <a:t> </a:t>
            </a:r>
            <a:r>
              <a:rPr lang="tr-TR" sz="1700" dirty="0" err="1">
                <a:solidFill>
                  <a:schemeClr val="tx2"/>
                </a:solidFill>
              </a:rPr>
              <a:t>maintain</a:t>
            </a:r>
            <a:r>
              <a:rPr lang="tr-TR" sz="1700" dirty="0">
                <a:solidFill>
                  <a:schemeClr val="tx2"/>
                </a:solidFill>
              </a:rPr>
              <a:t> a  </a:t>
            </a:r>
            <a:r>
              <a:rPr lang="tr-TR" sz="1700" dirty="0" err="1">
                <a:solidFill>
                  <a:schemeClr val="tx2"/>
                </a:solidFill>
              </a:rPr>
              <a:t>stable</a:t>
            </a:r>
            <a:r>
              <a:rPr lang="tr-TR" sz="1700" dirty="0">
                <a:solidFill>
                  <a:schemeClr val="tx2"/>
                </a:solidFill>
              </a:rPr>
              <a:t> </a:t>
            </a:r>
            <a:r>
              <a:rPr lang="tr-TR" sz="1700" dirty="0" err="1">
                <a:solidFill>
                  <a:schemeClr val="tx2"/>
                </a:solidFill>
              </a:rPr>
              <a:t>psychology</a:t>
            </a:r>
            <a:r>
              <a:rPr lang="tr-TR" sz="1700" dirty="0">
                <a:solidFill>
                  <a:schemeClr val="tx2"/>
                </a:solidFill>
              </a:rPr>
              <a:t> </a:t>
            </a:r>
            <a:r>
              <a:rPr lang="tr-TR" sz="1700" dirty="0" err="1">
                <a:solidFill>
                  <a:schemeClr val="tx2"/>
                </a:solidFill>
              </a:rPr>
              <a:t>during</a:t>
            </a:r>
            <a:r>
              <a:rPr lang="tr-TR" sz="1700" dirty="0">
                <a:solidFill>
                  <a:schemeClr val="tx2"/>
                </a:solidFill>
              </a:rPr>
              <a:t> self </a:t>
            </a:r>
            <a:r>
              <a:rPr lang="tr-TR" sz="1700" dirty="0" err="1">
                <a:solidFill>
                  <a:schemeClr val="tx2"/>
                </a:solidFill>
              </a:rPr>
              <a:t>isolation</a:t>
            </a:r>
            <a:r>
              <a:rPr lang="tr-TR" sz="1700" dirty="0">
                <a:solidFill>
                  <a:schemeClr val="tx2"/>
                </a:solidFill>
              </a:rPr>
              <a:t>. </a:t>
            </a:r>
          </a:p>
          <a:p>
            <a:endParaRPr lang="tr-TR" sz="1700" dirty="0">
              <a:solidFill>
                <a:schemeClr val="tx2"/>
              </a:solidFill>
            </a:endParaRPr>
          </a:p>
        </p:txBody>
      </p:sp>
    </p:spTree>
    <p:extLst>
      <p:ext uri="{BB962C8B-B14F-4D97-AF65-F5344CB8AC3E}">
        <p14:creationId xmlns:p14="http://schemas.microsoft.com/office/powerpoint/2010/main" val="199305278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7"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DD0206F-6A22-4865-A9A5-6610707CAC9C}"/>
              </a:ext>
            </a:extLst>
          </p:cNvPr>
          <p:cNvSpPr>
            <a:spLocks noGrp="1"/>
          </p:cNvSpPr>
          <p:nvPr>
            <p:ph type="title"/>
          </p:nvPr>
        </p:nvSpPr>
        <p:spPr>
          <a:xfrm>
            <a:off x="838200" y="1760505"/>
            <a:ext cx="10515600" cy="935025"/>
          </a:xfrm>
        </p:spPr>
        <p:txBody>
          <a:bodyPr>
            <a:normAutofit/>
          </a:bodyPr>
          <a:lstStyle/>
          <a:p>
            <a:pPr algn="ctr"/>
            <a:r>
              <a:rPr lang="tr-TR" sz="3200">
                <a:solidFill>
                  <a:schemeClr val="tx2"/>
                </a:solidFill>
              </a:rPr>
              <a:t>CoronaOS</a:t>
            </a:r>
            <a:endParaRPr lang="en-US" sz="3200">
              <a:solidFill>
                <a:schemeClr val="tx2"/>
              </a:solidFill>
            </a:endParaRPr>
          </a:p>
        </p:txBody>
      </p:sp>
      <p:sp>
        <p:nvSpPr>
          <p:cNvPr id="3" name="Content Placeholder 2">
            <a:extLst>
              <a:ext uri="{FF2B5EF4-FFF2-40B4-BE49-F238E27FC236}">
                <a16:creationId xmlns:a16="http://schemas.microsoft.com/office/drawing/2014/main" id="{E9A20E9C-E3C9-44E2-A36C-6B696C98BFFD}"/>
              </a:ext>
            </a:extLst>
          </p:cNvPr>
          <p:cNvSpPr>
            <a:spLocks noGrp="1"/>
          </p:cNvSpPr>
          <p:nvPr>
            <p:ph idx="1"/>
          </p:nvPr>
        </p:nvSpPr>
        <p:spPr>
          <a:xfrm>
            <a:off x="2384952" y="3012928"/>
            <a:ext cx="7422096" cy="2109445"/>
          </a:xfrm>
        </p:spPr>
        <p:txBody>
          <a:bodyPr>
            <a:normAutofit/>
          </a:bodyPr>
          <a:lstStyle/>
          <a:p>
            <a:r>
              <a:rPr lang="tr-TR" sz="1800">
                <a:solidFill>
                  <a:schemeClr val="tx2"/>
                </a:solidFill>
              </a:rPr>
              <a:t>Is for business owners who want to inspect their employees during Covid-19.</a:t>
            </a:r>
          </a:p>
          <a:p>
            <a:r>
              <a:rPr lang="tr-TR" sz="1800">
                <a:solidFill>
                  <a:schemeClr val="tx2"/>
                </a:solidFill>
              </a:rPr>
              <a:t>You can assign all your shops and employees in one place. Then the system generates a Schedule for all your employees to make sure everyone works at different times of the day. This prevents people from breaking social distancing rules</a:t>
            </a:r>
          </a:p>
          <a:p>
            <a:endParaRPr lang="en-US" sz="1800">
              <a:solidFill>
                <a:schemeClr val="tx2"/>
              </a:solidFill>
            </a:endParaRPr>
          </a:p>
        </p:txBody>
      </p:sp>
    </p:spTree>
    <p:extLst>
      <p:ext uri="{BB962C8B-B14F-4D97-AF65-F5344CB8AC3E}">
        <p14:creationId xmlns:p14="http://schemas.microsoft.com/office/powerpoint/2010/main" val="28531960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screenshot, drawing&#10;&#10;Description automatically generated">
            <a:extLst>
              <a:ext uri="{FF2B5EF4-FFF2-40B4-BE49-F238E27FC236}">
                <a16:creationId xmlns:a16="http://schemas.microsoft.com/office/drawing/2014/main" id="{61124C12-C91D-4B03-9ECC-70615E9A9A5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0908" r="1" b="8475"/>
          <a:stretch/>
        </p:blipFill>
        <p:spPr>
          <a:xfrm>
            <a:off x="20" y="10"/>
            <a:ext cx="4637226" cy="6857990"/>
          </a:xfrm>
          <a:prstGeom prst="rect">
            <a:avLst/>
          </a:prstGeom>
        </p:spPr>
      </p:pic>
      <p:sp>
        <p:nvSpPr>
          <p:cNvPr id="10" name="Rectangle 9">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F7F126-D20E-49B8-BF81-1791CC9770C6}"/>
              </a:ext>
            </a:extLst>
          </p:cNvPr>
          <p:cNvSpPr>
            <a:spLocks noGrp="1"/>
          </p:cNvSpPr>
          <p:nvPr>
            <p:ph type="title"/>
          </p:nvPr>
        </p:nvSpPr>
        <p:spPr>
          <a:xfrm>
            <a:off x="5277328" y="640082"/>
            <a:ext cx="6274591" cy="3351602"/>
          </a:xfrm>
        </p:spPr>
        <p:txBody>
          <a:bodyPr vert="horz" lIns="91440" tIns="45720" rIns="91440" bIns="45720" rtlCol="0" anchor="b">
            <a:normAutofit/>
          </a:bodyPr>
          <a:lstStyle/>
          <a:p>
            <a:r>
              <a:rPr lang="en-US" sz="6000">
                <a:solidFill>
                  <a:schemeClr val="bg1"/>
                </a:solidFill>
              </a:rPr>
              <a:t>This is the login screen for CoronaOS</a:t>
            </a:r>
          </a:p>
        </p:txBody>
      </p:sp>
    </p:spTree>
    <p:extLst>
      <p:ext uri="{BB962C8B-B14F-4D97-AF65-F5344CB8AC3E}">
        <p14:creationId xmlns:p14="http://schemas.microsoft.com/office/powerpoint/2010/main" val="175669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7C4D-2751-40EC-8837-DA9EFF7B580F}"/>
              </a:ext>
            </a:extLst>
          </p:cNvPr>
          <p:cNvSpPr>
            <a:spLocks noGrp="1"/>
          </p:cNvSpPr>
          <p:nvPr>
            <p:ph type="title"/>
          </p:nvPr>
        </p:nvSpPr>
        <p:spPr>
          <a:xfrm>
            <a:off x="838200" y="365125"/>
            <a:ext cx="6254496" cy="1828800"/>
          </a:xfrm>
        </p:spPr>
        <p:txBody>
          <a:bodyPr vert="horz" lIns="91440" tIns="45720" rIns="91440" bIns="45720" rtlCol="0">
            <a:normAutofit/>
          </a:bodyPr>
          <a:lstStyle/>
          <a:p>
            <a:r>
              <a:rPr lang="en-US" sz="3100"/>
              <a:t>These are the main tabs.</a:t>
            </a:r>
            <a:br>
              <a:rPr lang="en-US" sz="3100"/>
            </a:br>
            <a:r>
              <a:rPr lang="en-US" sz="3100"/>
              <a:t>In work management you can add your workspaces and employees for each workspace.</a:t>
            </a:r>
          </a:p>
        </p:txBody>
      </p:sp>
      <p:sp>
        <p:nvSpPr>
          <p:cNvPr id="57" name="Content Placeholder 56">
            <a:extLst>
              <a:ext uri="{FF2B5EF4-FFF2-40B4-BE49-F238E27FC236}">
                <a16:creationId xmlns:a16="http://schemas.microsoft.com/office/drawing/2014/main" id="{AF505A39-80EA-429F-92D4-808C89562EC9}"/>
              </a:ext>
            </a:extLst>
          </p:cNvPr>
          <p:cNvSpPr>
            <a:spLocks noGrp="1"/>
          </p:cNvSpPr>
          <p:nvPr>
            <p:ph idx="1"/>
          </p:nvPr>
        </p:nvSpPr>
        <p:spPr>
          <a:xfrm>
            <a:off x="838200" y="2322576"/>
            <a:ext cx="6254496" cy="3858768"/>
          </a:xfrm>
        </p:spPr>
        <p:txBody>
          <a:bodyPr>
            <a:normAutofit/>
          </a:bodyPr>
          <a:lstStyle/>
          <a:p>
            <a:r>
              <a:rPr lang="tr-TR" sz="2400" dirty="0" err="1"/>
              <a:t>Note</a:t>
            </a:r>
            <a:r>
              <a:rPr lang="tr-TR" sz="2400" dirty="0"/>
              <a:t>: </a:t>
            </a:r>
            <a:r>
              <a:rPr lang="tr-TR" sz="2400" dirty="0" err="1"/>
              <a:t>In</a:t>
            </a:r>
            <a:r>
              <a:rPr lang="tr-TR" sz="2400" dirty="0"/>
              <a:t> </a:t>
            </a:r>
            <a:r>
              <a:rPr lang="tr-TR" sz="2400" dirty="0" err="1"/>
              <a:t>the</a:t>
            </a:r>
            <a:r>
              <a:rPr lang="tr-TR" sz="2400" dirty="0"/>
              <a:t> general </a:t>
            </a:r>
            <a:r>
              <a:rPr lang="tr-TR" sz="2400" dirty="0" err="1"/>
              <a:t>statistics</a:t>
            </a:r>
            <a:r>
              <a:rPr lang="tr-TR" sz="2400" dirty="0"/>
              <a:t> </a:t>
            </a:r>
            <a:r>
              <a:rPr lang="tr-TR" sz="2400" dirty="0" err="1"/>
              <a:t>we</a:t>
            </a:r>
            <a:r>
              <a:rPr lang="tr-TR" sz="2400" dirty="0"/>
              <a:t> </a:t>
            </a:r>
            <a:r>
              <a:rPr lang="tr-TR" sz="2400" dirty="0" err="1"/>
              <a:t>were</a:t>
            </a:r>
            <a:r>
              <a:rPr lang="tr-TR" sz="2400" dirty="0"/>
              <a:t> </a:t>
            </a:r>
            <a:r>
              <a:rPr lang="tr-TR" sz="2400" dirty="0" err="1"/>
              <a:t>aiming</a:t>
            </a:r>
            <a:r>
              <a:rPr lang="tr-TR" sz="2400" dirty="0"/>
              <a:t> </a:t>
            </a:r>
            <a:r>
              <a:rPr lang="tr-TR" sz="2400" dirty="0" err="1"/>
              <a:t>to</a:t>
            </a:r>
            <a:r>
              <a:rPr lang="tr-TR" sz="2400" dirty="0"/>
              <a:t> Show </a:t>
            </a:r>
            <a:r>
              <a:rPr lang="tr-TR" sz="2400" dirty="0" err="1"/>
              <a:t>the</a:t>
            </a:r>
            <a:r>
              <a:rPr lang="tr-TR" sz="2400" dirty="0"/>
              <a:t> </a:t>
            </a:r>
            <a:r>
              <a:rPr lang="tr-TR" sz="2400" dirty="0" err="1"/>
              <a:t>overall</a:t>
            </a:r>
            <a:r>
              <a:rPr lang="tr-TR" sz="2400" dirty="0"/>
              <a:t> </a:t>
            </a:r>
            <a:r>
              <a:rPr lang="tr-TR" sz="2400" dirty="0" err="1"/>
              <a:t>mental</a:t>
            </a:r>
            <a:r>
              <a:rPr lang="tr-TR" sz="2400" dirty="0"/>
              <a:t> </a:t>
            </a:r>
            <a:r>
              <a:rPr lang="tr-TR" sz="2400" dirty="0" err="1"/>
              <a:t>situation</a:t>
            </a:r>
            <a:r>
              <a:rPr lang="tr-TR" sz="2400" dirty="0"/>
              <a:t> of </a:t>
            </a:r>
            <a:r>
              <a:rPr lang="tr-TR" sz="2400" dirty="0" err="1"/>
              <a:t>the</a:t>
            </a:r>
            <a:r>
              <a:rPr lang="tr-TR" sz="2400" dirty="0"/>
              <a:t> </a:t>
            </a:r>
            <a:r>
              <a:rPr lang="tr-TR" sz="2400" dirty="0" err="1"/>
              <a:t>workers</a:t>
            </a:r>
            <a:r>
              <a:rPr lang="tr-TR" sz="2400" dirty="0"/>
              <a:t> </a:t>
            </a:r>
            <a:r>
              <a:rPr lang="tr-TR" sz="2400" dirty="0" err="1"/>
              <a:t>with</a:t>
            </a:r>
            <a:r>
              <a:rPr lang="tr-TR" sz="2400" dirty="0"/>
              <a:t> </a:t>
            </a:r>
            <a:r>
              <a:rPr lang="tr-TR" sz="2400" dirty="0" err="1"/>
              <a:t>the</a:t>
            </a:r>
            <a:r>
              <a:rPr lang="tr-TR" sz="2400" dirty="0"/>
              <a:t> </a:t>
            </a:r>
            <a:r>
              <a:rPr lang="tr-TR" sz="2400" dirty="0" err="1"/>
              <a:t>help</a:t>
            </a:r>
            <a:r>
              <a:rPr lang="tr-TR" sz="2400" dirty="0"/>
              <a:t> of </a:t>
            </a:r>
            <a:r>
              <a:rPr lang="tr-TR" sz="2400" dirty="0" err="1"/>
              <a:t>the</a:t>
            </a:r>
            <a:r>
              <a:rPr lang="tr-TR" sz="2400" dirty="0"/>
              <a:t> </a:t>
            </a:r>
            <a:r>
              <a:rPr lang="tr-TR" sz="2400" dirty="0" err="1"/>
              <a:t>surveys</a:t>
            </a:r>
            <a:r>
              <a:rPr lang="tr-TR" sz="2400" dirty="0"/>
              <a:t> but </a:t>
            </a:r>
            <a:r>
              <a:rPr lang="tr-TR" sz="2400" dirty="0" err="1"/>
              <a:t>we</a:t>
            </a:r>
            <a:r>
              <a:rPr lang="tr-TR" sz="2400" dirty="0"/>
              <a:t> </a:t>
            </a:r>
            <a:r>
              <a:rPr lang="tr-TR" sz="2400" dirty="0" err="1"/>
              <a:t>werent</a:t>
            </a:r>
            <a:r>
              <a:rPr lang="tr-TR" sz="2400" dirty="0"/>
              <a:t> </a:t>
            </a:r>
            <a:r>
              <a:rPr lang="tr-TR" sz="2400" dirty="0" err="1"/>
              <a:t>able</a:t>
            </a:r>
            <a:r>
              <a:rPr lang="tr-TR" sz="2400" dirty="0"/>
              <a:t> </a:t>
            </a:r>
            <a:r>
              <a:rPr lang="tr-TR" sz="2400" dirty="0" err="1"/>
              <a:t>to</a:t>
            </a:r>
            <a:r>
              <a:rPr lang="tr-TR" sz="2400" dirty="0"/>
              <a:t> </a:t>
            </a:r>
            <a:r>
              <a:rPr lang="tr-TR" sz="2400" dirty="0" err="1"/>
              <a:t>finish</a:t>
            </a:r>
            <a:r>
              <a:rPr lang="tr-TR" sz="2400" dirty="0"/>
              <a:t> it on time.</a:t>
            </a:r>
            <a:endParaRPr lang="en-US" sz="2400" dirty="0"/>
          </a:p>
        </p:txBody>
      </p:sp>
      <p:pic>
        <p:nvPicPr>
          <p:cNvPr id="5" name="Content Placeholder 4" descr="A screenshot of a cell phone&#10;&#10;Description automatically generated">
            <a:extLst>
              <a:ext uri="{FF2B5EF4-FFF2-40B4-BE49-F238E27FC236}">
                <a16:creationId xmlns:a16="http://schemas.microsoft.com/office/drawing/2014/main" id="{8F99D990-A383-4AC0-87D4-D2A2A7961BE3}"/>
              </a:ext>
            </a:extLst>
          </p:cNvPr>
          <p:cNvPicPr>
            <a:picLocks noChangeAspect="1"/>
          </p:cNvPicPr>
          <p:nvPr/>
        </p:nvPicPr>
        <p:blipFill rotWithShape="1">
          <a:blip r:embed="rId2">
            <a:extLst>
              <a:ext uri="{28A0092B-C50C-407E-A947-70E740481C1C}">
                <a14:useLocalDpi xmlns:a14="http://schemas.microsoft.com/office/drawing/2010/main" val="0"/>
              </a:ext>
            </a:extLst>
          </a:blip>
          <a:srcRect t="2021" r="2" b="25923"/>
          <a:stretch/>
        </p:blipFill>
        <p:spPr>
          <a:xfrm>
            <a:off x="7552266" y="10"/>
            <a:ext cx="4639733" cy="6857990"/>
          </a:xfrm>
          <a:prstGeom prst="rect">
            <a:avLst/>
          </a:prstGeom>
        </p:spPr>
      </p:pic>
    </p:spTree>
    <p:extLst>
      <p:ext uri="{BB962C8B-B14F-4D97-AF65-F5344CB8AC3E}">
        <p14:creationId xmlns:p14="http://schemas.microsoft.com/office/powerpoint/2010/main" val="418923064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BA8C338F-E450-47E8-B4DE-E6C4422260F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156" r="1" b="19749"/>
          <a:stretch/>
        </p:blipFill>
        <p:spPr>
          <a:xfrm>
            <a:off x="20" y="10"/>
            <a:ext cx="4637226" cy="6857990"/>
          </a:xfrm>
          <a:prstGeom prst="rect">
            <a:avLst/>
          </a:prstGeom>
        </p:spPr>
      </p:pic>
      <p:sp>
        <p:nvSpPr>
          <p:cNvPr id="14" name="Rectangle 9">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89A025-46FD-4857-969A-22C55E06D17B}"/>
              </a:ext>
            </a:extLst>
          </p:cNvPr>
          <p:cNvSpPr>
            <a:spLocks noGrp="1"/>
          </p:cNvSpPr>
          <p:nvPr>
            <p:ph type="title"/>
          </p:nvPr>
        </p:nvSpPr>
        <p:spPr>
          <a:xfrm>
            <a:off x="5277328" y="640082"/>
            <a:ext cx="6274591" cy="3351602"/>
          </a:xfrm>
        </p:spPr>
        <p:txBody>
          <a:bodyPr vert="horz" lIns="91440" tIns="45720" rIns="91440" bIns="45720" rtlCol="0" anchor="b">
            <a:normAutofit/>
          </a:bodyPr>
          <a:lstStyle/>
          <a:p>
            <a:r>
              <a:rPr lang="tr-TR" sz="6000" dirty="0" err="1">
                <a:solidFill>
                  <a:schemeClr val="bg1"/>
                </a:solidFill>
              </a:rPr>
              <a:t>This</a:t>
            </a:r>
            <a:r>
              <a:rPr lang="tr-TR" sz="6000" dirty="0">
                <a:solidFill>
                  <a:schemeClr val="bg1"/>
                </a:solidFill>
              </a:rPr>
              <a:t> is </a:t>
            </a:r>
            <a:r>
              <a:rPr lang="tr-TR" sz="6000" dirty="0" err="1">
                <a:solidFill>
                  <a:schemeClr val="bg1"/>
                </a:solidFill>
              </a:rPr>
              <a:t>where</a:t>
            </a:r>
            <a:r>
              <a:rPr lang="tr-TR" sz="6000" dirty="0">
                <a:solidFill>
                  <a:schemeClr val="bg1"/>
                </a:solidFill>
              </a:rPr>
              <a:t> </a:t>
            </a:r>
            <a:r>
              <a:rPr lang="tr-TR" sz="6000" dirty="0" err="1">
                <a:solidFill>
                  <a:schemeClr val="bg1"/>
                </a:solidFill>
              </a:rPr>
              <a:t>you</a:t>
            </a:r>
            <a:r>
              <a:rPr lang="tr-TR" sz="6000" dirty="0">
                <a:solidFill>
                  <a:schemeClr val="bg1"/>
                </a:solidFill>
              </a:rPr>
              <a:t> </a:t>
            </a:r>
            <a:r>
              <a:rPr lang="tr-TR" sz="6000" dirty="0" err="1">
                <a:solidFill>
                  <a:schemeClr val="bg1"/>
                </a:solidFill>
              </a:rPr>
              <a:t>add</a:t>
            </a:r>
            <a:r>
              <a:rPr lang="tr-TR" sz="6000" dirty="0">
                <a:solidFill>
                  <a:schemeClr val="bg1"/>
                </a:solidFill>
              </a:rPr>
              <a:t> </a:t>
            </a:r>
            <a:r>
              <a:rPr lang="tr-TR" sz="6000" dirty="0" err="1">
                <a:solidFill>
                  <a:schemeClr val="bg1"/>
                </a:solidFill>
              </a:rPr>
              <a:t>your</a:t>
            </a:r>
            <a:r>
              <a:rPr lang="tr-TR" sz="6000" dirty="0">
                <a:solidFill>
                  <a:schemeClr val="bg1"/>
                </a:solidFill>
              </a:rPr>
              <a:t> </a:t>
            </a:r>
            <a:r>
              <a:rPr lang="tr-TR" sz="6000" dirty="0" err="1">
                <a:solidFill>
                  <a:schemeClr val="bg1"/>
                </a:solidFill>
              </a:rPr>
              <a:t>shop</a:t>
            </a:r>
            <a:r>
              <a:rPr lang="tr-TR" sz="6000" dirty="0">
                <a:solidFill>
                  <a:schemeClr val="bg1"/>
                </a:solidFill>
              </a:rPr>
              <a:t> </a:t>
            </a:r>
            <a:r>
              <a:rPr lang="tr-TR" sz="6000" dirty="0" err="1">
                <a:solidFill>
                  <a:schemeClr val="bg1"/>
                </a:solidFill>
              </a:rPr>
              <a:t>and</a:t>
            </a:r>
            <a:r>
              <a:rPr lang="tr-TR" sz="6000" dirty="0">
                <a:solidFill>
                  <a:schemeClr val="bg1"/>
                </a:solidFill>
              </a:rPr>
              <a:t> </a:t>
            </a:r>
            <a:r>
              <a:rPr lang="tr-TR" sz="6000" dirty="0" err="1">
                <a:solidFill>
                  <a:schemeClr val="bg1"/>
                </a:solidFill>
              </a:rPr>
              <a:t>employees</a:t>
            </a:r>
            <a:r>
              <a:rPr lang="tr-TR" sz="6000" dirty="0">
                <a:solidFill>
                  <a:schemeClr val="bg1"/>
                </a:solidFill>
              </a:rPr>
              <a:t>.</a:t>
            </a:r>
            <a:endParaRPr lang="en-US" sz="6000" dirty="0">
              <a:solidFill>
                <a:schemeClr val="bg1"/>
              </a:solidFill>
            </a:endParaRPr>
          </a:p>
        </p:txBody>
      </p:sp>
    </p:spTree>
    <p:extLst>
      <p:ext uri="{BB962C8B-B14F-4D97-AF65-F5344CB8AC3E}">
        <p14:creationId xmlns:p14="http://schemas.microsoft.com/office/powerpoint/2010/main" val="2488084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2ED9B-4D9F-4DCE-9D9C-9D4856BF51BF}"/>
              </a:ext>
            </a:extLst>
          </p:cNvPr>
          <p:cNvSpPr>
            <a:spLocks noGrp="1"/>
          </p:cNvSpPr>
          <p:nvPr>
            <p:ph type="title"/>
          </p:nvPr>
        </p:nvSpPr>
        <p:spPr>
          <a:xfrm>
            <a:off x="651307" y="640081"/>
            <a:ext cx="3624858" cy="5061472"/>
          </a:xfrm>
          <a:noFill/>
        </p:spPr>
        <p:txBody>
          <a:bodyPr vert="horz" lIns="91440" tIns="45720" rIns="91440" bIns="45720" rtlCol="0" anchor="b">
            <a:normAutofit fontScale="90000"/>
          </a:bodyPr>
          <a:lstStyle/>
          <a:p>
            <a:r>
              <a:rPr lang="tr-TR" dirty="0" err="1">
                <a:solidFill>
                  <a:schemeClr val="bg1"/>
                </a:solidFill>
              </a:rPr>
              <a:t>This</a:t>
            </a:r>
            <a:r>
              <a:rPr lang="tr-TR" dirty="0">
                <a:solidFill>
                  <a:schemeClr val="bg1"/>
                </a:solidFill>
              </a:rPr>
              <a:t> an </a:t>
            </a:r>
            <a:r>
              <a:rPr lang="tr-TR" dirty="0" err="1">
                <a:solidFill>
                  <a:schemeClr val="bg1"/>
                </a:solidFill>
              </a:rPr>
              <a:t>example</a:t>
            </a:r>
            <a:r>
              <a:rPr lang="tr-TR" dirty="0">
                <a:solidFill>
                  <a:schemeClr val="bg1"/>
                </a:solidFill>
              </a:rPr>
              <a:t> </a:t>
            </a:r>
            <a:r>
              <a:rPr lang="tr-TR" dirty="0" err="1">
                <a:solidFill>
                  <a:schemeClr val="bg1"/>
                </a:solidFill>
              </a:rPr>
              <a:t>schedule</a:t>
            </a:r>
            <a:r>
              <a:rPr lang="tr-TR" dirty="0">
                <a:solidFill>
                  <a:schemeClr val="bg1"/>
                </a:solidFill>
              </a:rPr>
              <a:t> of </a:t>
            </a:r>
            <a:r>
              <a:rPr lang="tr-TR" dirty="0" err="1">
                <a:solidFill>
                  <a:schemeClr val="bg1"/>
                </a:solidFill>
              </a:rPr>
              <a:t>what</a:t>
            </a:r>
            <a:r>
              <a:rPr lang="tr-TR" dirty="0">
                <a:solidFill>
                  <a:schemeClr val="bg1"/>
                </a:solidFill>
              </a:rPr>
              <a:t> </a:t>
            </a:r>
            <a:r>
              <a:rPr lang="tr-TR" dirty="0" err="1">
                <a:solidFill>
                  <a:schemeClr val="bg1"/>
                </a:solidFill>
              </a:rPr>
              <a:t>gets</a:t>
            </a:r>
            <a:r>
              <a:rPr lang="tr-TR" dirty="0">
                <a:solidFill>
                  <a:schemeClr val="bg1"/>
                </a:solidFill>
              </a:rPr>
              <a:t> sent </a:t>
            </a:r>
            <a:r>
              <a:rPr lang="tr-TR" dirty="0" err="1">
                <a:solidFill>
                  <a:schemeClr val="bg1"/>
                </a:solidFill>
              </a:rPr>
              <a:t>to</a:t>
            </a:r>
            <a:r>
              <a:rPr lang="tr-TR" dirty="0">
                <a:solidFill>
                  <a:schemeClr val="bg1"/>
                </a:solidFill>
              </a:rPr>
              <a:t> </a:t>
            </a:r>
            <a:r>
              <a:rPr lang="tr-TR" dirty="0" err="1">
                <a:solidFill>
                  <a:schemeClr val="bg1"/>
                </a:solidFill>
              </a:rPr>
              <a:t>the</a:t>
            </a:r>
            <a:r>
              <a:rPr lang="tr-TR" dirty="0">
                <a:solidFill>
                  <a:schemeClr val="bg1"/>
                </a:solidFill>
              </a:rPr>
              <a:t> </a:t>
            </a:r>
            <a:r>
              <a:rPr lang="tr-TR" dirty="0" err="1">
                <a:solidFill>
                  <a:schemeClr val="bg1"/>
                </a:solidFill>
              </a:rPr>
              <a:t>employees</a:t>
            </a:r>
            <a:r>
              <a:rPr lang="tr-TR" dirty="0">
                <a:solidFill>
                  <a:schemeClr val="bg1"/>
                </a:solidFill>
              </a:rPr>
              <a:t> (</a:t>
            </a:r>
            <a:r>
              <a:rPr lang="tr-TR" dirty="0" err="1">
                <a:solidFill>
                  <a:schemeClr val="bg1"/>
                </a:solidFill>
              </a:rPr>
              <a:t>CoronaInteractive</a:t>
            </a:r>
            <a:r>
              <a:rPr lang="tr-TR" dirty="0">
                <a:solidFill>
                  <a:schemeClr val="bg1"/>
                </a:solidFill>
              </a:rPr>
              <a:t>) </a:t>
            </a:r>
            <a:r>
              <a:rPr lang="tr-TR" dirty="0" err="1">
                <a:solidFill>
                  <a:schemeClr val="bg1"/>
                </a:solidFill>
              </a:rPr>
              <a:t>once</a:t>
            </a:r>
            <a:r>
              <a:rPr lang="tr-TR" dirty="0">
                <a:solidFill>
                  <a:schemeClr val="bg1"/>
                </a:solidFill>
              </a:rPr>
              <a:t> </a:t>
            </a:r>
            <a:r>
              <a:rPr lang="tr-TR" dirty="0" err="1">
                <a:solidFill>
                  <a:schemeClr val="bg1"/>
                </a:solidFill>
              </a:rPr>
              <a:t>the</a:t>
            </a:r>
            <a:r>
              <a:rPr lang="tr-TR" dirty="0">
                <a:solidFill>
                  <a:schemeClr val="bg1"/>
                </a:solidFill>
              </a:rPr>
              <a:t> </a:t>
            </a:r>
            <a:r>
              <a:rPr lang="tr-TR" dirty="0" err="1">
                <a:solidFill>
                  <a:schemeClr val="bg1"/>
                </a:solidFill>
              </a:rPr>
              <a:t>manager</a:t>
            </a:r>
            <a:r>
              <a:rPr lang="tr-TR" dirty="0">
                <a:solidFill>
                  <a:schemeClr val="bg1"/>
                </a:solidFill>
              </a:rPr>
              <a:t> </a:t>
            </a:r>
            <a:r>
              <a:rPr lang="tr-TR" dirty="0" err="1">
                <a:solidFill>
                  <a:schemeClr val="bg1"/>
                </a:solidFill>
              </a:rPr>
              <a:t>enters</a:t>
            </a:r>
            <a:r>
              <a:rPr lang="tr-TR" dirty="0">
                <a:solidFill>
                  <a:schemeClr val="bg1"/>
                </a:solidFill>
              </a:rPr>
              <a:t> </a:t>
            </a:r>
            <a:r>
              <a:rPr lang="tr-TR" dirty="0" err="1">
                <a:solidFill>
                  <a:schemeClr val="bg1"/>
                </a:solidFill>
              </a:rPr>
              <a:t>the</a:t>
            </a:r>
            <a:r>
              <a:rPr lang="tr-TR" dirty="0">
                <a:solidFill>
                  <a:schemeClr val="bg1"/>
                </a:solidFill>
              </a:rPr>
              <a:t> </a:t>
            </a:r>
            <a:r>
              <a:rPr lang="tr-TR" dirty="0" err="1">
                <a:solidFill>
                  <a:schemeClr val="bg1"/>
                </a:solidFill>
              </a:rPr>
              <a:t>employees</a:t>
            </a:r>
            <a:r>
              <a:rPr lang="tr-TR" dirty="0">
                <a:solidFill>
                  <a:schemeClr val="bg1"/>
                </a:solidFill>
              </a:rPr>
              <a:t>.</a:t>
            </a:r>
            <a:endParaRPr lang="en-US" dirty="0">
              <a:solidFill>
                <a:schemeClr val="bg1"/>
              </a:solidFill>
            </a:endParaRPr>
          </a:p>
        </p:txBody>
      </p:sp>
      <p:pic>
        <p:nvPicPr>
          <p:cNvPr id="5" name="Content Placeholder 4" descr="A screenshot of a cell phone&#10;&#10;Description automatically generated">
            <a:extLst>
              <a:ext uri="{FF2B5EF4-FFF2-40B4-BE49-F238E27FC236}">
                <a16:creationId xmlns:a16="http://schemas.microsoft.com/office/drawing/2014/main" id="{4D81750F-3247-4D0D-A620-610158A7BA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3745" b="21901"/>
          <a:stretch/>
        </p:blipFill>
        <p:spPr>
          <a:xfrm>
            <a:off x="4654297" y="10"/>
            <a:ext cx="7537704" cy="6857990"/>
          </a:xfrm>
          <a:prstGeom prst="rect">
            <a:avLst/>
          </a:prstGeom>
        </p:spPr>
      </p:pic>
    </p:spTree>
    <p:extLst>
      <p:ext uri="{BB962C8B-B14F-4D97-AF65-F5344CB8AC3E}">
        <p14:creationId xmlns:p14="http://schemas.microsoft.com/office/powerpoint/2010/main" val="27453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38E1CF77-4A4A-4D3D-943B-5C87C5B358C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002" r="1" b="25903"/>
          <a:stretch/>
        </p:blipFill>
        <p:spPr>
          <a:xfrm>
            <a:off x="20" y="10"/>
            <a:ext cx="4637226" cy="6857990"/>
          </a:xfrm>
          <a:prstGeom prst="rect">
            <a:avLst/>
          </a:prstGeom>
        </p:spPr>
      </p:pic>
      <p:sp>
        <p:nvSpPr>
          <p:cNvPr id="10" name="Rectangle 9">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E5C89-24CA-4B38-9514-4CCBDB7D4196}"/>
              </a:ext>
            </a:extLst>
          </p:cNvPr>
          <p:cNvSpPr>
            <a:spLocks noGrp="1"/>
          </p:cNvSpPr>
          <p:nvPr>
            <p:ph type="title"/>
          </p:nvPr>
        </p:nvSpPr>
        <p:spPr>
          <a:xfrm>
            <a:off x="5277328" y="640082"/>
            <a:ext cx="6274591" cy="3351602"/>
          </a:xfrm>
        </p:spPr>
        <p:txBody>
          <a:bodyPr vert="horz" lIns="91440" tIns="45720" rIns="91440" bIns="45720" rtlCol="0" anchor="b">
            <a:normAutofit/>
          </a:bodyPr>
          <a:lstStyle/>
          <a:p>
            <a:r>
              <a:rPr lang="en-US" sz="3300">
                <a:solidFill>
                  <a:schemeClr val="bg1"/>
                </a:solidFill>
              </a:rPr>
              <a:t>The local store tabs is where the manager would see the orders from customers since we have this app as an apk we can’t have anyone register their products. Even though we have the tab and code.</a:t>
            </a:r>
          </a:p>
        </p:txBody>
      </p:sp>
    </p:spTree>
    <p:extLst>
      <p:ext uri="{BB962C8B-B14F-4D97-AF65-F5344CB8AC3E}">
        <p14:creationId xmlns:p14="http://schemas.microsoft.com/office/powerpoint/2010/main" val="202539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5ED20-44C3-4927-B79F-D1BAEA7645B5}"/>
              </a:ext>
            </a:extLst>
          </p:cNvPr>
          <p:cNvSpPr>
            <a:spLocks noGrp="1"/>
          </p:cNvSpPr>
          <p:nvPr>
            <p:ph type="title"/>
          </p:nvPr>
        </p:nvSpPr>
        <p:spPr>
          <a:xfrm>
            <a:off x="838200" y="365125"/>
            <a:ext cx="6254496" cy="1828800"/>
          </a:xfrm>
        </p:spPr>
        <p:txBody>
          <a:bodyPr>
            <a:normAutofit/>
          </a:bodyPr>
          <a:lstStyle/>
          <a:p>
            <a:r>
              <a:rPr lang="tr-TR" dirty="0" err="1"/>
              <a:t>CoronaInteractive</a:t>
            </a:r>
            <a:endParaRPr lang="en-US" dirty="0"/>
          </a:p>
        </p:txBody>
      </p:sp>
      <p:sp>
        <p:nvSpPr>
          <p:cNvPr id="3" name="Content Placeholder 2">
            <a:extLst>
              <a:ext uri="{FF2B5EF4-FFF2-40B4-BE49-F238E27FC236}">
                <a16:creationId xmlns:a16="http://schemas.microsoft.com/office/drawing/2014/main" id="{1CD4F65F-0C8C-4235-B4FF-095B969193AE}"/>
              </a:ext>
            </a:extLst>
          </p:cNvPr>
          <p:cNvSpPr>
            <a:spLocks noGrp="1"/>
          </p:cNvSpPr>
          <p:nvPr>
            <p:ph idx="1"/>
          </p:nvPr>
        </p:nvSpPr>
        <p:spPr>
          <a:xfrm>
            <a:off x="838200" y="2322576"/>
            <a:ext cx="6254496" cy="3858768"/>
          </a:xfrm>
        </p:spPr>
        <p:txBody>
          <a:bodyPr>
            <a:normAutofit/>
          </a:bodyPr>
          <a:lstStyle/>
          <a:p>
            <a:r>
              <a:rPr lang="tr-TR" sz="2200"/>
              <a:t>CoronaInteractive is an application for everyone</a:t>
            </a:r>
          </a:p>
          <a:p>
            <a:r>
              <a:rPr lang="tr-TR" sz="2200"/>
              <a:t>You can take quizes which we designed with a psycologist and receive feedback accordingly.</a:t>
            </a:r>
          </a:p>
          <a:p>
            <a:r>
              <a:rPr lang="tr-TR" sz="2200"/>
              <a:t>You can watch informative videos about Covid-19</a:t>
            </a:r>
          </a:p>
          <a:p>
            <a:r>
              <a:rPr lang="tr-TR" sz="2200"/>
              <a:t>You can shop from shops nearby which have been added to CoronaOS (work in progress).</a:t>
            </a:r>
          </a:p>
          <a:p>
            <a:r>
              <a:rPr lang="tr-TR" sz="2200"/>
              <a:t>You can also see your work Schedule once your boss finishes setting up the shop.</a:t>
            </a:r>
            <a:endParaRPr lang="en-US" sz="2200"/>
          </a:p>
        </p:txBody>
      </p:sp>
      <p:pic>
        <p:nvPicPr>
          <p:cNvPr id="5" name="Picture 4" descr="A picture containing screenshot, drawing&#10;&#10;Description automatically generated">
            <a:extLst>
              <a:ext uri="{FF2B5EF4-FFF2-40B4-BE49-F238E27FC236}">
                <a16:creationId xmlns:a16="http://schemas.microsoft.com/office/drawing/2014/main" id="{CC23108F-37B3-4E49-9236-B4C1C9139449}"/>
              </a:ext>
            </a:extLst>
          </p:cNvPr>
          <p:cNvPicPr>
            <a:picLocks noChangeAspect="1"/>
          </p:cNvPicPr>
          <p:nvPr/>
        </p:nvPicPr>
        <p:blipFill rotWithShape="1">
          <a:blip r:embed="rId2">
            <a:extLst>
              <a:ext uri="{28A0092B-C50C-407E-A947-70E740481C1C}">
                <a14:useLocalDpi xmlns:a14="http://schemas.microsoft.com/office/drawing/2010/main" val="0"/>
              </a:ext>
            </a:extLst>
          </a:blip>
          <a:srcRect t="20927" r="1" b="8494"/>
          <a:stretch/>
        </p:blipFill>
        <p:spPr>
          <a:xfrm>
            <a:off x="7552266" y="10"/>
            <a:ext cx="4639733" cy="6857990"/>
          </a:xfrm>
          <a:prstGeom prst="rect">
            <a:avLst/>
          </a:prstGeom>
        </p:spPr>
      </p:pic>
    </p:spTree>
    <p:extLst>
      <p:ext uri="{BB962C8B-B14F-4D97-AF65-F5344CB8AC3E}">
        <p14:creationId xmlns:p14="http://schemas.microsoft.com/office/powerpoint/2010/main" val="388154349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455</Words>
  <Application>Microsoft Office PowerPoint</Application>
  <PresentationFormat>Widescreen</PresentationFormat>
  <Paragraphs>32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CoronaOS and Interactive</vt:lpstr>
      <vt:lpstr>Problems we aim to solve</vt:lpstr>
      <vt:lpstr>CoronaOS</vt:lpstr>
      <vt:lpstr>This is the login screen for CoronaOS</vt:lpstr>
      <vt:lpstr>These are the main tabs. In work management you can add your workspaces and employees for each workspace.</vt:lpstr>
      <vt:lpstr>This is where you add your shop and employees.</vt:lpstr>
      <vt:lpstr>This an example schedule of what gets sent to the employees (CoronaInteractive) once the manager enters the employees.</vt:lpstr>
      <vt:lpstr>The local store tabs is where the manager would see the orders from customers since we have this app as an apk we can’t have anyone register their products. Even though we have the tab and code.</vt:lpstr>
      <vt:lpstr>CoronaInteractive</vt:lpstr>
      <vt:lpstr>Tests you can take</vt:lpstr>
      <vt:lpstr>What the questions look like</vt:lpstr>
      <vt:lpstr>Here you can watch the videos</vt:lpstr>
      <vt:lpstr>Disclaimer and problems</vt:lpstr>
      <vt:lpstr>Referances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CoronaOS and Interactive</dc:title>
  <dc:creator>LENOVO</dc:creator>
  <cp:lastModifiedBy>LENOVO</cp:lastModifiedBy>
  <cp:revision>1</cp:revision>
  <dcterms:created xsi:type="dcterms:W3CDTF">2020-06-07T21:23:04Z</dcterms:created>
  <dcterms:modified xsi:type="dcterms:W3CDTF">2020-06-07T21:25:35Z</dcterms:modified>
</cp:coreProperties>
</file>