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oboto Slab"/>
      <p:regular r:id="rId14"/>
      <p:bold r:id="rId15"/>
    </p:embeddedFont>
    <p:embeddedFont>
      <p:font typeface="Robo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Slab-bold.fntdata"/><Relationship Id="rId14" Type="http://schemas.openxmlformats.org/officeDocument/2006/relationships/font" Target="fonts/RobotoSlab-regular.fntdata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f54b28c86a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f54b28c86a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f54b28c86a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f54b28c86a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f54e40705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f54e40705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f54e407054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f54e407054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f54e407054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f54e407054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f54e407054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f54e407054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f54e407054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f54e407054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65107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Shifto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0" y="2069900"/>
            <a:ext cx="5783400" cy="107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Code Academy final layihə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Əmlak kirayə saytı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                            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65" name="Google Shape;65;p13"/>
          <p:cNvSpPr txBox="1"/>
          <p:nvPr/>
        </p:nvSpPr>
        <p:spPr>
          <a:xfrm>
            <a:off x="3155200" y="3098875"/>
            <a:ext cx="306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      Ayxan İsmayılzadə P219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265500" y="1209075"/>
            <a:ext cx="28608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Saytın məqsədi</a:t>
            </a:r>
            <a:endParaRPr/>
          </a:p>
        </p:txBody>
      </p:sp>
      <p:sp>
        <p:nvSpPr>
          <p:cNvPr id="71" name="Google Shape;71;p14"/>
          <p:cNvSpPr txBox="1"/>
          <p:nvPr>
            <p:ph idx="1" type="subTitle"/>
          </p:nvPr>
        </p:nvSpPr>
        <p:spPr>
          <a:xfrm>
            <a:off x="265500" y="27786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 sz="1400"/>
              <a:t>Sayt fərqli şəhərlərdən və fərqli kateqoriyalardan olan əmlakları həm aylıq həm də günlük kirayələmək imkanı verir.</a:t>
            </a:r>
            <a:endParaRPr sz="1400"/>
          </a:p>
        </p:txBody>
      </p:sp>
      <p:pic>
        <p:nvPicPr>
          <p:cNvPr id="72" name="Google Shape;7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5372" y="2715375"/>
            <a:ext cx="4067319" cy="137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55375" y="946925"/>
            <a:ext cx="4045201" cy="15704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Əmlakların siyahısı</a:t>
            </a:r>
            <a:endParaRPr/>
          </a:p>
        </p:txBody>
      </p:sp>
      <p:sp>
        <p:nvSpPr>
          <p:cNvPr id="79" name="Google Shape;79;p15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Burada əmlakların ümumi siyahısı var.Yuxarı hissədə filtirləyərək daha xüsusi nəticələr əldə edə bilərsiniz</a:t>
            </a:r>
            <a:endParaRPr/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8950" y="757525"/>
            <a:ext cx="3731275" cy="352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Buradan kirayə edə bilərik</a:t>
            </a:r>
            <a:endParaRPr/>
          </a:p>
        </p:txBody>
      </p:sp>
      <p:pic>
        <p:nvPicPr>
          <p:cNvPr id="86" name="Google Shape;8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900" y="1886300"/>
            <a:ext cx="6934200" cy="220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tr" sz="1760"/>
              <a:t>Etdiyimiz kirayələrin statusu və miqdarına buradan baxa bilirik.</a:t>
            </a:r>
            <a:endParaRPr sz="1760"/>
          </a:p>
        </p:txBody>
      </p:sp>
      <p:pic>
        <p:nvPicPr>
          <p:cNvPr id="92" name="Google Shape;9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900" y="1593375"/>
            <a:ext cx="3564751" cy="2214226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7"/>
          <p:cNvSpPr txBox="1"/>
          <p:nvPr/>
        </p:nvSpPr>
        <p:spPr>
          <a:xfrm>
            <a:off x="5656300" y="317700"/>
            <a:ext cx="29007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Buradan isə bizim əmlaklarımıza gələn kirayə istəklərinə baxa və dəyişə bilərik.</a:t>
            </a:r>
            <a:endParaRPr sz="1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56300" y="1531325"/>
            <a:ext cx="3348426" cy="2240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445525" y="259175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 sz="3000"/>
              <a:t>Əgər kirayə istəyimiz qəbul edilibsə,rəy bildirə bilərik.</a:t>
            </a:r>
            <a:endParaRPr sz="3000"/>
          </a:p>
        </p:txBody>
      </p:sp>
      <p:pic>
        <p:nvPicPr>
          <p:cNvPr id="100" name="Google Shape;10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9875" y="1797575"/>
            <a:ext cx="5479505" cy="304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416725" y="17191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 sz="8000"/>
              <a:t>Admin panel</a:t>
            </a:r>
            <a:endParaRPr sz="8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20"/>
          <p:cNvPicPr preferRelativeResize="0"/>
          <p:nvPr/>
        </p:nvPicPr>
        <p:blipFill rotWithShape="1">
          <a:blip r:embed="rId3">
            <a:alphaModFix/>
          </a:blip>
          <a:srcRect b="0" l="0" r="26605" t="11253"/>
          <a:stretch/>
        </p:blipFill>
        <p:spPr>
          <a:xfrm>
            <a:off x="1574050" y="768400"/>
            <a:ext cx="4491628" cy="148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20"/>
          <p:cNvPicPr preferRelativeResize="0"/>
          <p:nvPr/>
        </p:nvPicPr>
        <p:blipFill rotWithShape="1">
          <a:blip r:embed="rId4">
            <a:alphaModFix/>
          </a:blip>
          <a:srcRect b="22397" l="11777" r="0" t="10784"/>
          <a:stretch/>
        </p:blipFill>
        <p:spPr>
          <a:xfrm>
            <a:off x="2785475" y="3078425"/>
            <a:ext cx="4792902" cy="1339926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0"/>
          <p:cNvSpPr txBox="1"/>
          <p:nvPr/>
        </p:nvSpPr>
        <p:spPr>
          <a:xfrm>
            <a:off x="3950075" y="177725"/>
            <a:ext cx="120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İdarəetmə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" name="Google Shape;113;p20"/>
          <p:cNvSpPr txBox="1"/>
          <p:nvPr/>
        </p:nvSpPr>
        <p:spPr>
          <a:xfrm>
            <a:off x="6497825" y="979725"/>
            <a:ext cx="23772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Yeni admin və ya client hesabları yarada və dəyişikliklər edə bilərsiniz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4" name="Google Shape;114;p20"/>
          <p:cNvSpPr txBox="1"/>
          <p:nvPr/>
        </p:nvSpPr>
        <p:spPr>
          <a:xfrm>
            <a:off x="168100" y="3164850"/>
            <a:ext cx="22908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Adminlər yeni əmlak yarada bilmirlər,lakin cari əmlaklar üzərində dəyişikliklər etmək mümkündür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