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2ED56B-82A3-4C0C-97E4-5384A1F6DE45}" v="28" dt="2021-04-20T17:30:48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o Galliou" userId="a900ae772d1562da" providerId="LiveId" clId="{48E5C779-048C-4B7D-89BC-B05628B1BD7E}"/>
    <pc:docChg chg="undo custSel addSld modSld">
      <pc:chgData name="Malo Galliou" userId="a900ae772d1562da" providerId="LiveId" clId="{48E5C779-048C-4B7D-89BC-B05628B1BD7E}" dt="2021-04-20T20:03:05.523" v="451" actId="20577"/>
      <pc:docMkLst>
        <pc:docMk/>
      </pc:docMkLst>
      <pc:sldChg chg="addSp modSp new mod">
        <pc:chgData name="Malo Galliou" userId="a900ae772d1562da" providerId="LiveId" clId="{48E5C779-048C-4B7D-89BC-B05628B1BD7E}" dt="2021-04-20T20:03:05.523" v="451" actId="20577"/>
        <pc:sldMkLst>
          <pc:docMk/>
          <pc:sldMk cId="1008294246" sldId="260"/>
        </pc:sldMkLst>
        <pc:spChg chg="mod">
          <ac:chgData name="Malo Galliou" userId="a900ae772d1562da" providerId="LiveId" clId="{48E5C779-048C-4B7D-89BC-B05628B1BD7E}" dt="2021-04-20T19:49:29.757" v="13" actId="20577"/>
          <ac:spMkLst>
            <pc:docMk/>
            <pc:sldMk cId="1008294246" sldId="260"/>
            <ac:spMk id="2" creationId="{6F04A68B-34D2-4CDF-9A95-D56F297CE04D}"/>
          </ac:spMkLst>
        </pc:spChg>
        <pc:spChg chg="mod">
          <ac:chgData name="Malo Galliou" userId="a900ae772d1562da" providerId="LiveId" clId="{48E5C779-048C-4B7D-89BC-B05628B1BD7E}" dt="2021-04-20T20:03:05.523" v="451" actId="20577"/>
          <ac:spMkLst>
            <pc:docMk/>
            <pc:sldMk cId="1008294246" sldId="260"/>
            <ac:spMk id="3" creationId="{206760F4-2F8F-4649-8FC6-9190B38689AA}"/>
          </ac:spMkLst>
        </pc:spChg>
        <pc:picChg chg="add mod">
          <ac:chgData name="Malo Galliou" userId="a900ae772d1562da" providerId="LiveId" clId="{48E5C779-048C-4B7D-89BC-B05628B1BD7E}" dt="2021-04-20T19:50:31.184" v="58" actId="1076"/>
          <ac:picMkLst>
            <pc:docMk/>
            <pc:sldMk cId="1008294246" sldId="260"/>
            <ac:picMk id="5" creationId="{12FA880C-2296-4938-BCD0-99C70B0A0FED}"/>
          </ac:picMkLst>
        </pc:picChg>
        <pc:picChg chg="add mod">
          <ac:chgData name="Malo Galliou" userId="a900ae772d1562da" providerId="LiveId" clId="{48E5C779-048C-4B7D-89BC-B05628B1BD7E}" dt="2021-04-20T20:01:58.186" v="395" actId="1076"/>
          <ac:picMkLst>
            <pc:docMk/>
            <pc:sldMk cId="1008294246" sldId="260"/>
            <ac:picMk id="7" creationId="{70DBE6A9-50AF-4BA8-BED2-F1BAE555AD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00D3A6-7D80-45FB-AA11-2C0875CD9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DCE8DD-FDD2-4C8F-A51A-54338F357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CD5F96-5E1A-40AB-8651-F7D26C7D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8AC5-8BDB-48FC-A68C-A55B10099018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8494D8-1DCA-4F0A-8F03-E619BA79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00ADEA-F4A2-42F7-88A4-38C4E24F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13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B3A3EB-5716-447E-A96B-D51167F74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529F86-89F7-43F6-8A82-FC244829A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83EF5-F14D-4ADC-B5EF-FCE10F16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8AC5-8BDB-48FC-A68C-A55B10099018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C17E87-6DA9-4084-BC0C-AD2D1927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9F3859-F821-4437-8A05-A67A826B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2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B02A4C-9ACF-4E2C-9918-BA8E48404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E7EADA-5967-42BA-9AE0-D455BBCDB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5316E8-1BA3-4B9B-A24A-D07BC89F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8AC5-8BDB-48FC-A68C-A55B10099018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ED1A27-EA7D-41F2-A204-ED8B035C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11F26F-DBCF-4C3E-BA1B-88FC979A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1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A5610-EAB5-4636-B84A-28A425D6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4E9BAA-C762-4BF5-ABE9-7B240F50F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F0AC75-F726-42FC-AE11-7CAB5D3B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8AC5-8BDB-48FC-A68C-A55B10099018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BDD2D9-DB62-441C-AF5D-A836C766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8F37C7-D795-43BB-957B-B7D7A2D6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97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F09201-B98F-47F2-AF5E-2B2801FC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0D4967-1EE1-4B18-8825-9C3DCE1DF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F2727E-C6E2-467B-A223-16300385B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8AC5-8BDB-48FC-A68C-A55B10099018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C6EBA5-6B33-4CAB-9539-F6D9B208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B3824-0A87-4609-B040-D025DF7E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1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D725AC-ADAB-4CD4-91FF-183F8228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22148A-E117-4F2F-BAE9-6E7D00113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E64A70-D33B-472D-A83B-6B955C9AC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FF1FC8-D250-4C14-9BA0-77CF8003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8AC5-8BDB-48FC-A68C-A55B10099018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1E3E71-FF5F-439F-B6AE-1F46ED2F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5B2242-995C-4BAA-A859-5A1EB3F0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54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56503E-305B-4988-80EC-BA7E9CFE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68B622-D959-4475-944A-AB7CE86CF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A30978-D0E0-4658-A55B-B1A45CDAD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C55CA76-DA85-4C3F-824C-EAE031113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2CDE8B0-C171-4960-83EE-8A065F48D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143F81E-4F49-4B49-A006-C75DC511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8AC5-8BDB-48FC-A68C-A55B10099018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CEC3009-710C-4B53-99A0-2277A00F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C593393-4C7B-4AC2-A8C3-40606AF5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04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D1C172-E0D3-4B27-8ECC-4B6ECA07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8A0806B-632C-41CF-9061-3FC54376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8AC5-8BDB-48FC-A68C-A55B10099018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0AC6A71-7548-42A7-930F-67E982AD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D985DF-721E-49BC-9060-B50EED5F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45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2A86C6B-C25D-4CF8-B61D-89C92728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8AC5-8BDB-48FC-A68C-A55B10099018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43D174C-2471-4E1C-B6FD-22ED12B6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D97885-14C9-46C2-A47C-68823B4F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5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8C1DE-1336-410D-9905-20FD75FF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CD3237-1694-4CD9-8A13-36BA30BCE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4FD75C-DDA1-49F2-B563-F65220238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0FBCF9-50F3-465F-BAEC-AA3B589E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8AC5-8BDB-48FC-A68C-A55B10099018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2C822E-8B4D-43B7-A4E4-E4054350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A676A8-BA9C-4B4E-80C0-07497A3C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90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45765-C25E-4DA9-91A6-9E4BF8B7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3D42D3-97E9-496D-B9CB-7445E05AE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3827B3-227C-4459-B559-E98FAFC4A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3E5E09-4BE5-4CF5-904E-E3ACDA47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8AC5-8BDB-48FC-A68C-A55B10099018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AD86BD-348C-45C6-852C-A0B40830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C4FC80-0590-43E2-BFDD-2018D114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28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4ABF7C9-3C04-40EC-B364-3EAE878A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6530A8-7724-478A-9011-C7A978372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CE5EE0-715C-4981-AC12-634B950D6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78AC5-8BDB-48FC-A68C-A55B10099018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C9A30E-71F9-46BD-BBC7-2F53748CA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9601C2-D9A8-4CED-997A-AA22D787A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04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5D7F2-3991-491B-BD00-0C18FC730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Channels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7E78B6-2DD3-4A24-8C42-E545AEB43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Communication et synchronisation entre les goroutine</a:t>
            </a:r>
          </a:p>
          <a:p>
            <a:r>
              <a:rPr lang="fr-FR" dirty="0"/>
              <a:t>Déclaration : </a:t>
            </a:r>
          </a:p>
          <a:p>
            <a:r>
              <a:rPr lang="fr-FR" b="1" dirty="0"/>
              <a:t>Bloquants</a:t>
            </a:r>
            <a:r>
              <a:rPr lang="fr-FR" dirty="0"/>
              <a:t> lorsqu’on envoie une donnée au </a:t>
            </a:r>
            <a:r>
              <a:rPr lang="fr-FR" dirty="0" err="1"/>
              <a:t>channel</a:t>
            </a:r>
            <a:r>
              <a:rPr lang="fr-FR" dirty="0"/>
              <a:t>, on ne peut plus en envoyer tant que cette donnée n’a pas été lue</a:t>
            </a:r>
          </a:p>
          <a:p>
            <a:r>
              <a:rPr lang="fr-FR" b="0" i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 défaut, les channels sont dit </a:t>
            </a:r>
            <a:r>
              <a:rPr lang="fr-FR" b="1" i="0" dirty="0" err="1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unbuffered</a:t>
            </a:r>
            <a:r>
              <a:rPr lang="fr-FR" b="0" i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ce qui signifie qu'ils n'accepteront pas de </a:t>
            </a:r>
            <a:r>
              <a:rPr lang="fr-FR" b="1" i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récepteur</a:t>
            </a:r>
            <a:r>
              <a:rPr lang="fr-FR" b="0" i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 chan&lt;-) que s'il existe un </a:t>
            </a:r>
            <a:r>
              <a:rPr lang="fr-FR" b="1" i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expéditeur</a:t>
            </a:r>
            <a:r>
              <a:rPr lang="fr-FR" b="0" i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 &lt;- chan) correspondant prêt à recevoir la valeur envoyée, l'inverse est aussi vrai.</a:t>
            </a:r>
            <a:endParaRPr lang="fr-FR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B36F8F-814C-4204-9B84-BB2317327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9126" y="2306157"/>
            <a:ext cx="2337847" cy="42631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make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chan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typeDeValeur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18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BFECFE9-9DC9-42BB-A28D-4AD4FE0127E7}"/>
              </a:ext>
            </a:extLst>
          </p:cNvPr>
          <p:cNvSpPr/>
          <p:nvPr/>
        </p:nvSpPr>
        <p:spPr>
          <a:xfrm>
            <a:off x="6916366" y="2033081"/>
            <a:ext cx="4902740" cy="25097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470A22-091D-4C3D-A06C-2AF465947A7A}"/>
              </a:ext>
            </a:extLst>
          </p:cNvPr>
          <p:cNvSpPr/>
          <p:nvPr/>
        </p:nvSpPr>
        <p:spPr>
          <a:xfrm>
            <a:off x="574249" y="975576"/>
            <a:ext cx="5923828" cy="57267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9F3478-0EFB-4E3C-A193-83B45AA1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55366"/>
            <a:ext cx="10515600" cy="1325563"/>
          </a:xfrm>
        </p:spPr>
        <p:txBody>
          <a:bodyPr/>
          <a:lstStyle/>
          <a:p>
            <a:r>
              <a:rPr lang="fr-FR" dirty="0"/>
              <a:t>Deadlock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83B404B-B6E2-42F6-A181-33C5D2097160}"/>
              </a:ext>
            </a:extLst>
          </p:cNvPr>
          <p:cNvSpPr txBox="1"/>
          <p:nvPr/>
        </p:nvSpPr>
        <p:spPr>
          <a:xfrm>
            <a:off x="652808" y="975576"/>
            <a:ext cx="6539844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Package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main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sync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"time"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sync.WaitGroup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time.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make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chan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5 expéditeurs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j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wg.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go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 						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time.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time.Second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	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		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(i)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		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wg.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}()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5 récepteurs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j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wg.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go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	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time.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time.Second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	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wg.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}()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wg.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time.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}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87752F8-DA7C-417F-8F87-751F1CA4E865}"/>
              </a:ext>
            </a:extLst>
          </p:cNvPr>
          <p:cNvSpPr txBox="1"/>
          <p:nvPr/>
        </p:nvSpPr>
        <p:spPr>
          <a:xfrm>
            <a:off x="6881518" y="1179321"/>
            <a:ext cx="49667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Résultat: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676B"/>
                </a:solidFill>
                <a:effectLst/>
                <a:latin typeface="Consolas" panose="020B0609020204030204" pitchFamily="49" charset="0"/>
              </a:rPr>
              <a:t>50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676B"/>
                </a:solidFill>
                <a:effectLst/>
                <a:latin typeface="Consolas" panose="020B0609020204030204" pitchFamily="49" charset="0"/>
              </a:rPr>
              <a:t>50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676B"/>
                </a:solidFill>
                <a:effectLst/>
                <a:latin typeface="Consolas" panose="020B0609020204030204" pitchFamily="49" charset="0"/>
              </a:rPr>
              <a:t>50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676B"/>
                </a:solidFill>
                <a:effectLst/>
                <a:latin typeface="Consolas" panose="020B0609020204030204" pitchFamily="49" charset="0"/>
              </a:rPr>
              <a:t>50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676B"/>
                </a:solidFill>
                <a:effectLst/>
                <a:latin typeface="Consolas" panose="020B0609020204030204" pitchFamily="49" charset="0"/>
              </a:rPr>
              <a:t>50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676B"/>
                </a:solidFill>
                <a:effectLst/>
                <a:latin typeface="Consolas" panose="020B0609020204030204" pitchFamily="49" charset="0"/>
              </a:rPr>
              <a:t>fatal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FF676B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676B"/>
                </a:solidFill>
                <a:effectLst/>
                <a:latin typeface="Consolas" panose="020B0609020204030204" pitchFamily="49" charset="0"/>
              </a:rPr>
              <a:t>: all goroutines are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FF676B"/>
                </a:solidFill>
                <a:effectLst/>
                <a:latin typeface="Consolas" panose="020B0609020204030204" pitchFamily="49" charset="0"/>
              </a:rPr>
              <a:t>asleep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676B"/>
                </a:solidFill>
                <a:effectLst/>
                <a:latin typeface="Consolas" panose="020B0609020204030204" pitchFamily="49" charset="0"/>
              </a:rPr>
              <a:t> - deadlock!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17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6959D3-90E2-4C50-8D6A-50453AB19ED1}"/>
              </a:ext>
            </a:extLst>
          </p:cNvPr>
          <p:cNvSpPr/>
          <p:nvPr/>
        </p:nvSpPr>
        <p:spPr>
          <a:xfrm>
            <a:off x="3599234" y="3949430"/>
            <a:ext cx="3161489" cy="21498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BB7521-4406-416B-AF7D-008BF8D6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Buffered</a:t>
            </a:r>
            <a:r>
              <a:rPr lang="fr-FR" dirty="0"/>
              <a:t> Channels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19C4B-C005-48AB-A1E7-37CEE6916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Résolution du problème précédemment énoncé</a:t>
            </a:r>
          </a:p>
          <a:p>
            <a:r>
              <a:rPr lang="fr-FR" dirty="0"/>
              <a:t>Déclaration : </a:t>
            </a:r>
          </a:p>
          <a:p>
            <a:endParaRPr lang="fr-FR" dirty="0"/>
          </a:p>
          <a:p>
            <a:r>
              <a:rPr lang="fr-FR" dirty="0"/>
              <a:t>Nouveau résultat avec le </a:t>
            </a:r>
            <a:r>
              <a:rPr lang="fr-FR" dirty="0" err="1"/>
              <a:t>channel</a:t>
            </a:r>
            <a:r>
              <a:rPr lang="fr-FR" dirty="0"/>
              <a:t> défini comme ci-dessus : </a:t>
            </a:r>
          </a:p>
          <a:p>
            <a:endParaRPr lang="fr-FR" sz="1900" dirty="0"/>
          </a:p>
          <a:p>
            <a:pPr marL="0" indent="0">
              <a:buNone/>
            </a:pP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		50 </a:t>
            </a:r>
          </a:p>
          <a:p>
            <a:pPr marL="0" indent="0">
              <a:buNone/>
            </a:pP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		50 </a:t>
            </a:r>
          </a:p>
          <a:p>
            <a:pPr marL="0" indent="0">
              <a:buNone/>
            </a:pP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		50 </a:t>
            </a:r>
          </a:p>
          <a:p>
            <a:pPr marL="0" indent="0">
              <a:buNone/>
            </a:pP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		50 </a:t>
            </a:r>
          </a:p>
          <a:p>
            <a:pPr marL="0" indent="0">
              <a:buNone/>
            </a:pP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		50 </a:t>
            </a:r>
          </a:p>
          <a:p>
            <a:pPr marL="0" indent="0">
              <a:buNone/>
            </a:pP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		2.00064941s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4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2D663DE-AEC5-47C4-AF03-2F000A4F4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485" y="2312134"/>
            <a:ext cx="3910519" cy="42631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ch := make(chan type-de-valeur, taille_du_buffer)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35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4A68B-34D2-4CDF-9A95-D56F297C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type Mutex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6760F4-2F8F-4649-8FC6-9190B3868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Est un objet		 (ex : 			     )</a:t>
            </a:r>
          </a:p>
          <a:p>
            <a:r>
              <a:rPr lang="fr-FR" dirty="0"/>
              <a:t>Permet de s’assurer qu’une seule goroutine ai accès à une variable à la fois (pour éviter les conflits)</a:t>
            </a:r>
          </a:p>
          <a:p>
            <a:r>
              <a:rPr lang="fr-FR" dirty="0"/>
              <a:t>Nous appelons ça la </a:t>
            </a:r>
            <a:r>
              <a:rPr lang="fr-FR" i="1" dirty="0" err="1"/>
              <a:t>Mutual</a:t>
            </a:r>
            <a:r>
              <a:rPr lang="fr-FR" i="1" dirty="0"/>
              <a:t> exclusion</a:t>
            </a:r>
            <a:r>
              <a:rPr lang="fr-FR" dirty="0"/>
              <a:t>, d’où le nom mutex</a:t>
            </a:r>
          </a:p>
          <a:p>
            <a:r>
              <a:rPr lang="fr-FR" dirty="0"/>
              <a:t>Fournit avec deux méthodes : Lock et </a:t>
            </a:r>
            <a:r>
              <a:rPr lang="fr-FR" dirty="0" err="1"/>
              <a:t>Unlock</a:t>
            </a:r>
            <a:endParaRPr lang="fr-FR" dirty="0"/>
          </a:p>
          <a:p>
            <a:r>
              <a:rPr lang="fr-FR" dirty="0"/>
              <a:t>Utilisé au sein d’un processus, ce qui donne :</a:t>
            </a:r>
          </a:p>
          <a:p>
            <a:pPr marL="0" indent="0">
              <a:buNone/>
            </a:pPr>
            <a:r>
              <a:rPr lang="fr-FR" dirty="0"/>
              <a:t>	Afin de rendre bloquant la variable 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2FA880C-2296-4938-BCD0-99C70B0A0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261" y="1856105"/>
            <a:ext cx="2309599" cy="39219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0DBE6A9-50AF-4BA8-BED2-F1BAE555A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328" y="4353837"/>
            <a:ext cx="4037998" cy="182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942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423</Words>
  <Application>Microsoft Office PowerPoint</Application>
  <PresentationFormat>Grand écran</PresentationFormat>
  <Paragraphs>61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Thème Office</vt:lpstr>
      <vt:lpstr>Les Channels</vt:lpstr>
      <vt:lpstr>Deadlock</vt:lpstr>
      <vt:lpstr>Buffered Channels</vt:lpstr>
      <vt:lpstr>Le type Mutex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Channels</dc:title>
  <dc:creator>Thomas FALLOU</dc:creator>
  <cp:lastModifiedBy>Malo Galliou</cp:lastModifiedBy>
  <cp:revision>1</cp:revision>
  <dcterms:created xsi:type="dcterms:W3CDTF">2021-04-20T17:06:48Z</dcterms:created>
  <dcterms:modified xsi:type="dcterms:W3CDTF">2021-04-20T20:03:09Z</dcterms:modified>
</cp:coreProperties>
</file>