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C289-8187-499E-B69A-15ADABE2F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6C764-7CF3-4DB6-840A-8283776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8085F9-0342-4537-AA89-69EEAEC8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7AE3C-789A-4D87-9FA1-A63E4CF7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BDED1-17F3-403C-B847-96CEFCD9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042F6-CB47-472A-AF3D-26834C0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C60E1-6550-4EF7-A818-A7CEF614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69DEC-57C8-47BD-8DA2-29B0E605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D3E90-A04E-48AD-924C-FF7AB2C7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4FF8D-0E4E-4812-A6C2-186472D9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4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CFD850-5A29-43C4-8BBE-E053CC47F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281FC8-09CB-481C-A86F-8DE10D2E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A0428-1DAB-47FF-BB9C-D41E0C5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DBE32-EA63-4C7E-9B78-01D1F158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953E9-4E83-4A3E-9293-63D4AF3A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ADE81-B0D8-47CF-9174-660B2F1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D36BA-B4F5-466E-8B14-3D53F5C8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0AB27-4362-4634-9BD5-DEA75ED3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1D1C2-8833-461B-8059-4479E746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058E8-EA89-4C3D-9D82-EC2F4ABC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3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A184B-D834-433B-8E39-DAB1C7CD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90DBC-2759-4A14-B352-51A21A1F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45606F-1016-45A7-BF21-96E4D1C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8B138-F738-4758-BEF0-1699B3A2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87CA2-B335-49DD-837C-07F1967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D5E26-9363-4BF6-8A30-0F23A040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3727F-D560-478E-A8CD-CE8B34D2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67664-2F63-4C3C-B903-181C079B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4DE00C-93CE-49FC-9BF7-F28CC44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A9C2CD-D54A-48D4-B0E9-39D9BF24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3934E3-3AC3-42BD-B324-422F5B6F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7FC5-8BA2-4615-B1F3-7C6ECB9F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19CCB-C912-43C3-9897-97FA2BF7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CCF565-953C-45C3-9C4D-98EDB2108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09A492-E166-4331-BA31-0084357EA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1455F3-1E78-40D1-A004-81D8BC01D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C207EA-0231-4964-8499-E39DB3EC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C70C09-0364-4042-B977-B28BA6F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4D831D-D2A4-4254-A547-04B67276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7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59D8E-3E08-4C3D-863E-4E650D4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60513-C3C9-4C9B-ABD9-40096D50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EF6681-8143-4516-8741-71096DB3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55F88-75A1-45AE-A992-C7FB1CC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2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51E3AA-429B-4711-A74B-82D0B3E5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B96D8C-BD17-4484-AC62-60C1DC60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FF8F8-22FC-4778-B430-B0362CE2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7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B3E4B-93C0-4D8A-A2F7-84087FD8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427ED-6542-4CF0-86C6-C4CD9066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C5BE4E-56C6-48B6-A4C4-7624FB9B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E4B2DD-13CC-4569-9DA1-3325FA58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F4BDF-66E3-40E2-B466-1969F546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D36907-3481-43D9-996F-2DEFBDD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0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1C3E5-1B7B-4A3B-80F5-5704F41B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8230C5-7605-4ECC-83AD-8CF34EF28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5EB315-D977-4411-BC3F-C01F2A2A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2E8A0E-F656-42DE-AE18-3C0EEE5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67CC4-8899-4B32-A1E3-BFA85E7C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6374-5717-41F4-AEBA-801C993E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AB17DC-110E-4474-85E8-E922C31D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94A15E-47DD-481F-A32B-BBF22A2B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97359-C2EC-43C8-84D9-4E017E61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F44-7DDE-4358-A449-479DBF826AA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6740D-7B1A-428A-949A-FC3E678E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75078-F373-43FA-A8D4-6A10C370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BD23-AB32-479F-9A26-472925C60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0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fr-fr/photo/attacher-ses-chaussures-coureur-courir-faire-de-la-course-a-pied-743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3B2E02BE-AF25-4C25-956C-90887B90A90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Programmation concurrente et langage go</a:t>
            </a:r>
          </a:p>
        </p:txBody>
      </p:sp>
      <p:sp>
        <p:nvSpPr>
          <p:cNvPr id="43" name="Sous-titre 2">
            <a:extLst>
              <a:ext uri="{FF2B5EF4-FFF2-40B4-BE49-F238E27FC236}">
                <a16:creationId xmlns:a16="http://schemas.microsoft.com/office/drawing/2014/main" id="{FF412F37-FB8A-4289-B355-A49AD55E9700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Avancée du projet</a:t>
            </a:r>
          </a:p>
        </p:txBody>
      </p:sp>
    </p:spTree>
    <p:extLst>
      <p:ext uri="{BB962C8B-B14F-4D97-AF65-F5344CB8AC3E}">
        <p14:creationId xmlns:p14="http://schemas.microsoft.com/office/powerpoint/2010/main" val="412667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324ACB-3DFE-4E1F-BF7D-BC0106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/>
              <a:t>Principes de la programmation concurrente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E88BA-982B-4382-B01E-191C08B6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fr-FR" sz="2000" dirty="0"/>
              <a:t>1) le principe de parallélisme :</a:t>
            </a:r>
          </a:p>
          <a:p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Appareils </a:t>
            </a:r>
            <a:r>
              <a:rPr lang="fr-FR" sz="2000" dirty="0" err="1"/>
              <a:t>multi-cœur</a:t>
            </a:r>
            <a:r>
              <a:rPr lang="fr-FR" sz="2000" dirty="0"/>
              <a:t> -&gt; chaque cœur s’occupe d’une tâche différente en même temps 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Exemple concret jogger qui court en écoutant de la musique, il effectue les deux taches </a:t>
            </a:r>
            <a:r>
              <a:rPr lang="fr-FR" sz="2000" dirty="0" err="1"/>
              <a:t>simultannément</a:t>
            </a:r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grpSp>
        <p:nvGrpSpPr>
          <p:cNvPr id="19" name="Group 73">
            <a:extLst>
              <a:ext uri="{FF2B5EF4-FFF2-40B4-BE49-F238E27FC236}">
                <a16:creationId xmlns:a16="http://schemas.microsoft.com/office/drawing/2014/main" id="{D8B54E8F-E1C8-4884-9AD5-0E5ABCFD08C5}"/>
              </a:ext>
            </a:extLst>
          </p:cNvPr>
          <p:cNvGrpSpPr/>
          <p:nvPr/>
        </p:nvGrpSpPr>
        <p:grpSpPr>
          <a:xfrm>
            <a:off x="7411965" y="2191807"/>
            <a:ext cx="2947507" cy="3985156"/>
            <a:chOff x="3590231" y="1206315"/>
            <a:chExt cx="3849121" cy="5204176"/>
          </a:xfrm>
        </p:grpSpPr>
        <p:sp>
          <p:nvSpPr>
            <p:cNvPr id="20" name="Freeform: Shape 74">
              <a:extLst>
                <a:ext uri="{FF2B5EF4-FFF2-40B4-BE49-F238E27FC236}">
                  <a16:creationId xmlns:a16="http://schemas.microsoft.com/office/drawing/2014/main" id="{39F0AC99-74B6-457D-9861-D8C63747DC8A}"/>
                </a:ext>
              </a:extLst>
            </p:cNvPr>
            <p:cNvSpPr/>
            <p:nvPr/>
          </p:nvSpPr>
          <p:spPr>
            <a:xfrm>
              <a:off x="3590231" y="1206315"/>
              <a:ext cx="3849121" cy="5204176"/>
            </a:xfrm>
            <a:custGeom>
              <a:avLst/>
              <a:gdLst>
                <a:gd name="connsiteX0" fmla="*/ 1814169 w 3849121"/>
                <a:gd name="connsiteY0" fmla="*/ 1391200 h 5204176"/>
                <a:gd name="connsiteX1" fmla="*/ 1808731 w 3849121"/>
                <a:gd name="connsiteY1" fmla="*/ 1404909 h 5204176"/>
                <a:gd name="connsiteX2" fmla="*/ 1788867 w 3849121"/>
                <a:gd name="connsiteY2" fmla="*/ 1420685 h 5204176"/>
                <a:gd name="connsiteX3" fmla="*/ 1486091 w 3849121"/>
                <a:gd name="connsiteY3" fmla="*/ 1578940 h 5204176"/>
                <a:gd name="connsiteX4" fmla="*/ 1467126 w 3849121"/>
                <a:gd name="connsiteY4" fmla="*/ 1651528 h 5204176"/>
                <a:gd name="connsiteX5" fmla="*/ 1752246 w 3849121"/>
                <a:gd name="connsiteY5" fmla="*/ 1943842 h 5204176"/>
                <a:gd name="connsiteX6" fmla="*/ 1825488 w 3849121"/>
                <a:gd name="connsiteY6" fmla="*/ 1966076 h 5204176"/>
                <a:gd name="connsiteX7" fmla="*/ 1942544 w 3849121"/>
                <a:gd name="connsiteY7" fmla="*/ 1956921 h 5204176"/>
                <a:gd name="connsiteX8" fmla="*/ 1968294 w 3849121"/>
                <a:gd name="connsiteY8" fmla="*/ 1966934 h 5204176"/>
                <a:gd name="connsiteX9" fmla="*/ 1970009 w 3849121"/>
                <a:gd name="connsiteY9" fmla="*/ 1964114 h 5204176"/>
                <a:gd name="connsiteX10" fmla="*/ 1982434 w 3849121"/>
                <a:gd name="connsiteY10" fmla="*/ 1897412 h 5204176"/>
                <a:gd name="connsiteX11" fmla="*/ 1982434 w 3849121"/>
                <a:gd name="connsiteY11" fmla="*/ 1851636 h 5204176"/>
                <a:gd name="connsiteX12" fmla="*/ 1901345 w 3849121"/>
                <a:gd name="connsiteY12" fmla="*/ 1639757 h 5204176"/>
                <a:gd name="connsiteX13" fmla="*/ 1820255 w 3849121"/>
                <a:gd name="connsiteY13" fmla="*/ 1454691 h 5204176"/>
                <a:gd name="connsiteX14" fmla="*/ 1891537 w 3849121"/>
                <a:gd name="connsiteY14" fmla="*/ 317 h 5204176"/>
                <a:gd name="connsiteX15" fmla="*/ 2092298 w 3849121"/>
                <a:gd name="connsiteY15" fmla="*/ 128490 h 5204176"/>
                <a:gd name="connsiteX16" fmla="*/ 2124995 w 3849121"/>
                <a:gd name="connsiteY16" fmla="*/ 175574 h 5204176"/>
                <a:gd name="connsiteX17" fmla="*/ 2177311 w 3849121"/>
                <a:gd name="connsiteY17" fmla="*/ 155956 h 5204176"/>
                <a:gd name="connsiteX18" fmla="*/ 2282596 w 3849121"/>
                <a:gd name="connsiteY18" fmla="*/ 135029 h 5204176"/>
                <a:gd name="connsiteX19" fmla="*/ 2338835 w 3849121"/>
                <a:gd name="connsiteY19" fmla="*/ 134375 h 5204176"/>
                <a:gd name="connsiteX20" fmla="*/ 2529787 w 3849121"/>
                <a:gd name="connsiteY20" fmla="*/ 214811 h 5204176"/>
                <a:gd name="connsiteX21" fmla="*/ 2597798 w 3849121"/>
                <a:gd name="connsiteY21" fmla="*/ 291976 h 5204176"/>
                <a:gd name="connsiteX22" fmla="*/ 2599105 w 3849121"/>
                <a:gd name="connsiteY22" fmla="*/ 353447 h 5204176"/>
                <a:gd name="connsiteX23" fmla="*/ 2602375 w 3849121"/>
                <a:gd name="connsiteY23" fmla="*/ 384183 h 5204176"/>
                <a:gd name="connsiteX24" fmla="*/ 2609568 w 3849121"/>
                <a:gd name="connsiteY24" fmla="*/ 554208 h 5204176"/>
                <a:gd name="connsiteX25" fmla="*/ 2632457 w 3849121"/>
                <a:gd name="connsiteY25" fmla="*/ 634644 h 5204176"/>
                <a:gd name="connsiteX26" fmla="*/ 2648151 w 3849121"/>
                <a:gd name="connsiteY26" fmla="*/ 664725 h 5204176"/>
                <a:gd name="connsiteX27" fmla="*/ 2618070 w 3849121"/>
                <a:gd name="connsiteY27" fmla="*/ 677804 h 5204176"/>
                <a:gd name="connsiteX28" fmla="*/ 2595836 w 3849121"/>
                <a:gd name="connsiteY28" fmla="*/ 709847 h 5204176"/>
                <a:gd name="connsiteX29" fmla="*/ 2585372 w 3849121"/>
                <a:gd name="connsiteY29" fmla="*/ 746468 h 5204176"/>
                <a:gd name="connsiteX30" fmla="*/ 2543520 w 3849121"/>
                <a:gd name="connsiteY30" fmla="*/ 803362 h 5204176"/>
                <a:gd name="connsiteX31" fmla="*/ 2559215 w 3849121"/>
                <a:gd name="connsiteY31" fmla="*/ 847830 h 5204176"/>
                <a:gd name="connsiteX32" fmla="*/ 2620032 w 3849121"/>
                <a:gd name="connsiteY32" fmla="*/ 943305 h 5204176"/>
                <a:gd name="connsiteX33" fmla="*/ 2601067 w 3849121"/>
                <a:gd name="connsiteY33" fmla="*/ 1088481 h 5204176"/>
                <a:gd name="connsiteX34" fmla="*/ 2601067 w 3849121"/>
                <a:gd name="connsiteY34" fmla="*/ 1089793 h 5204176"/>
                <a:gd name="connsiteX35" fmla="*/ 2601068 w 3849121"/>
                <a:gd name="connsiteY35" fmla="*/ 1089789 h 5204176"/>
                <a:gd name="connsiteX36" fmla="*/ 2607934 w 3849121"/>
                <a:gd name="connsiteY36" fmla="*/ 1134993 h 5204176"/>
                <a:gd name="connsiteX37" fmla="*/ 2601188 w 3849121"/>
                <a:gd name="connsiteY37" fmla="*/ 1179890 h 5204176"/>
                <a:gd name="connsiteX38" fmla="*/ 2612184 w 3849121"/>
                <a:gd name="connsiteY38" fmla="*/ 1226463 h 5204176"/>
                <a:gd name="connsiteX39" fmla="*/ 2609442 w 3849121"/>
                <a:gd name="connsiteY39" fmla="*/ 1227742 h 5204176"/>
                <a:gd name="connsiteX40" fmla="*/ 2612185 w 3849121"/>
                <a:gd name="connsiteY40" fmla="*/ 1227771 h 5204176"/>
                <a:gd name="connsiteX41" fmla="*/ 2663131 w 3849121"/>
                <a:gd name="connsiteY41" fmla="*/ 1459145 h 5204176"/>
                <a:gd name="connsiteX42" fmla="*/ 2646323 w 3849121"/>
                <a:gd name="connsiteY42" fmla="*/ 1539721 h 5204176"/>
                <a:gd name="connsiteX43" fmla="*/ 2790057 w 3849121"/>
                <a:gd name="connsiteY43" fmla="*/ 1558668 h 5204176"/>
                <a:gd name="connsiteX44" fmla="*/ 2939157 w 3849121"/>
                <a:gd name="connsiteY44" fmla="*/ 1558668 h 5204176"/>
                <a:gd name="connsiteX45" fmla="*/ 3069946 w 3849121"/>
                <a:gd name="connsiteY45" fmla="*/ 1533818 h 5204176"/>
                <a:gd name="connsiteX46" fmla="*/ 3213814 w 3849121"/>
                <a:gd name="connsiteY46" fmla="*/ 1661991 h 5204176"/>
                <a:gd name="connsiteX47" fmla="*/ 3217738 w 3849121"/>
                <a:gd name="connsiteY47" fmla="*/ 1758121 h 5204176"/>
                <a:gd name="connsiteX48" fmla="*/ 3196158 w 3849121"/>
                <a:gd name="connsiteY48" fmla="*/ 1830709 h 5204176"/>
                <a:gd name="connsiteX49" fmla="*/ 3179809 w 3849121"/>
                <a:gd name="connsiteY49" fmla="*/ 1837902 h 5204176"/>
                <a:gd name="connsiteX50" fmla="*/ 3174577 w 3849121"/>
                <a:gd name="connsiteY50" fmla="*/ 1823515 h 5204176"/>
                <a:gd name="connsiteX51" fmla="*/ 3078447 w 3849121"/>
                <a:gd name="connsiteY51" fmla="*/ 1743734 h 5204176"/>
                <a:gd name="connsiteX52" fmla="*/ 2964661 w 3849121"/>
                <a:gd name="connsiteY52" fmla="*/ 1737849 h 5204176"/>
                <a:gd name="connsiteX53" fmla="*/ 2594067 w 3849121"/>
                <a:gd name="connsiteY53" fmla="*/ 1746692 h 5204176"/>
                <a:gd name="connsiteX54" fmla="*/ 2547546 w 3849121"/>
                <a:gd name="connsiteY54" fmla="*/ 1912747 h 5204176"/>
                <a:gd name="connsiteX55" fmla="*/ 2548098 w 3849121"/>
                <a:gd name="connsiteY55" fmla="*/ 1913760 h 5204176"/>
                <a:gd name="connsiteX56" fmla="*/ 2511477 w 3849121"/>
                <a:gd name="connsiteY56" fmla="*/ 2098173 h 5204176"/>
                <a:gd name="connsiteX57" fmla="*/ 2510668 w 3849121"/>
                <a:gd name="connsiteY57" fmla="*/ 2097645 h 5204176"/>
                <a:gd name="connsiteX58" fmla="*/ 2481396 w 3849121"/>
                <a:gd name="connsiteY58" fmla="*/ 2244004 h 5204176"/>
                <a:gd name="connsiteX59" fmla="*/ 2457854 w 3849121"/>
                <a:gd name="connsiteY59" fmla="*/ 2280696 h 5204176"/>
                <a:gd name="connsiteX60" fmla="*/ 2438293 w 3849121"/>
                <a:gd name="connsiteY60" fmla="*/ 2279321 h 5204176"/>
                <a:gd name="connsiteX61" fmla="*/ 2438236 w 3849121"/>
                <a:gd name="connsiteY61" fmla="*/ 2280623 h 5204176"/>
                <a:gd name="connsiteX62" fmla="*/ 2379381 w 3849121"/>
                <a:gd name="connsiteY62" fmla="*/ 2484654 h 5204176"/>
                <a:gd name="connsiteX63" fmla="*/ 2383304 w 3849121"/>
                <a:gd name="connsiteY63" fmla="*/ 2527161 h 5204176"/>
                <a:gd name="connsiteX64" fmla="*/ 2809023 w 3849121"/>
                <a:gd name="connsiteY64" fmla="*/ 3260235 h 5204176"/>
                <a:gd name="connsiteX65" fmla="*/ 2931311 w 3849121"/>
                <a:gd name="connsiteY65" fmla="*/ 3453148 h 5204176"/>
                <a:gd name="connsiteX66" fmla="*/ 2976433 w 3849121"/>
                <a:gd name="connsiteY66" fmla="*/ 3629060 h 5204176"/>
                <a:gd name="connsiteX67" fmla="*/ 3049675 w 3849121"/>
                <a:gd name="connsiteY67" fmla="*/ 3997885 h 5204176"/>
                <a:gd name="connsiteX68" fmla="*/ 3206621 w 3849121"/>
                <a:gd name="connsiteY68" fmla="*/ 4461532 h 5204176"/>
                <a:gd name="connsiteX69" fmla="*/ 3260233 w 3849121"/>
                <a:gd name="connsiteY69" fmla="*/ 4599759 h 5204176"/>
                <a:gd name="connsiteX70" fmla="*/ 3260899 w 3849121"/>
                <a:gd name="connsiteY70" fmla="*/ 4599514 h 5204176"/>
                <a:gd name="connsiteX71" fmla="*/ 3326948 w 3849121"/>
                <a:gd name="connsiteY71" fmla="*/ 4672102 h 5204176"/>
                <a:gd name="connsiteX72" fmla="*/ 3590487 w 3849121"/>
                <a:gd name="connsiteY72" fmla="*/ 4903600 h 5204176"/>
                <a:gd name="connsiteX73" fmla="*/ 3770322 w 3849121"/>
                <a:gd name="connsiteY73" fmla="*/ 5001691 h 5204176"/>
                <a:gd name="connsiteX74" fmla="*/ 3842910 w 3849121"/>
                <a:gd name="connsiteY74" fmla="*/ 5137058 h 5204176"/>
                <a:gd name="connsiteX75" fmla="*/ 3791249 w 3849121"/>
                <a:gd name="connsiteY75" fmla="*/ 5176949 h 5204176"/>
                <a:gd name="connsiteX76" fmla="*/ 3529671 w 3849121"/>
                <a:gd name="connsiteY76" fmla="*/ 5198529 h 5204176"/>
                <a:gd name="connsiteX77" fmla="*/ 3422423 w 3849121"/>
                <a:gd name="connsiteY77" fmla="*/ 5176949 h 5204176"/>
                <a:gd name="connsiteX78" fmla="*/ 3401497 w 3849121"/>
                <a:gd name="connsiteY78" fmla="*/ 5176295 h 5204176"/>
                <a:gd name="connsiteX79" fmla="*/ 3391034 w 3849121"/>
                <a:gd name="connsiteY79" fmla="*/ 5163216 h 5204176"/>
                <a:gd name="connsiteX80" fmla="*/ 3272016 w 3849121"/>
                <a:gd name="connsiteY80" fmla="*/ 5149483 h 5204176"/>
                <a:gd name="connsiteX81" fmla="*/ 3202043 w 3849121"/>
                <a:gd name="connsiteY81" fmla="*/ 5149483 h 5204176"/>
                <a:gd name="connsiteX82" fmla="*/ 3043134 w 3849121"/>
                <a:gd name="connsiteY82" fmla="*/ 5102399 h 5204176"/>
                <a:gd name="connsiteX83" fmla="*/ 3007167 w 3849121"/>
                <a:gd name="connsiteY83" fmla="*/ 5010847 h 5204176"/>
                <a:gd name="connsiteX84" fmla="*/ 3021554 w 3849121"/>
                <a:gd name="connsiteY84" fmla="*/ 4941528 h 5204176"/>
                <a:gd name="connsiteX85" fmla="*/ 3088910 w 3849121"/>
                <a:gd name="connsiteY85" fmla="*/ 4777388 h 5204176"/>
                <a:gd name="connsiteX86" fmla="*/ 3089564 w 3849121"/>
                <a:gd name="connsiteY86" fmla="*/ 4712646 h 5204176"/>
                <a:gd name="connsiteX87" fmla="*/ 3087166 w 3849121"/>
                <a:gd name="connsiteY87" fmla="*/ 4683264 h 5204176"/>
                <a:gd name="connsiteX88" fmla="*/ 3086296 w 3849121"/>
                <a:gd name="connsiteY88" fmla="*/ 4683220 h 5204176"/>
                <a:gd name="connsiteX89" fmla="*/ 2739050 w 3849121"/>
                <a:gd name="connsiteY89" fmla="*/ 4112325 h 5204176"/>
                <a:gd name="connsiteX90" fmla="*/ 2680195 w 3849121"/>
                <a:gd name="connsiteY90" fmla="*/ 3899139 h 5204176"/>
                <a:gd name="connsiteX91" fmla="*/ 2510170 w 3849121"/>
                <a:gd name="connsiteY91" fmla="*/ 3523774 h 5204176"/>
                <a:gd name="connsiteX92" fmla="*/ 2240090 w 3849121"/>
                <a:gd name="connsiteY92" fmla="*/ 3200071 h 5204176"/>
                <a:gd name="connsiteX93" fmla="*/ 2164233 w 3849121"/>
                <a:gd name="connsiteY93" fmla="*/ 3097402 h 5204176"/>
                <a:gd name="connsiteX94" fmla="*/ 2018403 w 3849121"/>
                <a:gd name="connsiteY94" fmla="*/ 3443339 h 5204176"/>
                <a:gd name="connsiteX95" fmla="*/ 1809140 w 3849121"/>
                <a:gd name="connsiteY95" fmla="*/ 3738268 h 5204176"/>
                <a:gd name="connsiteX96" fmla="*/ 1615571 w 3849121"/>
                <a:gd name="connsiteY96" fmla="*/ 3788622 h 5204176"/>
                <a:gd name="connsiteX97" fmla="*/ 1525327 w 3849121"/>
                <a:gd name="connsiteY97" fmla="*/ 3750694 h 5204176"/>
                <a:gd name="connsiteX98" fmla="*/ 1005440 w 3849121"/>
                <a:gd name="connsiteY98" fmla="*/ 3491077 h 5204176"/>
                <a:gd name="connsiteX99" fmla="*/ 708549 w 3849121"/>
                <a:gd name="connsiteY99" fmla="*/ 3365520 h 5204176"/>
                <a:gd name="connsiteX100" fmla="*/ 629422 w 3849121"/>
                <a:gd name="connsiteY100" fmla="*/ 3347863 h 5204176"/>
                <a:gd name="connsiteX101" fmla="*/ 628101 w 3849121"/>
                <a:gd name="connsiteY101" fmla="*/ 3345208 h 5204176"/>
                <a:gd name="connsiteX102" fmla="*/ 597380 w 3849121"/>
                <a:gd name="connsiteY102" fmla="*/ 3344594 h 5204176"/>
                <a:gd name="connsiteX103" fmla="*/ 541795 w 3849121"/>
                <a:gd name="connsiteY103" fmla="*/ 3368790 h 5204176"/>
                <a:gd name="connsiteX104" fmla="*/ 494711 w 3849121"/>
                <a:gd name="connsiteY104" fmla="*/ 3396256 h 5204176"/>
                <a:gd name="connsiteX105" fmla="*/ 318144 w 3849121"/>
                <a:gd name="connsiteY105" fmla="*/ 3462958 h 5204176"/>
                <a:gd name="connsiteX106" fmla="*/ 154004 w 3849121"/>
                <a:gd name="connsiteY106" fmla="*/ 3591785 h 5204176"/>
                <a:gd name="connsiteX107" fmla="*/ 82724 w 3849121"/>
                <a:gd name="connsiteY107" fmla="*/ 3630368 h 5204176"/>
                <a:gd name="connsiteX108" fmla="*/ 10790 w 3849121"/>
                <a:gd name="connsiteY108" fmla="*/ 3548625 h 5204176"/>
                <a:gd name="connsiteX109" fmla="*/ 4905 w 3849121"/>
                <a:gd name="connsiteY109" fmla="*/ 3520505 h 5204176"/>
                <a:gd name="connsiteX110" fmla="*/ 4905 w 3849121"/>
                <a:gd name="connsiteY110" fmla="*/ 3431569 h 5204176"/>
                <a:gd name="connsiteX111" fmla="*/ 12752 w 3849121"/>
                <a:gd name="connsiteY111" fmla="*/ 3390370 h 5204176"/>
                <a:gd name="connsiteX112" fmla="*/ 169045 w 3849121"/>
                <a:gd name="connsiteY112" fmla="*/ 3160181 h 5204176"/>
                <a:gd name="connsiteX113" fmla="*/ 227246 w 3849121"/>
                <a:gd name="connsiteY113" fmla="*/ 3082362 h 5204176"/>
                <a:gd name="connsiteX114" fmla="*/ 355419 w 3849121"/>
                <a:gd name="connsiteY114" fmla="*/ 2886177 h 5204176"/>
                <a:gd name="connsiteX115" fmla="*/ 401849 w 3849121"/>
                <a:gd name="connsiteY115" fmla="*/ 2857404 h 5204176"/>
                <a:gd name="connsiteX116" fmla="*/ 445664 w 3849121"/>
                <a:gd name="connsiteY116" fmla="*/ 2869829 h 5204176"/>
                <a:gd name="connsiteX117" fmla="*/ 588225 w 3849121"/>
                <a:gd name="connsiteY117" fmla="*/ 3001926 h 5204176"/>
                <a:gd name="connsiteX118" fmla="*/ 629423 w 3849121"/>
                <a:gd name="connsiteY118" fmla="*/ 3077784 h 5204176"/>
                <a:gd name="connsiteX119" fmla="*/ 645772 w 3849121"/>
                <a:gd name="connsiteY119" fmla="*/ 3097403 h 5204176"/>
                <a:gd name="connsiteX120" fmla="*/ 703973 w 3849121"/>
                <a:gd name="connsiteY120" fmla="*/ 3118329 h 5204176"/>
                <a:gd name="connsiteX121" fmla="*/ 702086 w 3849121"/>
                <a:gd name="connsiteY121" fmla="*/ 3121532 h 5204176"/>
                <a:gd name="connsiteX122" fmla="*/ 703318 w 3849121"/>
                <a:gd name="connsiteY122" fmla="*/ 3120944 h 5204176"/>
                <a:gd name="connsiteX123" fmla="*/ 716026 w 3849121"/>
                <a:gd name="connsiteY123" fmla="*/ 3124756 h 5204176"/>
                <a:gd name="connsiteX124" fmla="*/ 716397 w 3849121"/>
                <a:gd name="connsiteY124" fmla="*/ 3123559 h 5204176"/>
                <a:gd name="connsiteX125" fmla="*/ 979937 w 3849121"/>
                <a:gd name="connsiteY125" fmla="*/ 3164757 h 5204176"/>
                <a:gd name="connsiteX126" fmla="*/ 1279444 w 3849121"/>
                <a:gd name="connsiteY126" fmla="*/ 3255002 h 5204176"/>
                <a:gd name="connsiteX127" fmla="*/ 1279446 w 3849121"/>
                <a:gd name="connsiteY127" fmla="*/ 3255004 h 5204176"/>
                <a:gd name="connsiteX128" fmla="*/ 1417345 w 3849121"/>
                <a:gd name="connsiteY128" fmla="*/ 3314266 h 5204176"/>
                <a:gd name="connsiteX129" fmla="*/ 1548869 w 3849121"/>
                <a:gd name="connsiteY129" fmla="*/ 3385792 h 5204176"/>
                <a:gd name="connsiteX130" fmla="*/ 1590068 w 3849121"/>
                <a:gd name="connsiteY130" fmla="*/ 3374675 h 5204176"/>
                <a:gd name="connsiteX131" fmla="*/ 1625381 w 3849121"/>
                <a:gd name="connsiteY131" fmla="*/ 3224922 h 5204176"/>
                <a:gd name="connsiteX132" fmla="*/ 1692737 w 3849121"/>
                <a:gd name="connsiteY132" fmla="*/ 2869828 h 5204176"/>
                <a:gd name="connsiteX133" fmla="*/ 1743091 w 3849121"/>
                <a:gd name="connsiteY133" fmla="*/ 2682146 h 5204176"/>
                <a:gd name="connsiteX134" fmla="*/ 1728704 w 3849121"/>
                <a:gd name="connsiteY134" fmla="*/ 2605634 h 5204176"/>
                <a:gd name="connsiteX135" fmla="*/ 1781020 w 3849121"/>
                <a:gd name="connsiteY135" fmla="*/ 2170106 h 5204176"/>
                <a:gd name="connsiteX136" fmla="*/ 1780854 w 3849121"/>
                <a:gd name="connsiteY136" fmla="*/ 2168589 h 5204176"/>
                <a:gd name="connsiteX137" fmla="*/ 1780366 w 3849121"/>
                <a:gd name="connsiteY137" fmla="*/ 2169453 h 5204176"/>
                <a:gd name="connsiteX138" fmla="*/ 1737206 w 3849121"/>
                <a:gd name="connsiteY138" fmla="*/ 2137410 h 5204176"/>
                <a:gd name="connsiteX139" fmla="*/ 1591376 w 3849121"/>
                <a:gd name="connsiteY139" fmla="*/ 1991580 h 5204176"/>
                <a:gd name="connsiteX140" fmla="*/ 1174813 w 3849121"/>
                <a:gd name="connsiteY140" fmla="*/ 1671801 h 5204176"/>
                <a:gd name="connsiteX141" fmla="*/ 1174159 w 3849121"/>
                <a:gd name="connsiteY141" fmla="*/ 1508314 h 5204176"/>
                <a:gd name="connsiteX142" fmla="*/ 1291869 w 3849121"/>
                <a:gd name="connsiteY142" fmla="*/ 1396489 h 5204176"/>
                <a:gd name="connsiteX143" fmla="*/ 1654809 w 3849121"/>
                <a:gd name="connsiteY143" fmla="*/ 1180033 h 5204176"/>
                <a:gd name="connsiteX144" fmla="*/ 1824180 w 3849121"/>
                <a:gd name="connsiteY144" fmla="*/ 1077364 h 5204176"/>
                <a:gd name="connsiteX145" fmla="*/ 1860147 w 3849121"/>
                <a:gd name="connsiteY145" fmla="*/ 1054476 h 5204176"/>
                <a:gd name="connsiteX146" fmla="*/ 1859463 w 3849121"/>
                <a:gd name="connsiteY146" fmla="*/ 1056868 h 5204176"/>
                <a:gd name="connsiteX147" fmla="*/ 1860800 w 3849121"/>
                <a:gd name="connsiteY147" fmla="*/ 1054476 h 5204176"/>
                <a:gd name="connsiteX148" fmla="*/ 1913116 w 3849121"/>
                <a:gd name="connsiteY148" fmla="*/ 1017201 h 5204176"/>
                <a:gd name="connsiteX149" fmla="*/ 1913116 w 3849121"/>
                <a:gd name="connsiteY149" fmla="*/ 1017203 h 5204176"/>
                <a:gd name="connsiteX150" fmla="*/ 1913117 w 3849121"/>
                <a:gd name="connsiteY150" fmla="*/ 1017201 h 5204176"/>
                <a:gd name="connsiteX151" fmla="*/ 2098837 w 3849121"/>
                <a:gd name="connsiteY151" fmla="*/ 864179 h 5204176"/>
                <a:gd name="connsiteX152" fmla="*/ 2168809 w 3849121"/>
                <a:gd name="connsiteY152" fmla="*/ 800746 h 5204176"/>
                <a:gd name="connsiteX153" fmla="*/ 2167501 w 3849121"/>
                <a:gd name="connsiteY153" fmla="*/ 742545 h 5204176"/>
                <a:gd name="connsiteX154" fmla="*/ 2049137 w 3849121"/>
                <a:gd name="connsiteY154" fmla="*/ 555516 h 5204176"/>
                <a:gd name="connsiteX155" fmla="*/ 2042598 w 3849121"/>
                <a:gd name="connsiteY155" fmla="*/ 305055 h 5204176"/>
                <a:gd name="connsiteX156" fmla="*/ 2030173 w 3849121"/>
                <a:gd name="connsiteY156" fmla="*/ 273012 h 5204176"/>
                <a:gd name="connsiteX157" fmla="*/ 1920964 w 3849121"/>
                <a:gd name="connsiteY157" fmla="*/ 311595 h 5204176"/>
                <a:gd name="connsiteX158" fmla="*/ 1918348 w 3849121"/>
                <a:gd name="connsiteY158" fmla="*/ 460694 h 5204176"/>
                <a:gd name="connsiteX159" fmla="*/ 1943852 w 3849121"/>
                <a:gd name="connsiteY159" fmla="*/ 548323 h 5204176"/>
                <a:gd name="connsiteX160" fmla="*/ 1924888 w 3849121"/>
                <a:gd name="connsiteY160" fmla="*/ 664725 h 5204176"/>
                <a:gd name="connsiteX161" fmla="*/ 1505055 w 3849121"/>
                <a:gd name="connsiteY161" fmla="*/ 709847 h 5204176"/>
                <a:gd name="connsiteX162" fmla="*/ 1401731 w 3849121"/>
                <a:gd name="connsiteY162" fmla="*/ 528051 h 5204176"/>
                <a:gd name="connsiteX163" fmla="*/ 1406963 w 3849121"/>
                <a:gd name="connsiteY163" fmla="*/ 503201 h 5204176"/>
                <a:gd name="connsiteX164" fmla="*/ 1505709 w 3849121"/>
                <a:gd name="connsiteY164" fmla="*/ 579712 h 5204176"/>
                <a:gd name="connsiteX165" fmla="*/ 1602493 w 3849121"/>
                <a:gd name="connsiteY165" fmla="*/ 445000 h 5204176"/>
                <a:gd name="connsiteX166" fmla="*/ 1559332 w 3849121"/>
                <a:gd name="connsiteY166" fmla="*/ 322058 h 5204176"/>
                <a:gd name="connsiteX167" fmla="*/ 1716279 w 3849121"/>
                <a:gd name="connsiteY167" fmla="*/ 34322 h 5204176"/>
                <a:gd name="connsiteX168" fmla="*/ 1891537 w 3849121"/>
                <a:gd name="connsiteY168" fmla="*/ 317 h 520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3849121" h="5204176">
                  <a:moveTo>
                    <a:pt x="1814169" y="1391200"/>
                  </a:moveTo>
                  <a:lnTo>
                    <a:pt x="1808731" y="1404909"/>
                  </a:lnTo>
                  <a:cubicBezTo>
                    <a:pt x="1803091" y="1411040"/>
                    <a:pt x="1795734" y="1415781"/>
                    <a:pt x="1788867" y="1420685"/>
                  </a:cubicBezTo>
                  <a:cubicBezTo>
                    <a:pt x="1696007" y="1488696"/>
                    <a:pt x="1597261" y="1545589"/>
                    <a:pt x="1486091" y="1578940"/>
                  </a:cubicBezTo>
                  <a:cubicBezTo>
                    <a:pt x="1431159" y="1595943"/>
                    <a:pt x="1428543" y="1607714"/>
                    <a:pt x="1467126" y="1651528"/>
                  </a:cubicBezTo>
                  <a:cubicBezTo>
                    <a:pt x="1558025" y="1752890"/>
                    <a:pt x="1655463" y="1847712"/>
                    <a:pt x="1752246" y="1943842"/>
                  </a:cubicBezTo>
                  <a:cubicBezTo>
                    <a:pt x="1772519" y="1964114"/>
                    <a:pt x="1794099" y="1973923"/>
                    <a:pt x="1825488" y="1966076"/>
                  </a:cubicBezTo>
                  <a:cubicBezTo>
                    <a:pt x="1863417" y="1956921"/>
                    <a:pt x="1903308" y="1962152"/>
                    <a:pt x="1942544" y="1956921"/>
                  </a:cubicBezTo>
                  <a:lnTo>
                    <a:pt x="1968294" y="1966934"/>
                  </a:lnTo>
                  <a:lnTo>
                    <a:pt x="1970009" y="1964114"/>
                  </a:lnTo>
                  <a:cubicBezTo>
                    <a:pt x="1977202" y="1942534"/>
                    <a:pt x="1981780" y="1920300"/>
                    <a:pt x="1982434" y="1897412"/>
                  </a:cubicBezTo>
                  <a:cubicBezTo>
                    <a:pt x="1983088" y="1881717"/>
                    <a:pt x="1983088" y="1866676"/>
                    <a:pt x="1982434" y="1851636"/>
                  </a:cubicBezTo>
                  <a:cubicBezTo>
                    <a:pt x="1977202" y="1773162"/>
                    <a:pt x="1937965" y="1707114"/>
                    <a:pt x="1901345" y="1639757"/>
                  </a:cubicBezTo>
                  <a:cubicBezTo>
                    <a:pt x="1869301" y="1580248"/>
                    <a:pt x="1843797" y="1517470"/>
                    <a:pt x="1820255" y="1454691"/>
                  </a:cubicBezTo>
                  <a:close/>
                  <a:moveTo>
                    <a:pt x="1891537" y="317"/>
                  </a:moveTo>
                  <a:cubicBezTo>
                    <a:pt x="1982435" y="4240"/>
                    <a:pt x="2044560" y="56556"/>
                    <a:pt x="2092298" y="128490"/>
                  </a:cubicBezTo>
                  <a:cubicBezTo>
                    <a:pt x="2103415" y="144839"/>
                    <a:pt x="2109954" y="167727"/>
                    <a:pt x="2124995" y="175574"/>
                  </a:cubicBezTo>
                  <a:cubicBezTo>
                    <a:pt x="2141344" y="184075"/>
                    <a:pt x="2159000" y="162495"/>
                    <a:pt x="2177311" y="155956"/>
                  </a:cubicBezTo>
                  <a:cubicBezTo>
                    <a:pt x="2211316" y="142877"/>
                    <a:pt x="2247937" y="142877"/>
                    <a:pt x="2282596" y="135029"/>
                  </a:cubicBezTo>
                  <a:cubicBezTo>
                    <a:pt x="2301560" y="127836"/>
                    <a:pt x="2319871" y="129144"/>
                    <a:pt x="2338835" y="134375"/>
                  </a:cubicBezTo>
                  <a:cubicBezTo>
                    <a:pt x="2407499" y="148762"/>
                    <a:pt x="2472240" y="174266"/>
                    <a:pt x="2529787" y="214811"/>
                  </a:cubicBezTo>
                  <a:cubicBezTo>
                    <a:pt x="2558561" y="235083"/>
                    <a:pt x="2584719" y="257971"/>
                    <a:pt x="2597798" y="291976"/>
                  </a:cubicBezTo>
                  <a:cubicBezTo>
                    <a:pt x="2605645" y="312249"/>
                    <a:pt x="2615454" y="331867"/>
                    <a:pt x="2599105" y="353447"/>
                  </a:cubicBezTo>
                  <a:cubicBezTo>
                    <a:pt x="2591258" y="363910"/>
                    <a:pt x="2600413" y="374373"/>
                    <a:pt x="2602375" y="384183"/>
                  </a:cubicBezTo>
                  <a:cubicBezTo>
                    <a:pt x="2616108" y="440422"/>
                    <a:pt x="2629841" y="495353"/>
                    <a:pt x="2609568" y="554208"/>
                  </a:cubicBezTo>
                  <a:cubicBezTo>
                    <a:pt x="2599105" y="583636"/>
                    <a:pt x="2609568" y="612410"/>
                    <a:pt x="2632457" y="634644"/>
                  </a:cubicBezTo>
                  <a:cubicBezTo>
                    <a:pt x="2640958" y="642491"/>
                    <a:pt x="2652075" y="650338"/>
                    <a:pt x="2648151" y="664725"/>
                  </a:cubicBezTo>
                  <a:cubicBezTo>
                    <a:pt x="2644227" y="680420"/>
                    <a:pt x="2629841" y="677150"/>
                    <a:pt x="2618070" y="677804"/>
                  </a:cubicBezTo>
                  <a:cubicBezTo>
                    <a:pt x="2597144" y="679766"/>
                    <a:pt x="2587334" y="688921"/>
                    <a:pt x="2595836" y="709847"/>
                  </a:cubicBezTo>
                  <a:cubicBezTo>
                    <a:pt x="2603029" y="726196"/>
                    <a:pt x="2595836" y="734043"/>
                    <a:pt x="2585372" y="746468"/>
                  </a:cubicBezTo>
                  <a:cubicBezTo>
                    <a:pt x="2569678" y="764125"/>
                    <a:pt x="2559215" y="785051"/>
                    <a:pt x="2543520" y="803362"/>
                  </a:cubicBezTo>
                  <a:cubicBezTo>
                    <a:pt x="2533711" y="815133"/>
                    <a:pt x="2529787" y="838021"/>
                    <a:pt x="2559215" y="847830"/>
                  </a:cubicBezTo>
                  <a:cubicBezTo>
                    <a:pt x="2603029" y="862871"/>
                    <a:pt x="2616108" y="900798"/>
                    <a:pt x="2620032" y="943305"/>
                  </a:cubicBezTo>
                  <a:cubicBezTo>
                    <a:pt x="2624609" y="993005"/>
                    <a:pt x="2607607" y="1040089"/>
                    <a:pt x="2601067" y="1088481"/>
                  </a:cubicBezTo>
                  <a:lnTo>
                    <a:pt x="2601067" y="1089793"/>
                  </a:lnTo>
                  <a:lnTo>
                    <a:pt x="2601068" y="1089789"/>
                  </a:lnTo>
                  <a:cubicBezTo>
                    <a:pt x="2605645" y="1104830"/>
                    <a:pt x="2607934" y="1119871"/>
                    <a:pt x="2607934" y="1134993"/>
                  </a:cubicBezTo>
                  <a:lnTo>
                    <a:pt x="2601188" y="1179890"/>
                  </a:lnTo>
                  <a:lnTo>
                    <a:pt x="2612184" y="1226463"/>
                  </a:lnTo>
                  <a:lnTo>
                    <a:pt x="2609442" y="1227742"/>
                  </a:lnTo>
                  <a:lnTo>
                    <a:pt x="2612185" y="1227771"/>
                  </a:lnTo>
                  <a:cubicBezTo>
                    <a:pt x="2663193" y="1300850"/>
                    <a:pt x="2673737" y="1378710"/>
                    <a:pt x="2663131" y="1459145"/>
                  </a:cubicBezTo>
                  <a:lnTo>
                    <a:pt x="2646323" y="1539721"/>
                  </a:lnTo>
                  <a:lnTo>
                    <a:pt x="2790057" y="1558668"/>
                  </a:lnTo>
                  <a:cubicBezTo>
                    <a:pt x="2839757" y="1555398"/>
                    <a:pt x="2889457" y="1555398"/>
                    <a:pt x="2939157" y="1558668"/>
                  </a:cubicBezTo>
                  <a:cubicBezTo>
                    <a:pt x="2982971" y="1550166"/>
                    <a:pt x="3026786" y="1542973"/>
                    <a:pt x="3069946" y="1533818"/>
                  </a:cubicBezTo>
                  <a:cubicBezTo>
                    <a:pt x="3160844" y="1514853"/>
                    <a:pt x="3224277" y="1569131"/>
                    <a:pt x="3213814" y="1661991"/>
                  </a:cubicBezTo>
                  <a:cubicBezTo>
                    <a:pt x="3209890" y="1695342"/>
                    <a:pt x="3212506" y="1726077"/>
                    <a:pt x="3217738" y="1758121"/>
                  </a:cubicBezTo>
                  <a:cubicBezTo>
                    <a:pt x="3222315" y="1784933"/>
                    <a:pt x="3212506" y="1809129"/>
                    <a:pt x="3196158" y="1830709"/>
                  </a:cubicBezTo>
                  <a:cubicBezTo>
                    <a:pt x="3192234" y="1835940"/>
                    <a:pt x="3187656" y="1841826"/>
                    <a:pt x="3179809" y="1837902"/>
                  </a:cubicBezTo>
                  <a:cubicBezTo>
                    <a:pt x="3173923" y="1834632"/>
                    <a:pt x="3175231" y="1828747"/>
                    <a:pt x="3174577" y="1823515"/>
                  </a:cubicBezTo>
                  <a:cubicBezTo>
                    <a:pt x="3168038" y="1763352"/>
                    <a:pt x="3140572" y="1739810"/>
                    <a:pt x="3078447" y="1743734"/>
                  </a:cubicBezTo>
                  <a:cubicBezTo>
                    <a:pt x="3040518" y="1745696"/>
                    <a:pt x="3002590" y="1737195"/>
                    <a:pt x="2964661" y="1737849"/>
                  </a:cubicBezTo>
                  <a:lnTo>
                    <a:pt x="2594067" y="1746692"/>
                  </a:lnTo>
                  <a:lnTo>
                    <a:pt x="2547546" y="1912747"/>
                  </a:lnTo>
                  <a:lnTo>
                    <a:pt x="2548098" y="1913760"/>
                  </a:lnTo>
                  <a:cubicBezTo>
                    <a:pt x="2535673" y="1975231"/>
                    <a:pt x="2523901" y="2036702"/>
                    <a:pt x="2511477" y="2098173"/>
                  </a:cubicBezTo>
                  <a:lnTo>
                    <a:pt x="2510668" y="2097645"/>
                  </a:lnTo>
                  <a:lnTo>
                    <a:pt x="2481396" y="2244004"/>
                  </a:lnTo>
                  <a:cubicBezTo>
                    <a:pt x="2477964" y="2258718"/>
                    <a:pt x="2473427" y="2276742"/>
                    <a:pt x="2457854" y="2280696"/>
                  </a:cubicBezTo>
                  <a:lnTo>
                    <a:pt x="2438293" y="2279321"/>
                  </a:lnTo>
                  <a:lnTo>
                    <a:pt x="2438236" y="2280623"/>
                  </a:lnTo>
                  <a:cubicBezTo>
                    <a:pt x="2418617" y="2348634"/>
                    <a:pt x="2398999" y="2416644"/>
                    <a:pt x="2379381" y="2484654"/>
                  </a:cubicBezTo>
                  <a:cubicBezTo>
                    <a:pt x="2374803" y="2499695"/>
                    <a:pt x="2372841" y="2512120"/>
                    <a:pt x="2383304" y="2527161"/>
                  </a:cubicBezTo>
                  <a:cubicBezTo>
                    <a:pt x="2546137" y="2759311"/>
                    <a:pt x="2683465" y="3006504"/>
                    <a:pt x="2809023" y="3260235"/>
                  </a:cubicBezTo>
                  <a:cubicBezTo>
                    <a:pt x="2843028" y="3328245"/>
                    <a:pt x="2880957" y="3394947"/>
                    <a:pt x="2931311" y="3453148"/>
                  </a:cubicBezTo>
                  <a:cubicBezTo>
                    <a:pt x="2977087" y="3505464"/>
                    <a:pt x="2978395" y="3567589"/>
                    <a:pt x="2976433" y="3629060"/>
                  </a:cubicBezTo>
                  <a:cubicBezTo>
                    <a:pt x="2973163" y="3758541"/>
                    <a:pt x="3008476" y="3877559"/>
                    <a:pt x="3049675" y="3997885"/>
                  </a:cubicBezTo>
                  <a:cubicBezTo>
                    <a:pt x="3102644" y="4152216"/>
                    <a:pt x="3147766" y="4309163"/>
                    <a:pt x="3206621" y="4461532"/>
                  </a:cubicBezTo>
                  <a:lnTo>
                    <a:pt x="3260233" y="4599759"/>
                  </a:lnTo>
                  <a:lnTo>
                    <a:pt x="3260899" y="4599514"/>
                  </a:lnTo>
                  <a:cubicBezTo>
                    <a:pt x="3287057" y="4619787"/>
                    <a:pt x="3307983" y="4645944"/>
                    <a:pt x="3326948" y="4672102"/>
                  </a:cubicBezTo>
                  <a:cubicBezTo>
                    <a:pt x="3397574" y="4769541"/>
                    <a:pt x="3494357" y="4836243"/>
                    <a:pt x="3590487" y="4903600"/>
                  </a:cubicBezTo>
                  <a:cubicBezTo>
                    <a:pt x="3646727" y="4942836"/>
                    <a:pt x="3706236" y="4976842"/>
                    <a:pt x="3770322" y="5001691"/>
                  </a:cubicBezTo>
                  <a:cubicBezTo>
                    <a:pt x="3839640" y="5029157"/>
                    <a:pt x="3861221" y="5073625"/>
                    <a:pt x="3842910" y="5137058"/>
                  </a:cubicBezTo>
                  <a:cubicBezTo>
                    <a:pt x="3833755" y="5161254"/>
                    <a:pt x="3818715" y="5176949"/>
                    <a:pt x="3791249" y="5176949"/>
                  </a:cubicBezTo>
                  <a:cubicBezTo>
                    <a:pt x="3706890" y="5214878"/>
                    <a:pt x="3617299" y="5203761"/>
                    <a:pt x="3529671" y="5198529"/>
                  </a:cubicBezTo>
                  <a:cubicBezTo>
                    <a:pt x="3493704" y="5196567"/>
                    <a:pt x="3456429" y="5193297"/>
                    <a:pt x="3422423" y="5176949"/>
                  </a:cubicBezTo>
                  <a:cubicBezTo>
                    <a:pt x="3415230" y="5180873"/>
                    <a:pt x="3408691" y="5178257"/>
                    <a:pt x="3401497" y="5176295"/>
                  </a:cubicBezTo>
                  <a:cubicBezTo>
                    <a:pt x="3396266" y="5173679"/>
                    <a:pt x="3391688" y="5169755"/>
                    <a:pt x="3391034" y="5163216"/>
                  </a:cubicBezTo>
                  <a:cubicBezTo>
                    <a:pt x="3355067" y="5125287"/>
                    <a:pt x="3314522" y="5131827"/>
                    <a:pt x="3272016" y="5149483"/>
                  </a:cubicBezTo>
                  <a:cubicBezTo>
                    <a:pt x="3248474" y="5156023"/>
                    <a:pt x="3225586" y="5156023"/>
                    <a:pt x="3202043" y="5149483"/>
                  </a:cubicBezTo>
                  <a:cubicBezTo>
                    <a:pt x="3147765" y="5137058"/>
                    <a:pt x="3094796" y="5122671"/>
                    <a:pt x="3043134" y="5102399"/>
                  </a:cubicBezTo>
                  <a:cubicBezTo>
                    <a:pt x="2994742" y="5084089"/>
                    <a:pt x="2982971" y="5055969"/>
                    <a:pt x="3007167" y="5010847"/>
                  </a:cubicBezTo>
                  <a:cubicBezTo>
                    <a:pt x="3019592" y="4987959"/>
                    <a:pt x="3018284" y="4964416"/>
                    <a:pt x="3021554" y="4941528"/>
                  </a:cubicBezTo>
                  <a:cubicBezTo>
                    <a:pt x="3030709" y="4880712"/>
                    <a:pt x="3041172" y="4821856"/>
                    <a:pt x="3088910" y="4777388"/>
                  </a:cubicBezTo>
                  <a:cubicBezTo>
                    <a:pt x="3089564" y="4755808"/>
                    <a:pt x="3084333" y="4734227"/>
                    <a:pt x="3089564" y="4712646"/>
                  </a:cubicBezTo>
                  <a:lnTo>
                    <a:pt x="3087166" y="4683264"/>
                  </a:lnTo>
                  <a:lnTo>
                    <a:pt x="3086296" y="4683220"/>
                  </a:lnTo>
                  <a:cubicBezTo>
                    <a:pt x="2954199" y="4502731"/>
                    <a:pt x="2826679" y="4319626"/>
                    <a:pt x="2739050" y="4112325"/>
                  </a:cubicBezTo>
                  <a:cubicBezTo>
                    <a:pt x="2710277" y="4043661"/>
                    <a:pt x="2687389" y="3973035"/>
                    <a:pt x="2680195" y="3899139"/>
                  </a:cubicBezTo>
                  <a:cubicBezTo>
                    <a:pt x="2667116" y="3753963"/>
                    <a:pt x="2597798" y="3634291"/>
                    <a:pt x="2510170" y="3523774"/>
                  </a:cubicBezTo>
                  <a:cubicBezTo>
                    <a:pt x="2422541" y="3413912"/>
                    <a:pt x="2324449" y="3313204"/>
                    <a:pt x="2240090" y="3200071"/>
                  </a:cubicBezTo>
                  <a:cubicBezTo>
                    <a:pt x="2215894" y="3167374"/>
                    <a:pt x="2191698" y="3134023"/>
                    <a:pt x="2164233" y="3097402"/>
                  </a:cubicBezTo>
                  <a:cubicBezTo>
                    <a:pt x="2126304" y="3220998"/>
                    <a:pt x="2077912" y="3334784"/>
                    <a:pt x="2018403" y="3443339"/>
                  </a:cubicBezTo>
                  <a:cubicBezTo>
                    <a:pt x="1960202" y="3549932"/>
                    <a:pt x="1893499" y="3649986"/>
                    <a:pt x="1809140" y="3738268"/>
                  </a:cubicBezTo>
                  <a:cubicBezTo>
                    <a:pt x="1754208" y="3795816"/>
                    <a:pt x="1690775" y="3810857"/>
                    <a:pt x="1615571" y="3788622"/>
                  </a:cubicBezTo>
                  <a:cubicBezTo>
                    <a:pt x="1584182" y="3779467"/>
                    <a:pt x="1552793" y="3768350"/>
                    <a:pt x="1525327" y="3750694"/>
                  </a:cubicBezTo>
                  <a:cubicBezTo>
                    <a:pt x="1361187" y="3646062"/>
                    <a:pt x="1180044" y="3575436"/>
                    <a:pt x="1005440" y="3491077"/>
                  </a:cubicBezTo>
                  <a:cubicBezTo>
                    <a:pt x="908656" y="3443993"/>
                    <a:pt x="813834" y="3391677"/>
                    <a:pt x="708549" y="3365520"/>
                  </a:cubicBezTo>
                  <a:cubicBezTo>
                    <a:pt x="682391" y="3358980"/>
                    <a:pt x="655580" y="3353749"/>
                    <a:pt x="629422" y="3347863"/>
                  </a:cubicBezTo>
                  <a:lnTo>
                    <a:pt x="628101" y="3345208"/>
                  </a:lnTo>
                  <a:lnTo>
                    <a:pt x="597380" y="3344594"/>
                  </a:lnTo>
                  <a:cubicBezTo>
                    <a:pt x="575146" y="3343940"/>
                    <a:pt x="553566" y="3339362"/>
                    <a:pt x="541795" y="3368790"/>
                  </a:cubicBezTo>
                  <a:cubicBezTo>
                    <a:pt x="535255" y="3385138"/>
                    <a:pt x="512367" y="3389716"/>
                    <a:pt x="494711" y="3396256"/>
                  </a:cubicBezTo>
                  <a:cubicBezTo>
                    <a:pt x="435855" y="3418490"/>
                    <a:pt x="376346" y="3439416"/>
                    <a:pt x="318144" y="3462958"/>
                  </a:cubicBezTo>
                  <a:cubicBezTo>
                    <a:pt x="252096" y="3490424"/>
                    <a:pt x="196511" y="3532930"/>
                    <a:pt x="154004" y="3591785"/>
                  </a:cubicBezTo>
                  <a:cubicBezTo>
                    <a:pt x="136348" y="3615981"/>
                    <a:pt x="117383" y="3642793"/>
                    <a:pt x="82724" y="3630368"/>
                  </a:cubicBezTo>
                  <a:cubicBezTo>
                    <a:pt x="46103" y="3616635"/>
                    <a:pt x="19291" y="3589169"/>
                    <a:pt x="10790" y="3548625"/>
                  </a:cubicBezTo>
                  <a:cubicBezTo>
                    <a:pt x="8828" y="3539470"/>
                    <a:pt x="10790" y="3529006"/>
                    <a:pt x="4905" y="3520505"/>
                  </a:cubicBezTo>
                  <a:cubicBezTo>
                    <a:pt x="-1635" y="3491078"/>
                    <a:pt x="-1635" y="3460996"/>
                    <a:pt x="4905" y="3431569"/>
                  </a:cubicBezTo>
                  <a:cubicBezTo>
                    <a:pt x="13406" y="3419144"/>
                    <a:pt x="10136" y="3404103"/>
                    <a:pt x="12752" y="3390370"/>
                  </a:cubicBezTo>
                  <a:cubicBezTo>
                    <a:pt x="33024" y="3291624"/>
                    <a:pt x="82724" y="3213151"/>
                    <a:pt x="169045" y="3160181"/>
                  </a:cubicBezTo>
                  <a:cubicBezTo>
                    <a:pt x="200434" y="3141217"/>
                    <a:pt x="218091" y="3116367"/>
                    <a:pt x="227246" y="3082362"/>
                  </a:cubicBezTo>
                  <a:cubicBezTo>
                    <a:pt x="249480" y="3003887"/>
                    <a:pt x="295910" y="2939801"/>
                    <a:pt x="355419" y="2886177"/>
                  </a:cubicBezTo>
                  <a:cubicBezTo>
                    <a:pt x="369152" y="2873752"/>
                    <a:pt x="384193" y="2862635"/>
                    <a:pt x="401849" y="2857404"/>
                  </a:cubicBezTo>
                  <a:cubicBezTo>
                    <a:pt x="418198" y="2852826"/>
                    <a:pt x="435201" y="2853480"/>
                    <a:pt x="445664" y="2869829"/>
                  </a:cubicBezTo>
                  <a:cubicBezTo>
                    <a:pt x="482286" y="2925414"/>
                    <a:pt x="537217" y="2961381"/>
                    <a:pt x="588225" y="3001926"/>
                  </a:cubicBezTo>
                  <a:cubicBezTo>
                    <a:pt x="612421" y="3021544"/>
                    <a:pt x="635963" y="3041816"/>
                    <a:pt x="629423" y="3077784"/>
                  </a:cubicBezTo>
                  <a:cubicBezTo>
                    <a:pt x="626808" y="3092171"/>
                    <a:pt x="637271" y="3093479"/>
                    <a:pt x="645772" y="3097403"/>
                  </a:cubicBezTo>
                  <a:cubicBezTo>
                    <a:pt x="665390" y="3103942"/>
                    <a:pt x="685009" y="3111136"/>
                    <a:pt x="703973" y="3118329"/>
                  </a:cubicBezTo>
                  <a:lnTo>
                    <a:pt x="702086" y="3121532"/>
                  </a:lnTo>
                  <a:lnTo>
                    <a:pt x="703318" y="3120944"/>
                  </a:lnTo>
                  <a:lnTo>
                    <a:pt x="716026" y="3124756"/>
                  </a:lnTo>
                  <a:lnTo>
                    <a:pt x="716397" y="3123559"/>
                  </a:lnTo>
                  <a:cubicBezTo>
                    <a:pt x="805988" y="3124867"/>
                    <a:pt x="892962" y="3145793"/>
                    <a:pt x="979937" y="3164757"/>
                  </a:cubicBezTo>
                  <a:cubicBezTo>
                    <a:pt x="1082606" y="3185684"/>
                    <a:pt x="1183968" y="3210534"/>
                    <a:pt x="1279444" y="3255002"/>
                  </a:cubicBezTo>
                  <a:lnTo>
                    <a:pt x="1279446" y="3255004"/>
                  </a:lnTo>
                  <a:lnTo>
                    <a:pt x="1417345" y="3314266"/>
                  </a:lnTo>
                  <a:cubicBezTo>
                    <a:pt x="1462058" y="3336419"/>
                    <a:pt x="1505709" y="3360615"/>
                    <a:pt x="1548869" y="3385792"/>
                  </a:cubicBezTo>
                  <a:cubicBezTo>
                    <a:pt x="1569795" y="3398217"/>
                    <a:pt x="1578950" y="3397563"/>
                    <a:pt x="1590068" y="3374675"/>
                  </a:cubicBezTo>
                  <a:cubicBezTo>
                    <a:pt x="1613610" y="3326937"/>
                    <a:pt x="1629958" y="3279199"/>
                    <a:pt x="1625381" y="3224922"/>
                  </a:cubicBezTo>
                  <a:cubicBezTo>
                    <a:pt x="1614917" y="3100672"/>
                    <a:pt x="1640421" y="2982962"/>
                    <a:pt x="1692737" y="2869828"/>
                  </a:cubicBezTo>
                  <a:cubicBezTo>
                    <a:pt x="1720203" y="2810319"/>
                    <a:pt x="1741783" y="2748848"/>
                    <a:pt x="1743091" y="2682146"/>
                  </a:cubicBezTo>
                  <a:cubicBezTo>
                    <a:pt x="1743745" y="2655334"/>
                    <a:pt x="1739167" y="2629830"/>
                    <a:pt x="1728704" y="2605634"/>
                  </a:cubicBezTo>
                  <a:cubicBezTo>
                    <a:pt x="1663963" y="2450649"/>
                    <a:pt x="1673773" y="2304819"/>
                    <a:pt x="1781020" y="2170106"/>
                  </a:cubicBezTo>
                  <a:lnTo>
                    <a:pt x="1780854" y="2168589"/>
                  </a:lnTo>
                  <a:lnTo>
                    <a:pt x="1780366" y="2169453"/>
                  </a:lnTo>
                  <a:cubicBezTo>
                    <a:pt x="1760748" y="2166183"/>
                    <a:pt x="1745053" y="2153758"/>
                    <a:pt x="1737206" y="2137410"/>
                  </a:cubicBezTo>
                  <a:cubicBezTo>
                    <a:pt x="1707124" y="2069399"/>
                    <a:pt x="1646307" y="2033432"/>
                    <a:pt x="1591376" y="1991580"/>
                  </a:cubicBezTo>
                  <a:cubicBezTo>
                    <a:pt x="1452739" y="1884987"/>
                    <a:pt x="1310179" y="1782317"/>
                    <a:pt x="1174813" y="1671801"/>
                  </a:cubicBezTo>
                  <a:cubicBezTo>
                    <a:pt x="1100263" y="1610984"/>
                    <a:pt x="1097647" y="1565861"/>
                    <a:pt x="1174159" y="1508314"/>
                  </a:cubicBezTo>
                  <a:cubicBezTo>
                    <a:pt x="1218627" y="1474963"/>
                    <a:pt x="1250670" y="1431802"/>
                    <a:pt x="1291869" y="1396489"/>
                  </a:cubicBezTo>
                  <a:cubicBezTo>
                    <a:pt x="1399770" y="1302321"/>
                    <a:pt x="1524673" y="1236927"/>
                    <a:pt x="1654809" y="1180033"/>
                  </a:cubicBezTo>
                  <a:cubicBezTo>
                    <a:pt x="1716279" y="1153222"/>
                    <a:pt x="1773827" y="1121178"/>
                    <a:pt x="1824180" y="1077364"/>
                  </a:cubicBezTo>
                  <a:cubicBezTo>
                    <a:pt x="1835297" y="1068209"/>
                    <a:pt x="1848376" y="1062323"/>
                    <a:pt x="1860147" y="1054476"/>
                  </a:cubicBezTo>
                  <a:lnTo>
                    <a:pt x="1859463" y="1056868"/>
                  </a:lnTo>
                  <a:lnTo>
                    <a:pt x="1860800" y="1054476"/>
                  </a:lnTo>
                  <a:cubicBezTo>
                    <a:pt x="1875841" y="1038782"/>
                    <a:pt x="1893497" y="1027010"/>
                    <a:pt x="1913116" y="1017201"/>
                  </a:cubicBezTo>
                  <a:lnTo>
                    <a:pt x="1913116" y="1017203"/>
                  </a:lnTo>
                  <a:lnTo>
                    <a:pt x="1913117" y="1017201"/>
                  </a:lnTo>
                  <a:cubicBezTo>
                    <a:pt x="1963471" y="952460"/>
                    <a:pt x="2032135" y="909954"/>
                    <a:pt x="2098837" y="864179"/>
                  </a:cubicBezTo>
                  <a:cubicBezTo>
                    <a:pt x="2124995" y="846522"/>
                    <a:pt x="2149845" y="826904"/>
                    <a:pt x="2168809" y="800746"/>
                  </a:cubicBezTo>
                  <a:cubicBezTo>
                    <a:pt x="2183196" y="780474"/>
                    <a:pt x="2184504" y="764125"/>
                    <a:pt x="2167501" y="742545"/>
                  </a:cubicBezTo>
                  <a:cubicBezTo>
                    <a:pt x="2121071" y="684997"/>
                    <a:pt x="2079219" y="623527"/>
                    <a:pt x="2049137" y="555516"/>
                  </a:cubicBezTo>
                  <a:cubicBezTo>
                    <a:pt x="2013170" y="473119"/>
                    <a:pt x="2005323" y="389414"/>
                    <a:pt x="2042598" y="305055"/>
                  </a:cubicBezTo>
                  <a:cubicBezTo>
                    <a:pt x="2050445" y="286745"/>
                    <a:pt x="2045214" y="280205"/>
                    <a:pt x="2030173" y="273012"/>
                  </a:cubicBezTo>
                  <a:cubicBezTo>
                    <a:pt x="1980473" y="248816"/>
                    <a:pt x="1945160" y="261241"/>
                    <a:pt x="1920964" y="311595"/>
                  </a:cubicBezTo>
                  <a:cubicBezTo>
                    <a:pt x="1896768" y="361295"/>
                    <a:pt x="1902653" y="410994"/>
                    <a:pt x="1918348" y="460694"/>
                  </a:cubicBezTo>
                  <a:cubicBezTo>
                    <a:pt x="1927504" y="489468"/>
                    <a:pt x="1937313" y="518241"/>
                    <a:pt x="1943852" y="548323"/>
                  </a:cubicBezTo>
                  <a:cubicBezTo>
                    <a:pt x="1952353" y="590175"/>
                    <a:pt x="1945160" y="628104"/>
                    <a:pt x="1924888" y="664725"/>
                  </a:cubicBezTo>
                  <a:cubicBezTo>
                    <a:pt x="1837259" y="823634"/>
                    <a:pt x="1623419" y="846522"/>
                    <a:pt x="1505055" y="709847"/>
                  </a:cubicBezTo>
                  <a:cubicBezTo>
                    <a:pt x="1458625" y="656224"/>
                    <a:pt x="1412848" y="601946"/>
                    <a:pt x="1401731" y="528051"/>
                  </a:cubicBezTo>
                  <a:cubicBezTo>
                    <a:pt x="1400424" y="520857"/>
                    <a:pt x="1398462" y="513010"/>
                    <a:pt x="1406963" y="503201"/>
                  </a:cubicBezTo>
                  <a:cubicBezTo>
                    <a:pt x="1418080" y="558786"/>
                    <a:pt x="1452085" y="581020"/>
                    <a:pt x="1505709" y="579712"/>
                  </a:cubicBezTo>
                  <a:cubicBezTo>
                    <a:pt x="1586798" y="577096"/>
                    <a:pt x="1627343" y="522819"/>
                    <a:pt x="1602493" y="445000"/>
                  </a:cubicBezTo>
                  <a:cubicBezTo>
                    <a:pt x="1589414" y="403801"/>
                    <a:pt x="1566526" y="365872"/>
                    <a:pt x="1559332" y="322058"/>
                  </a:cubicBezTo>
                  <a:cubicBezTo>
                    <a:pt x="1537752" y="195846"/>
                    <a:pt x="1597915" y="82714"/>
                    <a:pt x="1716279" y="34322"/>
                  </a:cubicBezTo>
                  <a:cubicBezTo>
                    <a:pt x="1771864" y="11434"/>
                    <a:pt x="1830719" y="-2299"/>
                    <a:pt x="1891537" y="317"/>
                  </a:cubicBezTo>
                  <a:close/>
                </a:path>
              </a:pathLst>
            </a:custGeom>
            <a:solidFill>
              <a:schemeClr val="tx1"/>
            </a:solidFill>
            <a:ln w="6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75">
              <a:extLst>
                <a:ext uri="{FF2B5EF4-FFF2-40B4-BE49-F238E27FC236}">
                  <a16:creationId xmlns:a16="http://schemas.microsoft.com/office/drawing/2014/main" id="{8A67D288-FDF6-423B-A99E-D6D93F759656}"/>
                </a:ext>
              </a:extLst>
            </p:cNvPr>
            <p:cNvGrpSpPr/>
            <p:nvPr/>
          </p:nvGrpSpPr>
          <p:grpSpPr>
            <a:xfrm>
              <a:off x="4212975" y="2000371"/>
              <a:ext cx="2640414" cy="3892798"/>
              <a:chOff x="4212975" y="2000371"/>
              <a:chExt cx="2640414" cy="3892798"/>
            </a:xfrm>
          </p:grpSpPr>
          <p:sp>
            <p:nvSpPr>
              <p:cNvPr id="22" name="Freeform: Shape 76">
                <a:extLst>
                  <a:ext uri="{FF2B5EF4-FFF2-40B4-BE49-F238E27FC236}">
                    <a16:creationId xmlns:a16="http://schemas.microsoft.com/office/drawing/2014/main" id="{075B2480-EC02-472E-BFC4-4E64FD35B67E}"/>
                  </a:ext>
                </a:extLst>
              </p:cNvPr>
              <p:cNvSpPr/>
              <p:nvPr/>
            </p:nvSpPr>
            <p:spPr>
              <a:xfrm>
                <a:off x="4212975" y="3266976"/>
                <a:ext cx="2640414" cy="2626193"/>
              </a:xfrm>
              <a:custGeom>
                <a:avLst/>
                <a:gdLst>
                  <a:gd name="connsiteX0" fmla="*/ 1358660 w 2640414"/>
                  <a:gd name="connsiteY0" fmla="*/ 1 h 2626193"/>
                  <a:gd name="connsiteX1" fmla="*/ 1407727 w 2640414"/>
                  <a:gd name="connsiteY1" fmla="*/ 2770 h 2626193"/>
                  <a:gd name="connsiteX2" fmla="*/ 1599333 w 2640414"/>
                  <a:gd name="connsiteY2" fmla="*/ 41352 h 2626193"/>
                  <a:gd name="connsiteX3" fmla="*/ 1807288 w 2640414"/>
                  <a:gd name="connsiteY3" fmla="*/ 183912 h 2626193"/>
                  <a:gd name="connsiteX4" fmla="*/ 1817751 w 2640414"/>
                  <a:gd name="connsiteY4" fmla="*/ 221841 h 2626193"/>
                  <a:gd name="connsiteX5" fmla="*/ 1758896 w 2640414"/>
                  <a:gd name="connsiteY5" fmla="*/ 425872 h 2626193"/>
                  <a:gd name="connsiteX6" fmla="*/ 1762819 w 2640414"/>
                  <a:gd name="connsiteY6" fmla="*/ 468379 h 2626193"/>
                  <a:gd name="connsiteX7" fmla="*/ 2188538 w 2640414"/>
                  <a:gd name="connsiteY7" fmla="*/ 1201453 h 2626193"/>
                  <a:gd name="connsiteX8" fmla="*/ 2310826 w 2640414"/>
                  <a:gd name="connsiteY8" fmla="*/ 1394366 h 2626193"/>
                  <a:gd name="connsiteX9" fmla="*/ 2355948 w 2640414"/>
                  <a:gd name="connsiteY9" fmla="*/ 1570278 h 2626193"/>
                  <a:gd name="connsiteX10" fmla="*/ 2429190 w 2640414"/>
                  <a:gd name="connsiteY10" fmla="*/ 1939103 h 2626193"/>
                  <a:gd name="connsiteX11" fmla="*/ 2586136 w 2640414"/>
                  <a:gd name="connsiteY11" fmla="*/ 2402750 h 2626193"/>
                  <a:gd name="connsiteX12" fmla="*/ 2640414 w 2640414"/>
                  <a:gd name="connsiteY12" fmla="*/ 2542694 h 2626193"/>
                  <a:gd name="connsiteX13" fmla="*/ 2616872 w 2640414"/>
                  <a:gd name="connsiteY13" fmla="*/ 2559043 h 2626193"/>
                  <a:gd name="connsiteX14" fmla="*/ 2493276 w 2640414"/>
                  <a:gd name="connsiteY14" fmla="*/ 2618552 h 2626193"/>
                  <a:gd name="connsiteX15" fmla="*/ 2465811 w 2640414"/>
                  <a:gd name="connsiteY15" fmla="*/ 2624438 h 2626193"/>
                  <a:gd name="connsiteX16" fmla="*/ 2118565 w 2640414"/>
                  <a:gd name="connsiteY16" fmla="*/ 2053543 h 2626193"/>
                  <a:gd name="connsiteX17" fmla="*/ 2059710 w 2640414"/>
                  <a:gd name="connsiteY17" fmla="*/ 1840357 h 2626193"/>
                  <a:gd name="connsiteX18" fmla="*/ 1889685 w 2640414"/>
                  <a:gd name="connsiteY18" fmla="*/ 1464992 h 2626193"/>
                  <a:gd name="connsiteX19" fmla="*/ 1619605 w 2640414"/>
                  <a:gd name="connsiteY19" fmla="*/ 1141289 h 2626193"/>
                  <a:gd name="connsiteX20" fmla="*/ 1543748 w 2640414"/>
                  <a:gd name="connsiteY20" fmla="*/ 1038620 h 2626193"/>
                  <a:gd name="connsiteX21" fmla="*/ 1397918 w 2640414"/>
                  <a:gd name="connsiteY21" fmla="*/ 1384557 h 2626193"/>
                  <a:gd name="connsiteX22" fmla="*/ 1188655 w 2640414"/>
                  <a:gd name="connsiteY22" fmla="*/ 1679486 h 2626193"/>
                  <a:gd name="connsiteX23" fmla="*/ 995087 w 2640414"/>
                  <a:gd name="connsiteY23" fmla="*/ 1729840 h 2626193"/>
                  <a:gd name="connsiteX24" fmla="*/ 904843 w 2640414"/>
                  <a:gd name="connsiteY24" fmla="*/ 1691912 h 2626193"/>
                  <a:gd name="connsiteX25" fmla="*/ 384955 w 2640414"/>
                  <a:gd name="connsiteY25" fmla="*/ 1432295 h 2626193"/>
                  <a:gd name="connsiteX26" fmla="*/ 88064 w 2640414"/>
                  <a:gd name="connsiteY26" fmla="*/ 1306738 h 2626193"/>
                  <a:gd name="connsiteX27" fmla="*/ 8937 w 2640414"/>
                  <a:gd name="connsiteY27" fmla="*/ 1289081 h 2626193"/>
                  <a:gd name="connsiteX28" fmla="*/ 436 w 2640414"/>
                  <a:gd name="connsiteY28" fmla="*/ 1255730 h 2626193"/>
                  <a:gd name="connsiteX29" fmla="*/ 57983 w 2640414"/>
                  <a:gd name="connsiteY29" fmla="*/ 1081781 h 2626193"/>
                  <a:gd name="connsiteX30" fmla="*/ 82833 w 2640414"/>
                  <a:gd name="connsiteY30" fmla="*/ 1062162 h 2626193"/>
                  <a:gd name="connsiteX31" fmla="*/ 95541 w 2640414"/>
                  <a:gd name="connsiteY31" fmla="*/ 1065974 h 2626193"/>
                  <a:gd name="connsiteX32" fmla="*/ 95912 w 2640414"/>
                  <a:gd name="connsiteY32" fmla="*/ 1064776 h 2626193"/>
                  <a:gd name="connsiteX33" fmla="*/ 359452 w 2640414"/>
                  <a:gd name="connsiteY33" fmla="*/ 1105974 h 2626193"/>
                  <a:gd name="connsiteX34" fmla="*/ 658959 w 2640414"/>
                  <a:gd name="connsiteY34" fmla="*/ 1196219 h 2626193"/>
                  <a:gd name="connsiteX35" fmla="*/ 658965 w 2640414"/>
                  <a:gd name="connsiteY35" fmla="*/ 1196223 h 2626193"/>
                  <a:gd name="connsiteX36" fmla="*/ 796860 w 2640414"/>
                  <a:gd name="connsiteY36" fmla="*/ 1255484 h 2626193"/>
                  <a:gd name="connsiteX37" fmla="*/ 928385 w 2640414"/>
                  <a:gd name="connsiteY37" fmla="*/ 1327010 h 2626193"/>
                  <a:gd name="connsiteX38" fmla="*/ 969584 w 2640414"/>
                  <a:gd name="connsiteY38" fmla="*/ 1315893 h 2626193"/>
                  <a:gd name="connsiteX39" fmla="*/ 1004897 w 2640414"/>
                  <a:gd name="connsiteY39" fmla="*/ 1166140 h 2626193"/>
                  <a:gd name="connsiteX40" fmla="*/ 1072253 w 2640414"/>
                  <a:gd name="connsiteY40" fmla="*/ 811046 h 2626193"/>
                  <a:gd name="connsiteX41" fmla="*/ 1122607 w 2640414"/>
                  <a:gd name="connsiteY41" fmla="*/ 623364 h 2626193"/>
                  <a:gd name="connsiteX42" fmla="*/ 1108220 w 2640414"/>
                  <a:gd name="connsiteY42" fmla="*/ 546852 h 2626193"/>
                  <a:gd name="connsiteX43" fmla="*/ 1160536 w 2640414"/>
                  <a:gd name="connsiteY43" fmla="*/ 111324 h 2626193"/>
                  <a:gd name="connsiteX44" fmla="*/ 1165113 w 2640414"/>
                  <a:gd name="connsiteY44" fmla="*/ 92360 h 2626193"/>
                  <a:gd name="connsiteX45" fmla="*/ 1222007 w 2640414"/>
                  <a:gd name="connsiteY45" fmla="*/ 43314 h 2626193"/>
                  <a:gd name="connsiteX46" fmla="*/ 1358660 w 2640414"/>
                  <a:gd name="connsiteY46" fmla="*/ 1 h 26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40414" h="2626193">
                    <a:moveTo>
                      <a:pt x="1358660" y="1"/>
                    </a:moveTo>
                    <a:cubicBezTo>
                      <a:pt x="1374825" y="32"/>
                      <a:pt x="1391215" y="1135"/>
                      <a:pt x="1407727" y="2770"/>
                    </a:cubicBezTo>
                    <a:cubicBezTo>
                      <a:pt x="1473122" y="8655"/>
                      <a:pt x="1537208" y="20426"/>
                      <a:pt x="1599333" y="41352"/>
                    </a:cubicBezTo>
                    <a:cubicBezTo>
                      <a:pt x="1680422" y="71434"/>
                      <a:pt x="1756934" y="108709"/>
                      <a:pt x="1807288" y="183912"/>
                    </a:cubicBezTo>
                    <a:cubicBezTo>
                      <a:pt x="1815135" y="195030"/>
                      <a:pt x="1826252" y="206147"/>
                      <a:pt x="1817751" y="221841"/>
                    </a:cubicBezTo>
                    <a:cubicBezTo>
                      <a:pt x="1798132" y="289852"/>
                      <a:pt x="1778514" y="357862"/>
                      <a:pt x="1758896" y="425872"/>
                    </a:cubicBezTo>
                    <a:cubicBezTo>
                      <a:pt x="1754318" y="440913"/>
                      <a:pt x="1752356" y="453338"/>
                      <a:pt x="1762819" y="468379"/>
                    </a:cubicBezTo>
                    <a:cubicBezTo>
                      <a:pt x="1925652" y="700529"/>
                      <a:pt x="2062980" y="947722"/>
                      <a:pt x="2188538" y="1201453"/>
                    </a:cubicBezTo>
                    <a:cubicBezTo>
                      <a:pt x="2222543" y="1269463"/>
                      <a:pt x="2260472" y="1336165"/>
                      <a:pt x="2310826" y="1394366"/>
                    </a:cubicBezTo>
                    <a:cubicBezTo>
                      <a:pt x="2356602" y="1446682"/>
                      <a:pt x="2357910" y="1508807"/>
                      <a:pt x="2355948" y="1570278"/>
                    </a:cubicBezTo>
                    <a:cubicBezTo>
                      <a:pt x="2352678" y="1699759"/>
                      <a:pt x="2387991" y="1818777"/>
                      <a:pt x="2429190" y="1939103"/>
                    </a:cubicBezTo>
                    <a:cubicBezTo>
                      <a:pt x="2482159" y="2093434"/>
                      <a:pt x="2527281" y="2250381"/>
                      <a:pt x="2586136" y="2402750"/>
                    </a:cubicBezTo>
                    <a:cubicBezTo>
                      <a:pt x="2603793" y="2449180"/>
                      <a:pt x="2622103" y="2496264"/>
                      <a:pt x="2640414" y="2542694"/>
                    </a:cubicBezTo>
                    <a:cubicBezTo>
                      <a:pt x="2635836" y="2553158"/>
                      <a:pt x="2626027" y="2555773"/>
                      <a:pt x="2616872" y="2559043"/>
                    </a:cubicBezTo>
                    <a:cubicBezTo>
                      <a:pt x="2574365" y="2575392"/>
                      <a:pt x="2531859" y="2593048"/>
                      <a:pt x="2493276" y="2618552"/>
                    </a:cubicBezTo>
                    <a:cubicBezTo>
                      <a:pt x="2485429" y="2623784"/>
                      <a:pt x="2476274" y="2629015"/>
                      <a:pt x="2465811" y="2624438"/>
                    </a:cubicBezTo>
                    <a:cubicBezTo>
                      <a:pt x="2333714" y="2443949"/>
                      <a:pt x="2206194" y="2260844"/>
                      <a:pt x="2118565" y="2053543"/>
                    </a:cubicBezTo>
                    <a:cubicBezTo>
                      <a:pt x="2089792" y="1984879"/>
                      <a:pt x="2066904" y="1914253"/>
                      <a:pt x="2059710" y="1840357"/>
                    </a:cubicBezTo>
                    <a:cubicBezTo>
                      <a:pt x="2046631" y="1695181"/>
                      <a:pt x="1977313" y="1575509"/>
                      <a:pt x="1889685" y="1464992"/>
                    </a:cubicBezTo>
                    <a:cubicBezTo>
                      <a:pt x="1802056" y="1355130"/>
                      <a:pt x="1703964" y="1254422"/>
                      <a:pt x="1619605" y="1141289"/>
                    </a:cubicBezTo>
                    <a:cubicBezTo>
                      <a:pt x="1595409" y="1108592"/>
                      <a:pt x="1571213" y="1075241"/>
                      <a:pt x="1543748" y="1038620"/>
                    </a:cubicBezTo>
                    <a:cubicBezTo>
                      <a:pt x="1505819" y="1162216"/>
                      <a:pt x="1457427" y="1276002"/>
                      <a:pt x="1397918" y="1384557"/>
                    </a:cubicBezTo>
                    <a:cubicBezTo>
                      <a:pt x="1339717" y="1491150"/>
                      <a:pt x="1273014" y="1591204"/>
                      <a:pt x="1188655" y="1679486"/>
                    </a:cubicBezTo>
                    <a:cubicBezTo>
                      <a:pt x="1133724" y="1737034"/>
                      <a:pt x="1070291" y="1752075"/>
                      <a:pt x="995087" y="1729840"/>
                    </a:cubicBezTo>
                    <a:cubicBezTo>
                      <a:pt x="963698" y="1720685"/>
                      <a:pt x="932309" y="1709568"/>
                      <a:pt x="904843" y="1691912"/>
                    </a:cubicBezTo>
                    <a:cubicBezTo>
                      <a:pt x="740702" y="1587280"/>
                      <a:pt x="559559" y="1516654"/>
                      <a:pt x="384955" y="1432295"/>
                    </a:cubicBezTo>
                    <a:cubicBezTo>
                      <a:pt x="288171" y="1385211"/>
                      <a:pt x="193349" y="1332895"/>
                      <a:pt x="88064" y="1306738"/>
                    </a:cubicBezTo>
                    <a:cubicBezTo>
                      <a:pt x="61906" y="1300198"/>
                      <a:pt x="35095" y="1294967"/>
                      <a:pt x="8937" y="1289081"/>
                    </a:cubicBezTo>
                    <a:cubicBezTo>
                      <a:pt x="436" y="1279272"/>
                      <a:pt x="-872" y="1267501"/>
                      <a:pt x="436" y="1255730"/>
                    </a:cubicBezTo>
                    <a:cubicBezTo>
                      <a:pt x="7629" y="1193605"/>
                      <a:pt x="24631" y="1134750"/>
                      <a:pt x="57983" y="1081781"/>
                    </a:cubicBezTo>
                    <a:cubicBezTo>
                      <a:pt x="63868" y="1072625"/>
                      <a:pt x="70408" y="1064124"/>
                      <a:pt x="82833" y="1062162"/>
                    </a:cubicBezTo>
                    <a:lnTo>
                      <a:pt x="95541" y="1065974"/>
                    </a:lnTo>
                    <a:lnTo>
                      <a:pt x="95912" y="1064776"/>
                    </a:lnTo>
                    <a:cubicBezTo>
                      <a:pt x="185503" y="1066084"/>
                      <a:pt x="272477" y="1087010"/>
                      <a:pt x="359452" y="1105974"/>
                    </a:cubicBezTo>
                    <a:cubicBezTo>
                      <a:pt x="462121" y="1126901"/>
                      <a:pt x="563483" y="1151751"/>
                      <a:pt x="658959" y="1196219"/>
                    </a:cubicBezTo>
                    <a:lnTo>
                      <a:pt x="658965" y="1196223"/>
                    </a:lnTo>
                    <a:lnTo>
                      <a:pt x="796860" y="1255484"/>
                    </a:lnTo>
                    <a:cubicBezTo>
                      <a:pt x="841574" y="1277637"/>
                      <a:pt x="885224" y="1301833"/>
                      <a:pt x="928385" y="1327010"/>
                    </a:cubicBezTo>
                    <a:cubicBezTo>
                      <a:pt x="949311" y="1339435"/>
                      <a:pt x="958466" y="1338781"/>
                      <a:pt x="969584" y="1315893"/>
                    </a:cubicBezTo>
                    <a:cubicBezTo>
                      <a:pt x="993126" y="1268155"/>
                      <a:pt x="1009474" y="1220417"/>
                      <a:pt x="1004897" y="1166140"/>
                    </a:cubicBezTo>
                    <a:cubicBezTo>
                      <a:pt x="994433" y="1041890"/>
                      <a:pt x="1019937" y="924180"/>
                      <a:pt x="1072253" y="811046"/>
                    </a:cubicBezTo>
                    <a:cubicBezTo>
                      <a:pt x="1099719" y="751537"/>
                      <a:pt x="1121299" y="690066"/>
                      <a:pt x="1122607" y="623364"/>
                    </a:cubicBezTo>
                    <a:cubicBezTo>
                      <a:pt x="1123261" y="596552"/>
                      <a:pt x="1118683" y="571048"/>
                      <a:pt x="1108220" y="546852"/>
                    </a:cubicBezTo>
                    <a:cubicBezTo>
                      <a:pt x="1043479" y="391867"/>
                      <a:pt x="1053289" y="246037"/>
                      <a:pt x="1160536" y="111324"/>
                    </a:cubicBezTo>
                    <a:cubicBezTo>
                      <a:pt x="1157266" y="103477"/>
                      <a:pt x="1159228" y="97592"/>
                      <a:pt x="1165113" y="92360"/>
                    </a:cubicBezTo>
                    <a:cubicBezTo>
                      <a:pt x="1186693" y="79281"/>
                      <a:pt x="1202388" y="59009"/>
                      <a:pt x="1222007" y="43314"/>
                    </a:cubicBezTo>
                    <a:cubicBezTo>
                      <a:pt x="1263696" y="9473"/>
                      <a:pt x="1310166" y="-92"/>
                      <a:pt x="135866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77">
                <a:extLst>
                  <a:ext uri="{FF2B5EF4-FFF2-40B4-BE49-F238E27FC236}">
                    <a16:creationId xmlns:a16="http://schemas.microsoft.com/office/drawing/2014/main" id="{9DA225F6-AAAE-4545-8088-A6D068A4CB1A}"/>
                  </a:ext>
                </a:extLst>
              </p:cNvPr>
              <p:cNvSpPr/>
              <p:nvPr/>
            </p:nvSpPr>
            <p:spPr>
              <a:xfrm>
                <a:off x="4307648" y="3363544"/>
                <a:ext cx="2516513" cy="2455652"/>
              </a:xfrm>
              <a:custGeom>
                <a:avLst/>
                <a:gdLst>
                  <a:gd name="connsiteX0" fmla="*/ 1660452 w 2516513"/>
                  <a:gd name="connsiteY0" fmla="*/ 421448 h 2455652"/>
                  <a:gd name="connsiteX1" fmla="*/ 1672877 w 2516513"/>
                  <a:gd name="connsiteY1" fmla="*/ 434527 h 2455652"/>
                  <a:gd name="connsiteX2" fmla="*/ 1918107 w 2516513"/>
                  <a:gd name="connsiteY2" fmla="*/ 811853 h 2455652"/>
                  <a:gd name="connsiteX3" fmla="*/ 2140449 w 2516513"/>
                  <a:gd name="connsiteY3" fmla="*/ 1233648 h 2455652"/>
                  <a:gd name="connsiteX4" fmla="*/ 2207151 w 2516513"/>
                  <a:gd name="connsiteY4" fmla="*/ 1318007 h 2455652"/>
                  <a:gd name="connsiteX5" fmla="*/ 2250312 w 2516513"/>
                  <a:gd name="connsiteY5" fmla="*/ 1458605 h 2455652"/>
                  <a:gd name="connsiteX6" fmla="*/ 2282355 w 2516513"/>
                  <a:gd name="connsiteY6" fmla="*/ 1735224 h 2455652"/>
                  <a:gd name="connsiteX7" fmla="*/ 2416414 w 2516513"/>
                  <a:gd name="connsiteY7" fmla="*/ 2106011 h 2455652"/>
                  <a:gd name="connsiteX8" fmla="*/ 2513852 w 2516513"/>
                  <a:gd name="connsiteY8" fmla="*/ 2403556 h 2455652"/>
                  <a:gd name="connsiteX9" fmla="*/ 2478539 w 2516513"/>
                  <a:gd name="connsiteY9" fmla="*/ 2451294 h 2455652"/>
                  <a:gd name="connsiteX10" fmla="*/ 2450419 w 2516513"/>
                  <a:gd name="connsiteY10" fmla="*/ 2429060 h 2455652"/>
                  <a:gd name="connsiteX11" fmla="*/ 2235925 w 2516513"/>
                  <a:gd name="connsiteY11" fmla="*/ 1985685 h 2455652"/>
                  <a:gd name="connsiteX12" fmla="*/ 2154182 w 2516513"/>
                  <a:gd name="connsiteY12" fmla="*/ 1706450 h 2455652"/>
                  <a:gd name="connsiteX13" fmla="*/ 1997235 w 2516513"/>
                  <a:gd name="connsiteY13" fmla="*/ 1340241 h 2455652"/>
                  <a:gd name="connsiteX14" fmla="*/ 1583940 w 2516513"/>
                  <a:gd name="connsiteY14" fmla="*/ 766077 h 2455652"/>
                  <a:gd name="connsiteX15" fmla="*/ 1570861 w 2516513"/>
                  <a:gd name="connsiteY15" fmla="*/ 673871 h 2455652"/>
                  <a:gd name="connsiteX16" fmla="*/ 1643449 w 2516513"/>
                  <a:gd name="connsiteY16" fmla="*/ 446952 h 2455652"/>
                  <a:gd name="connsiteX17" fmla="*/ 1660452 w 2516513"/>
                  <a:gd name="connsiteY17" fmla="*/ 421448 h 2455652"/>
                  <a:gd name="connsiteX18" fmla="*/ 1514622 w 2516513"/>
                  <a:gd name="connsiteY18" fmla="*/ 1615 h 2455652"/>
                  <a:gd name="connsiteX19" fmla="*/ 1627755 w 2516513"/>
                  <a:gd name="connsiteY19" fmla="*/ 77473 h 2455652"/>
                  <a:gd name="connsiteX20" fmla="*/ 1585248 w 2516513"/>
                  <a:gd name="connsiteY20" fmla="*/ 220033 h 2455652"/>
                  <a:gd name="connsiteX21" fmla="*/ 1524431 w 2516513"/>
                  <a:gd name="connsiteY21" fmla="*/ 336435 h 2455652"/>
                  <a:gd name="connsiteX22" fmla="*/ 1421108 w 2516513"/>
                  <a:gd name="connsiteY22" fmla="*/ 938065 h 2455652"/>
                  <a:gd name="connsiteX23" fmla="*/ 1331517 w 2516513"/>
                  <a:gd name="connsiteY23" fmla="*/ 1189834 h 2455652"/>
                  <a:gd name="connsiteX24" fmla="*/ 1084326 w 2516513"/>
                  <a:gd name="connsiteY24" fmla="*/ 1446835 h 2455652"/>
                  <a:gd name="connsiteX25" fmla="*/ 776972 w 2516513"/>
                  <a:gd name="connsiteY25" fmla="*/ 1416099 h 2455652"/>
                  <a:gd name="connsiteX26" fmla="*/ 250546 w 2516513"/>
                  <a:gd name="connsiteY26" fmla="*/ 1176755 h 2455652"/>
                  <a:gd name="connsiteX27" fmla="*/ 47823 w 2516513"/>
                  <a:gd name="connsiteY27" fmla="*/ 1115284 h 2455652"/>
                  <a:gd name="connsiteX28" fmla="*/ 5316 w 2516513"/>
                  <a:gd name="connsiteY28" fmla="*/ 1020462 h 2455652"/>
                  <a:gd name="connsiteX29" fmla="*/ 19703 w 2516513"/>
                  <a:gd name="connsiteY29" fmla="*/ 974032 h 2455652"/>
                  <a:gd name="connsiteX30" fmla="*/ 283243 w 2516513"/>
                  <a:gd name="connsiteY30" fmla="*/ 1015230 h 2455652"/>
                  <a:gd name="connsiteX31" fmla="*/ 582750 w 2516513"/>
                  <a:gd name="connsiteY31" fmla="*/ 1105475 h 2455652"/>
                  <a:gd name="connsiteX32" fmla="*/ 774356 w 2516513"/>
                  <a:gd name="connsiteY32" fmla="*/ 1240842 h 2455652"/>
                  <a:gd name="connsiteX33" fmla="*/ 904491 w 2516513"/>
                  <a:gd name="connsiteY33" fmla="*/ 1333702 h 2455652"/>
                  <a:gd name="connsiteX34" fmla="*/ 943728 w 2516513"/>
                  <a:gd name="connsiteY34" fmla="*/ 1328470 h 2455652"/>
                  <a:gd name="connsiteX35" fmla="*/ 1059476 w 2516513"/>
                  <a:gd name="connsiteY35" fmla="*/ 1047274 h 2455652"/>
                  <a:gd name="connsiteX36" fmla="*/ 1244543 w 2516513"/>
                  <a:gd name="connsiteY36" fmla="*/ 435181 h 2455652"/>
                  <a:gd name="connsiteX37" fmla="*/ 1332171 w 2516513"/>
                  <a:gd name="connsiteY37" fmla="*/ 180142 h 2455652"/>
                  <a:gd name="connsiteX38" fmla="*/ 1343288 w 2516513"/>
                  <a:gd name="connsiteY38" fmla="*/ 99707 h 2455652"/>
                  <a:gd name="connsiteX39" fmla="*/ 1514622 w 2516513"/>
                  <a:gd name="connsiteY39" fmla="*/ 1615 h 24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516513" h="2455652">
                    <a:moveTo>
                      <a:pt x="1660452" y="421448"/>
                    </a:moveTo>
                    <a:cubicBezTo>
                      <a:pt x="1664376" y="425372"/>
                      <a:pt x="1668953" y="429949"/>
                      <a:pt x="1672877" y="434527"/>
                    </a:cubicBezTo>
                    <a:cubicBezTo>
                      <a:pt x="1763121" y="554853"/>
                      <a:pt x="1843558" y="681064"/>
                      <a:pt x="1918107" y="811853"/>
                    </a:cubicBezTo>
                    <a:cubicBezTo>
                      <a:pt x="1996581" y="950490"/>
                      <a:pt x="2060667" y="1096320"/>
                      <a:pt x="2140449" y="1233648"/>
                    </a:cubicBezTo>
                    <a:cubicBezTo>
                      <a:pt x="2158759" y="1265037"/>
                      <a:pt x="2186225" y="1288580"/>
                      <a:pt x="2207151" y="1318007"/>
                    </a:cubicBezTo>
                    <a:cubicBezTo>
                      <a:pt x="2237887" y="1360514"/>
                      <a:pt x="2249658" y="1406944"/>
                      <a:pt x="2250312" y="1458605"/>
                    </a:cubicBezTo>
                    <a:cubicBezTo>
                      <a:pt x="2251619" y="1552120"/>
                      <a:pt x="2246388" y="1647595"/>
                      <a:pt x="2282355" y="1735224"/>
                    </a:cubicBezTo>
                    <a:cubicBezTo>
                      <a:pt x="2332055" y="1857512"/>
                      <a:pt x="2373253" y="1981762"/>
                      <a:pt x="2416414" y="2106011"/>
                    </a:cubicBezTo>
                    <a:cubicBezTo>
                      <a:pt x="2451073" y="2204757"/>
                      <a:pt x="2481154" y="2304157"/>
                      <a:pt x="2513852" y="2403556"/>
                    </a:cubicBezTo>
                    <a:cubicBezTo>
                      <a:pt x="2525623" y="2438215"/>
                      <a:pt x="2495541" y="2440831"/>
                      <a:pt x="2478539" y="2451294"/>
                    </a:cubicBezTo>
                    <a:cubicBezTo>
                      <a:pt x="2454342" y="2465681"/>
                      <a:pt x="2456304" y="2440831"/>
                      <a:pt x="2450419" y="2429060"/>
                    </a:cubicBezTo>
                    <a:cubicBezTo>
                      <a:pt x="2381755" y="2279961"/>
                      <a:pt x="2320284" y="2127591"/>
                      <a:pt x="2235925" y="1985685"/>
                    </a:cubicBezTo>
                    <a:cubicBezTo>
                      <a:pt x="2185571" y="1900019"/>
                      <a:pt x="2156144" y="1803235"/>
                      <a:pt x="2154182" y="1706450"/>
                    </a:cubicBezTo>
                    <a:cubicBezTo>
                      <a:pt x="2151566" y="1559313"/>
                      <a:pt x="2080286" y="1449450"/>
                      <a:pt x="1997235" y="1340241"/>
                    </a:cubicBezTo>
                    <a:cubicBezTo>
                      <a:pt x="1854675" y="1152559"/>
                      <a:pt x="1714729" y="962261"/>
                      <a:pt x="1583940" y="766077"/>
                    </a:cubicBezTo>
                    <a:cubicBezTo>
                      <a:pt x="1563668" y="735342"/>
                      <a:pt x="1557783" y="709838"/>
                      <a:pt x="1570861" y="673871"/>
                    </a:cubicBezTo>
                    <a:cubicBezTo>
                      <a:pt x="1598327" y="599321"/>
                      <a:pt x="1619253" y="522810"/>
                      <a:pt x="1643449" y="446952"/>
                    </a:cubicBezTo>
                    <a:cubicBezTo>
                      <a:pt x="1648027" y="437143"/>
                      <a:pt x="1646719" y="425372"/>
                      <a:pt x="1660452" y="421448"/>
                    </a:cubicBezTo>
                    <a:close/>
                    <a:moveTo>
                      <a:pt x="1514622" y="1615"/>
                    </a:moveTo>
                    <a:cubicBezTo>
                      <a:pt x="1564976" y="10117"/>
                      <a:pt x="1607482" y="28427"/>
                      <a:pt x="1627755" y="77473"/>
                    </a:cubicBezTo>
                    <a:cubicBezTo>
                      <a:pt x="1648681" y="127173"/>
                      <a:pt x="1631024" y="189298"/>
                      <a:pt x="1585248" y="220033"/>
                    </a:cubicBezTo>
                    <a:cubicBezTo>
                      <a:pt x="1542742" y="248807"/>
                      <a:pt x="1526393" y="288697"/>
                      <a:pt x="1524431" y="336435"/>
                    </a:cubicBezTo>
                    <a:cubicBezTo>
                      <a:pt x="1517892" y="541774"/>
                      <a:pt x="1471462" y="740573"/>
                      <a:pt x="1421108" y="938065"/>
                    </a:cubicBezTo>
                    <a:cubicBezTo>
                      <a:pt x="1398874" y="1024386"/>
                      <a:pt x="1370754" y="1108745"/>
                      <a:pt x="1331517" y="1189834"/>
                    </a:cubicBezTo>
                    <a:cubicBezTo>
                      <a:pt x="1277240" y="1302967"/>
                      <a:pt x="1186342" y="1378824"/>
                      <a:pt x="1084326" y="1446835"/>
                    </a:cubicBezTo>
                    <a:cubicBezTo>
                      <a:pt x="970540" y="1522692"/>
                      <a:pt x="868524" y="1495226"/>
                      <a:pt x="776972" y="1416099"/>
                    </a:cubicBezTo>
                    <a:cubicBezTo>
                      <a:pt x="623949" y="1284656"/>
                      <a:pt x="440190" y="1225147"/>
                      <a:pt x="250546" y="1176755"/>
                    </a:cubicBezTo>
                    <a:cubicBezTo>
                      <a:pt x="182535" y="1159098"/>
                      <a:pt x="112563" y="1144058"/>
                      <a:pt x="47823" y="1115284"/>
                    </a:cubicBezTo>
                    <a:cubicBezTo>
                      <a:pt x="4008" y="1095666"/>
                      <a:pt x="-8417" y="1066238"/>
                      <a:pt x="5316" y="1020462"/>
                    </a:cubicBezTo>
                    <a:cubicBezTo>
                      <a:pt x="9894" y="1004767"/>
                      <a:pt x="15125" y="989073"/>
                      <a:pt x="19703" y="974032"/>
                    </a:cubicBezTo>
                    <a:cubicBezTo>
                      <a:pt x="109294" y="975340"/>
                      <a:pt x="196268" y="996266"/>
                      <a:pt x="283243" y="1015230"/>
                    </a:cubicBezTo>
                    <a:cubicBezTo>
                      <a:pt x="385912" y="1036157"/>
                      <a:pt x="487274" y="1061007"/>
                      <a:pt x="582750" y="1105475"/>
                    </a:cubicBezTo>
                    <a:cubicBezTo>
                      <a:pt x="646837" y="1150597"/>
                      <a:pt x="710269" y="1195719"/>
                      <a:pt x="774356" y="1240842"/>
                    </a:cubicBezTo>
                    <a:cubicBezTo>
                      <a:pt x="818170" y="1271577"/>
                      <a:pt x="862639" y="1300351"/>
                      <a:pt x="904491" y="1333702"/>
                    </a:cubicBezTo>
                    <a:cubicBezTo>
                      <a:pt x="923455" y="1348743"/>
                      <a:pt x="932611" y="1344165"/>
                      <a:pt x="943728" y="1328470"/>
                    </a:cubicBezTo>
                    <a:cubicBezTo>
                      <a:pt x="1002583" y="1243457"/>
                      <a:pt x="1044435" y="1149943"/>
                      <a:pt x="1059476" y="1047274"/>
                    </a:cubicBezTo>
                    <a:cubicBezTo>
                      <a:pt x="1091519" y="834088"/>
                      <a:pt x="1147759" y="628749"/>
                      <a:pt x="1244543" y="435181"/>
                    </a:cubicBezTo>
                    <a:cubicBezTo>
                      <a:pt x="1285087" y="354092"/>
                      <a:pt x="1315823" y="269733"/>
                      <a:pt x="1332171" y="180142"/>
                    </a:cubicBezTo>
                    <a:cubicBezTo>
                      <a:pt x="1336749" y="153331"/>
                      <a:pt x="1333479" y="126519"/>
                      <a:pt x="1343288" y="99707"/>
                    </a:cubicBezTo>
                    <a:cubicBezTo>
                      <a:pt x="1366176" y="38236"/>
                      <a:pt x="1449228" y="-9502"/>
                      <a:pt x="1514622" y="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78">
                <a:extLst>
                  <a:ext uri="{FF2B5EF4-FFF2-40B4-BE49-F238E27FC236}">
                    <a16:creationId xmlns:a16="http://schemas.microsoft.com/office/drawing/2014/main" id="{905815DF-51E3-461E-9937-7E55499076AC}"/>
                  </a:ext>
                </a:extLst>
              </p:cNvPr>
              <p:cNvSpPr/>
              <p:nvPr/>
            </p:nvSpPr>
            <p:spPr>
              <a:xfrm>
                <a:off x="5817181" y="2432331"/>
                <a:ext cx="450903" cy="1063173"/>
              </a:xfrm>
              <a:custGeom>
                <a:avLst/>
                <a:gdLst>
                  <a:gd name="connsiteX0" fmla="*/ 135368 w 450903"/>
                  <a:gd name="connsiteY0" fmla="*/ 803348 h 1063173"/>
                  <a:gd name="connsiteX1" fmla="*/ 289045 w 450903"/>
                  <a:gd name="connsiteY1" fmla="*/ 878552 h 1063173"/>
                  <a:gd name="connsiteX2" fmla="*/ 259617 w 450903"/>
                  <a:gd name="connsiteY2" fmla="*/ 1025691 h 1063173"/>
                  <a:gd name="connsiteX3" fmla="*/ 216457 w 450903"/>
                  <a:gd name="connsiteY3" fmla="*/ 1061004 h 1063173"/>
                  <a:gd name="connsiteX4" fmla="*/ 30081 w 450903"/>
                  <a:gd name="connsiteY4" fmla="*/ 902749 h 1063173"/>
                  <a:gd name="connsiteX5" fmla="*/ 0 w 450903"/>
                  <a:gd name="connsiteY5" fmla="*/ 890323 h 1063173"/>
                  <a:gd name="connsiteX6" fmla="*/ 135368 w 450903"/>
                  <a:gd name="connsiteY6" fmla="*/ 803348 h 1063173"/>
                  <a:gd name="connsiteX7" fmla="*/ 108294 w 450903"/>
                  <a:gd name="connsiteY7" fmla="*/ 515521 h 1063173"/>
                  <a:gd name="connsiteX8" fmla="*/ 369219 w 450903"/>
                  <a:gd name="connsiteY8" fmla="*/ 525330 h 1063173"/>
                  <a:gd name="connsiteX9" fmla="*/ 322135 w 450903"/>
                  <a:gd name="connsiteY9" fmla="*/ 693394 h 1063173"/>
                  <a:gd name="connsiteX10" fmla="*/ 193308 w 450903"/>
                  <a:gd name="connsiteY10" fmla="*/ 648272 h 1063173"/>
                  <a:gd name="connsiteX11" fmla="*/ 105024 w 450903"/>
                  <a:gd name="connsiteY11" fmla="*/ 647618 h 1063173"/>
                  <a:gd name="connsiteX12" fmla="*/ 78866 w 450903"/>
                  <a:gd name="connsiteY12" fmla="*/ 616229 h 1063173"/>
                  <a:gd name="connsiteX13" fmla="*/ 87368 w 450903"/>
                  <a:gd name="connsiteY13" fmla="*/ 535139 h 1063173"/>
                  <a:gd name="connsiteX14" fmla="*/ 108294 w 450903"/>
                  <a:gd name="connsiteY14" fmla="*/ 515521 h 1063173"/>
                  <a:gd name="connsiteX15" fmla="*/ 334105 w 450903"/>
                  <a:gd name="connsiteY15" fmla="*/ 68 h 1063173"/>
                  <a:gd name="connsiteX16" fmla="*/ 396230 w 450903"/>
                  <a:gd name="connsiteY16" fmla="*/ 722 h 1063173"/>
                  <a:gd name="connsiteX17" fmla="*/ 430235 w 450903"/>
                  <a:gd name="connsiteY17" fmla="*/ 313308 h 1063173"/>
                  <a:gd name="connsiteX18" fmla="*/ 281789 w 450903"/>
                  <a:gd name="connsiteY18" fmla="*/ 280611 h 1063173"/>
                  <a:gd name="connsiteX19" fmla="*/ 273942 w 450903"/>
                  <a:gd name="connsiteY19" fmla="*/ 260992 h 1063173"/>
                  <a:gd name="connsiteX20" fmla="*/ 313179 w 450903"/>
                  <a:gd name="connsiteY20" fmla="*/ 17725 h 1063173"/>
                  <a:gd name="connsiteX21" fmla="*/ 334105 w 450903"/>
                  <a:gd name="connsiteY21" fmla="*/ 68 h 106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903" h="1063173">
                    <a:moveTo>
                      <a:pt x="135368" y="803348"/>
                    </a:moveTo>
                    <a:cubicBezTo>
                      <a:pt x="182452" y="792885"/>
                      <a:pt x="274004" y="838661"/>
                      <a:pt x="289045" y="878552"/>
                    </a:cubicBezTo>
                    <a:cubicBezTo>
                      <a:pt x="279236" y="927599"/>
                      <a:pt x="271388" y="977299"/>
                      <a:pt x="259617" y="1025691"/>
                    </a:cubicBezTo>
                    <a:cubicBezTo>
                      <a:pt x="255040" y="1045309"/>
                      <a:pt x="248500" y="1070813"/>
                      <a:pt x="216457" y="1061004"/>
                    </a:cubicBezTo>
                    <a:cubicBezTo>
                      <a:pt x="177874" y="980569"/>
                      <a:pt x="107902" y="937408"/>
                      <a:pt x="30081" y="902749"/>
                    </a:cubicBezTo>
                    <a:cubicBezTo>
                      <a:pt x="19618" y="898825"/>
                      <a:pt x="9809" y="894901"/>
                      <a:pt x="0" y="890323"/>
                    </a:cubicBezTo>
                    <a:cubicBezTo>
                      <a:pt x="41198" y="855664"/>
                      <a:pt x="79782" y="815773"/>
                      <a:pt x="135368" y="803348"/>
                    </a:cubicBezTo>
                    <a:close/>
                    <a:moveTo>
                      <a:pt x="108294" y="515521"/>
                    </a:moveTo>
                    <a:cubicBezTo>
                      <a:pt x="195270" y="518137"/>
                      <a:pt x="282244" y="527292"/>
                      <a:pt x="369219" y="525330"/>
                    </a:cubicBezTo>
                    <a:cubicBezTo>
                      <a:pt x="352871" y="581570"/>
                      <a:pt x="337176" y="637155"/>
                      <a:pt x="322135" y="693394"/>
                    </a:cubicBezTo>
                    <a:cubicBezTo>
                      <a:pt x="285514" y="660697"/>
                      <a:pt x="241700" y="647618"/>
                      <a:pt x="193308" y="648272"/>
                    </a:cubicBezTo>
                    <a:cubicBezTo>
                      <a:pt x="163880" y="648926"/>
                      <a:pt x="134452" y="648926"/>
                      <a:pt x="105024" y="647618"/>
                    </a:cubicBezTo>
                    <a:cubicBezTo>
                      <a:pt x="86060" y="646964"/>
                      <a:pt x="74943" y="639117"/>
                      <a:pt x="78866" y="616229"/>
                    </a:cubicBezTo>
                    <a:cubicBezTo>
                      <a:pt x="83444" y="589417"/>
                      <a:pt x="86060" y="562605"/>
                      <a:pt x="87368" y="535139"/>
                    </a:cubicBezTo>
                    <a:cubicBezTo>
                      <a:pt x="88022" y="520099"/>
                      <a:pt x="96523" y="517483"/>
                      <a:pt x="108294" y="515521"/>
                    </a:cubicBezTo>
                    <a:close/>
                    <a:moveTo>
                      <a:pt x="334105" y="68"/>
                    </a:moveTo>
                    <a:cubicBezTo>
                      <a:pt x="354377" y="722"/>
                      <a:pt x="375303" y="68"/>
                      <a:pt x="396230" y="722"/>
                    </a:cubicBezTo>
                    <a:cubicBezTo>
                      <a:pt x="464240" y="98160"/>
                      <a:pt x="460316" y="204099"/>
                      <a:pt x="430235" y="313308"/>
                    </a:cubicBezTo>
                    <a:cubicBezTo>
                      <a:pt x="379881" y="307422"/>
                      <a:pt x="333451" y="282572"/>
                      <a:pt x="281789" y="280611"/>
                    </a:cubicBezTo>
                    <a:cubicBezTo>
                      <a:pt x="266748" y="279957"/>
                      <a:pt x="272634" y="267532"/>
                      <a:pt x="273942" y="260992"/>
                    </a:cubicBezTo>
                    <a:cubicBezTo>
                      <a:pt x="290291" y="180557"/>
                      <a:pt x="307293" y="100122"/>
                      <a:pt x="313179" y="17725"/>
                    </a:cubicBezTo>
                    <a:cubicBezTo>
                      <a:pt x="313832" y="3338"/>
                      <a:pt x="321026" y="-586"/>
                      <a:pt x="334105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79">
                <a:extLst>
                  <a:ext uri="{FF2B5EF4-FFF2-40B4-BE49-F238E27FC236}">
                    <a16:creationId xmlns:a16="http://schemas.microsoft.com/office/drawing/2014/main" id="{56530657-2648-4E30-A2FA-88FC0B40272B}"/>
                  </a:ext>
                </a:extLst>
              </p:cNvPr>
              <p:cNvSpPr/>
              <p:nvPr/>
            </p:nvSpPr>
            <p:spPr>
              <a:xfrm>
                <a:off x="5381342" y="2000371"/>
                <a:ext cx="824255" cy="1365248"/>
              </a:xfrm>
              <a:custGeom>
                <a:avLst/>
                <a:gdLst>
                  <a:gd name="connsiteX0" fmla="*/ 817389 w 824255"/>
                  <a:gd name="connsiteY0" fmla="*/ 346544 h 1365248"/>
                  <a:gd name="connsiteX1" fmla="*/ 817389 w 824255"/>
                  <a:gd name="connsiteY1" fmla="*/ 437443 h 1365248"/>
                  <a:gd name="connsiteX2" fmla="*/ 817389 w 824255"/>
                  <a:gd name="connsiteY2" fmla="*/ 346544 h 1365248"/>
                  <a:gd name="connsiteX3" fmla="*/ 478866 w 824255"/>
                  <a:gd name="connsiteY3" fmla="*/ 802 h 1365248"/>
                  <a:gd name="connsiteX4" fmla="*/ 545405 w 824255"/>
                  <a:gd name="connsiteY4" fmla="*/ 21646 h 1365248"/>
                  <a:gd name="connsiteX5" fmla="*/ 416578 w 824255"/>
                  <a:gd name="connsiteY5" fmla="*/ 136741 h 1365248"/>
                  <a:gd name="connsiteX6" fmla="*/ 415924 w 824255"/>
                  <a:gd name="connsiteY6" fmla="*/ 424477 h 1365248"/>
                  <a:gd name="connsiteX7" fmla="*/ 421156 w 824255"/>
                  <a:gd name="connsiteY7" fmla="*/ 436248 h 1365248"/>
                  <a:gd name="connsiteX8" fmla="*/ 445352 w 824255"/>
                  <a:gd name="connsiteY8" fmla="*/ 527146 h 1365248"/>
                  <a:gd name="connsiteX9" fmla="*/ 427695 w 824255"/>
                  <a:gd name="connsiteY9" fmla="*/ 711559 h 1365248"/>
                  <a:gd name="connsiteX10" fmla="*/ 426274 w 824255"/>
                  <a:gd name="connsiteY10" fmla="*/ 709602 h 1365248"/>
                  <a:gd name="connsiteX11" fmla="*/ 426386 w 824255"/>
                  <a:gd name="connsiteY11" fmla="*/ 710904 h 1365248"/>
                  <a:gd name="connsiteX12" fmla="*/ 426386 w 824255"/>
                  <a:gd name="connsiteY12" fmla="*/ 786441 h 1365248"/>
                  <a:gd name="connsiteX13" fmla="*/ 427695 w 824255"/>
                  <a:gd name="connsiteY13" fmla="*/ 800495 h 1365248"/>
                  <a:gd name="connsiteX14" fmla="*/ 441428 w 824255"/>
                  <a:gd name="connsiteY14" fmla="*/ 860658 h 1365248"/>
                  <a:gd name="connsiteX15" fmla="*/ 545405 w 824255"/>
                  <a:gd name="connsiteY15" fmla="*/ 944363 h 1365248"/>
                  <a:gd name="connsiteX16" fmla="*/ 529057 w 824255"/>
                  <a:gd name="connsiteY16" fmla="*/ 1033300 h 1365248"/>
                  <a:gd name="connsiteX17" fmla="*/ 558484 w 824255"/>
                  <a:gd name="connsiteY17" fmla="*/ 1064689 h 1365248"/>
                  <a:gd name="connsiteX18" fmla="*/ 636304 w 824255"/>
                  <a:gd name="connsiteY18" fmla="*/ 1065343 h 1365248"/>
                  <a:gd name="connsiteX19" fmla="*/ 729818 w 824255"/>
                  <a:gd name="connsiteY19" fmla="*/ 1088885 h 1365248"/>
                  <a:gd name="connsiteX20" fmla="*/ 759246 w 824255"/>
                  <a:gd name="connsiteY20" fmla="*/ 1121582 h 1365248"/>
                  <a:gd name="connsiteX21" fmla="*/ 722625 w 824255"/>
                  <a:gd name="connsiteY21" fmla="*/ 1305995 h 1365248"/>
                  <a:gd name="connsiteX22" fmla="*/ 641535 w 824255"/>
                  <a:gd name="connsiteY22" fmla="*/ 1253026 h 1365248"/>
                  <a:gd name="connsiteX23" fmla="*/ 523825 w 824255"/>
                  <a:gd name="connsiteY23" fmla="*/ 1260219 h 1365248"/>
                  <a:gd name="connsiteX24" fmla="*/ 468894 w 824255"/>
                  <a:gd name="connsiteY24" fmla="*/ 1300763 h 1365248"/>
                  <a:gd name="connsiteX25" fmla="*/ 432927 w 824255"/>
                  <a:gd name="connsiteY25" fmla="*/ 1316458 h 1365248"/>
                  <a:gd name="connsiteX26" fmla="*/ 255054 w 824255"/>
                  <a:gd name="connsiteY26" fmla="*/ 1281145 h 1365248"/>
                  <a:gd name="connsiteX27" fmla="*/ 17671 w 824255"/>
                  <a:gd name="connsiteY27" fmla="*/ 1354387 h 1365248"/>
                  <a:gd name="connsiteX28" fmla="*/ 14 w 824255"/>
                  <a:gd name="connsiteY28" fmla="*/ 1362888 h 1365248"/>
                  <a:gd name="connsiteX29" fmla="*/ 37289 w 824255"/>
                  <a:gd name="connsiteY29" fmla="*/ 1305995 h 1365248"/>
                  <a:gd name="connsiteX30" fmla="*/ 149113 w 824255"/>
                  <a:gd name="connsiteY30" fmla="*/ 1211827 h 1365248"/>
                  <a:gd name="connsiteX31" fmla="*/ 181157 w 824255"/>
                  <a:gd name="connsiteY31" fmla="*/ 1171936 h 1365248"/>
                  <a:gd name="connsiteX32" fmla="*/ 193582 w 824255"/>
                  <a:gd name="connsiteY32" fmla="*/ 1105234 h 1365248"/>
                  <a:gd name="connsiteX33" fmla="*/ 193582 w 824255"/>
                  <a:gd name="connsiteY33" fmla="*/ 1059458 h 1365248"/>
                  <a:gd name="connsiteX34" fmla="*/ 112493 w 824255"/>
                  <a:gd name="connsiteY34" fmla="*/ 847579 h 1365248"/>
                  <a:gd name="connsiteX35" fmla="*/ 31403 w 824255"/>
                  <a:gd name="connsiteY35" fmla="*/ 662513 h 1365248"/>
                  <a:gd name="connsiteX36" fmla="*/ 25518 w 824255"/>
                  <a:gd name="connsiteY36" fmla="*/ 436248 h 1365248"/>
                  <a:gd name="connsiteX37" fmla="*/ 71948 w 824255"/>
                  <a:gd name="connsiteY37" fmla="*/ 262298 h 1365248"/>
                  <a:gd name="connsiteX38" fmla="*/ 124264 w 824255"/>
                  <a:gd name="connsiteY38" fmla="*/ 225023 h 1365248"/>
                  <a:gd name="connsiteX39" fmla="*/ 60177 w 824255"/>
                  <a:gd name="connsiteY39" fmla="*/ 461752 h 1365248"/>
                  <a:gd name="connsiteX40" fmla="*/ 60138 w 824255"/>
                  <a:gd name="connsiteY40" fmla="*/ 533043 h 1365248"/>
                  <a:gd name="connsiteX41" fmla="*/ 60831 w 824255"/>
                  <a:gd name="connsiteY41" fmla="*/ 537609 h 1365248"/>
                  <a:gd name="connsiteX42" fmla="*/ 137342 w 824255"/>
                  <a:gd name="connsiteY42" fmla="*/ 572268 h 1365248"/>
                  <a:gd name="connsiteX43" fmla="*/ 209277 w 824255"/>
                  <a:gd name="connsiteY43" fmla="*/ 534340 h 1365248"/>
                  <a:gd name="connsiteX44" fmla="*/ 297560 w 824255"/>
                  <a:gd name="connsiteY44" fmla="*/ 381316 h 1365248"/>
                  <a:gd name="connsiteX45" fmla="*/ 360993 w 824255"/>
                  <a:gd name="connsiteY45" fmla="*/ 92272 h 1365248"/>
                  <a:gd name="connsiteX46" fmla="*/ 417232 w 824255"/>
                  <a:gd name="connsiteY46" fmla="*/ 29494 h 1365248"/>
                  <a:gd name="connsiteX47" fmla="*/ 478866 w 824255"/>
                  <a:gd name="connsiteY47" fmla="*/ 802 h 136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24255" h="1365248">
                    <a:moveTo>
                      <a:pt x="817389" y="346544"/>
                    </a:moveTo>
                    <a:cubicBezTo>
                      <a:pt x="826544" y="376625"/>
                      <a:pt x="826544" y="406708"/>
                      <a:pt x="817389" y="437443"/>
                    </a:cubicBezTo>
                    <a:cubicBezTo>
                      <a:pt x="808887" y="407362"/>
                      <a:pt x="808887" y="377279"/>
                      <a:pt x="817389" y="346544"/>
                    </a:cubicBezTo>
                    <a:close/>
                    <a:moveTo>
                      <a:pt x="478866" y="802"/>
                    </a:moveTo>
                    <a:cubicBezTo>
                      <a:pt x="500119" y="-2223"/>
                      <a:pt x="522190" y="3008"/>
                      <a:pt x="545405" y="21646"/>
                    </a:cubicBezTo>
                    <a:cubicBezTo>
                      <a:pt x="475433" y="29494"/>
                      <a:pt x="438158" y="75924"/>
                      <a:pt x="416578" y="136741"/>
                    </a:cubicBezTo>
                    <a:cubicBezTo>
                      <a:pt x="381919" y="232217"/>
                      <a:pt x="383881" y="328347"/>
                      <a:pt x="415924" y="424477"/>
                    </a:cubicBezTo>
                    <a:cubicBezTo>
                      <a:pt x="417232" y="428400"/>
                      <a:pt x="417886" y="434940"/>
                      <a:pt x="421156" y="436248"/>
                    </a:cubicBezTo>
                    <a:cubicBezTo>
                      <a:pt x="469548" y="455866"/>
                      <a:pt x="448622" y="495757"/>
                      <a:pt x="445352" y="527146"/>
                    </a:cubicBezTo>
                    <a:cubicBezTo>
                      <a:pt x="438812" y="588617"/>
                      <a:pt x="440120" y="650742"/>
                      <a:pt x="427695" y="711559"/>
                    </a:cubicBezTo>
                    <a:lnTo>
                      <a:pt x="426274" y="709602"/>
                    </a:lnTo>
                    <a:cubicBezTo>
                      <a:pt x="426311" y="710036"/>
                      <a:pt x="426349" y="710470"/>
                      <a:pt x="426386" y="710904"/>
                    </a:cubicBezTo>
                    <a:lnTo>
                      <a:pt x="426386" y="786441"/>
                    </a:lnTo>
                    <a:lnTo>
                      <a:pt x="427695" y="800495"/>
                    </a:lnTo>
                    <a:cubicBezTo>
                      <a:pt x="432273" y="820768"/>
                      <a:pt x="436850" y="840386"/>
                      <a:pt x="441428" y="860658"/>
                    </a:cubicBezTo>
                    <a:cubicBezTo>
                      <a:pt x="455161" y="914936"/>
                      <a:pt x="489166" y="943709"/>
                      <a:pt x="545405" y="944363"/>
                    </a:cubicBezTo>
                    <a:cubicBezTo>
                      <a:pt x="533634" y="973137"/>
                      <a:pt x="533634" y="1003872"/>
                      <a:pt x="529057" y="1033300"/>
                    </a:cubicBezTo>
                    <a:cubicBezTo>
                      <a:pt x="525787" y="1056188"/>
                      <a:pt x="536904" y="1064689"/>
                      <a:pt x="558484" y="1064689"/>
                    </a:cubicBezTo>
                    <a:lnTo>
                      <a:pt x="636304" y="1065343"/>
                    </a:lnTo>
                    <a:cubicBezTo>
                      <a:pt x="669001" y="1066651"/>
                      <a:pt x="701044" y="1072537"/>
                      <a:pt x="729818" y="1088885"/>
                    </a:cubicBezTo>
                    <a:cubicBezTo>
                      <a:pt x="743551" y="1096732"/>
                      <a:pt x="755976" y="1104580"/>
                      <a:pt x="759246" y="1121582"/>
                    </a:cubicBezTo>
                    <a:cubicBezTo>
                      <a:pt x="746821" y="1183053"/>
                      <a:pt x="735049" y="1244524"/>
                      <a:pt x="722625" y="1305995"/>
                    </a:cubicBezTo>
                    <a:cubicBezTo>
                      <a:pt x="697121" y="1285723"/>
                      <a:pt x="671617" y="1266104"/>
                      <a:pt x="641535" y="1253026"/>
                    </a:cubicBezTo>
                    <a:cubicBezTo>
                      <a:pt x="600337" y="1235369"/>
                      <a:pt x="561754" y="1234715"/>
                      <a:pt x="523825" y="1260219"/>
                    </a:cubicBezTo>
                    <a:cubicBezTo>
                      <a:pt x="504861" y="1273298"/>
                      <a:pt x="485896" y="1285723"/>
                      <a:pt x="468894" y="1300763"/>
                    </a:cubicBezTo>
                    <a:cubicBezTo>
                      <a:pt x="457123" y="1308611"/>
                      <a:pt x="446660" y="1316458"/>
                      <a:pt x="432927" y="1316458"/>
                    </a:cubicBezTo>
                    <a:cubicBezTo>
                      <a:pt x="373418" y="1304687"/>
                      <a:pt x="315217" y="1289646"/>
                      <a:pt x="255054" y="1281145"/>
                    </a:cubicBezTo>
                    <a:cubicBezTo>
                      <a:pt x="162846" y="1268066"/>
                      <a:pt x="82411" y="1281145"/>
                      <a:pt x="17671" y="1354387"/>
                    </a:cubicBezTo>
                    <a:cubicBezTo>
                      <a:pt x="13747" y="1358965"/>
                      <a:pt x="10477" y="1370082"/>
                      <a:pt x="14" y="1362888"/>
                    </a:cubicBezTo>
                    <a:cubicBezTo>
                      <a:pt x="-640" y="1335422"/>
                      <a:pt x="20286" y="1321690"/>
                      <a:pt x="37289" y="1305995"/>
                    </a:cubicBezTo>
                    <a:cubicBezTo>
                      <a:pt x="73256" y="1273298"/>
                      <a:pt x="112493" y="1244524"/>
                      <a:pt x="149113" y="1211827"/>
                    </a:cubicBezTo>
                    <a:cubicBezTo>
                      <a:pt x="162192" y="1200056"/>
                      <a:pt x="175271" y="1188939"/>
                      <a:pt x="181157" y="1171936"/>
                    </a:cubicBezTo>
                    <a:cubicBezTo>
                      <a:pt x="188350" y="1150356"/>
                      <a:pt x="192928" y="1128122"/>
                      <a:pt x="193582" y="1105234"/>
                    </a:cubicBezTo>
                    <a:cubicBezTo>
                      <a:pt x="194236" y="1089539"/>
                      <a:pt x="194236" y="1074498"/>
                      <a:pt x="193582" y="1059458"/>
                    </a:cubicBezTo>
                    <a:cubicBezTo>
                      <a:pt x="188350" y="980984"/>
                      <a:pt x="149113" y="914936"/>
                      <a:pt x="112493" y="847579"/>
                    </a:cubicBezTo>
                    <a:cubicBezTo>
                      <a:pt x="80449" y="788070"/>
                      <a:pt x="54945" y="725292"/>
                      <a:pt x="31403" y="662513"/>
                    </a:cubicBezTo>
                    <a:cubicBezTo>
                      <a:pt x="16907" y="593958"/>
                      <a:pt x="18761" y="502951"/>
                      <a:pt x="25518" y="436248"/>
                    </a:cubicBezTo>
                    <a:cubicBezTo>
                      <a:pt x="27480" y="374777"/>
                      <a:pt x="34673" y="314614"/>
                      <a:pt x="71948" y="262298"/>
                    </a:cubicBezTo>
                    <a:cubicBezTo>
                      <a:pt x="86989" y="246604"/>
                      <a:pt x="104645" y="234832"/>
                      <a:pt x="124264" y="225023"/>
                    </a:cubicBezTo>
                    <a:cubicBezTo>
                      <a:pt x="90912" y="300881"/>
                      <a:pt x="73256" y="380662"/>
                      <a:pt x="60177" y="461752"/>
                    </a:cubicBezTo>
                    <a:cubicBezTo>
                      <a:pt x="49489" y="513089"/>
                      <a:pt x="60029" y="520400"/>
                      <a:pt x="60138" y="533043"/>
                    </a:cubicBezTo>
                    <a:lnTo>
                      <a:pt x="60831" y="537609"/>
                    </a:lnTo>
                    <a:cubicBezTo>
                      <a:pt x="75872" y="592541"/>
                      <a:pt x="81757" y="595810"/>
                      <a:pt x="137342" y="572268"/>
                    </a:cubicBezTo>
                    <a:cubicBezTo>
                      <a:pt x="162192" y="561805"/>
                      <a:pt x="185734" y="548072"/>
                      <a:pt x="209277" y="534340"/>
                    </a:cubicBezTo>
                    <a:cubicBezTo>
                      <a:pt x="268133" y="500334"/>
                      <a:pt x="302792" y="458482"/>
                      <a:pt x="297560" y="381316"/>
                    </a:cubicBezTo>
                    <a:cubicBezTo>
                      <a:pt x="290367" y="281263"/>
                      <a:pt x="309985" y="181863"/>
                      <a:pt x="360993" y="92272"/>
                    </a:cubicBezTo>
                    <a:cubicBezTo>
                      <a:pt x="375380" y="67422"/>
                      <a:pt x="393690" y="45842"/>
                      <a:pt x="417232" y="29494"/>
                    </a:cubicBezTo>
                    <a:cubicBezTo>
                      <a:pt x="437177" y="15107"/>
                      <a:pt x="457613" y="3826"/>
                      <a:pt x="478866" y="8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Casque Audio | Icons Gratuite">
            <a:extLst>
              <a:ext uri="{FF2B5EF4-FFF2-40B4-BE49-F238E27FC236}">
                <a16:creationId xmlns:a16="http://schemas.microsoft.com/office/drawing/2014/main" id="{9BC73FCE-23FC-4695-B898-972EA7ED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1"/>
          <a:stretch/>
        </p:blipFill>
        <p:spPr bwMode="auto">
          <a:xfrm rot="970800">
            <a:off x="9111372" y="2214148"/>
            <a:ext cx="325542" cy="58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66">
            <a:extLst>
              <a:ext uri="{FF2B5EF4-FFF2-40B4-BE49-F238E27FC236}">
                <a16:creationId xmlns:a16="http://schemas.microsoft.com/office/drawing/2014/main" id="{B1E9450C-302C-480E-A7B0-6B6861F05B22}"/>
              </a:ext>
            </a:extLst>
          </p:cNvPr>
          <p:cNvSpPr/>
          <p:nvPr/>
        </p:nvSpPr>
        <p:spPr>
          <a:xfrm rot="20700000">
            <a:off x="10338427" y="1438324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66">
            <a:extLst>
              <a:ext uri="{FF2B5EF4-FFF2-40B4-BE49-F238E27FC236}">
                <a16:creationId xmlns:a16="http://schemas.microsoft.com/office/drawing/2014/main" id="{DB366B55-12C2-45E7-89F5-0326079D27FB}"/>
              </a:ext>
            </a:extLst>
          </p:cNvPr>
          <p:cNvSpPr/>
          <p:nvPr/>
        </p:nvSpPr>
        <p:spPr>
          <a:xfrm rot="20700000">
            <a:off x="10012613" y="2188564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66">
            <a:extLst>
              <a:ext uri="{FF2B5EF4-FFF2-40B4-BE49-F238E27FC236}">
                <a16:creationId xmlns:a16="http://schemas.microsoft.com/office/drawing/2014/main" id="{414EF4E9-6956-4940-96FB-C6D151FAE50F}"/>
              </a:ext>
            </a:extLst>
          </p:cNvPr>
          <p:cNvSpPr/>
          <p:nvPr/>
        </p:nvSpPr>
        <p:spPr>
          <a:xfrm rot="20700000">
            <a:off x="9562937" y="1736315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7030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968078-3939-451C-A5FC-9E25C3CA4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92" b="147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324ACB-3DFE-4E1F-BF7D-BC0106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3700">
                <a:solidFill>
                  <a:srgbClr val="FFFFFF"/>
                </a:solidFill>
              </a:rPr>
              <a:t>Principes de la programmation concurrente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E88BA-982B-4382-B01E-191C08B6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2) le principe de concurrence :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principe qui consiste à effectuer plusieurs 	tâches l’une après l’autre ou de manière 	imbriquée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	Exemple concret : jogger qui court, arrête de 	courir pour refaire ses lacets, puis se remet à 	courir.</a:t>
            </a:r>
          </a:p>
        </p:txBody>
      </p:sp>
    </p:spTree>
    <p:extLst>
      <p:ext uri="{BB962C8B-B14F-4D97-AF65-F5344CB8AC3E}">
        <p14:creationId xmlns:p14="http://schemas.microsoft.com/office/powerpoint/2010/main" val="403847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3B2E02BE-AF25-4C25-956C-90887B90A90E}"/>
              </a:ext>
            </a:extLst>
          </p:cNvPr>
          <p:cNvSpPr txBox="1">
            <a:spLocks/>
          </p:cNvSpPr>
          <p:nvPr/>
        </p:nvSpPr>
        <p:spPr>
          <a:xfrm>
            <a:off x="1321377" y="157163"/>
            <a:ext cx="9144000" cy="134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Principes utilisés pour le problème à N corps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5444B5-45AC-474F-AC99-C9AE5B16ECEF}"/>
              </a:ext>
            </a:extLst>
          </p:cNvPr>
          <p:cNvSpPr txBox="1"/>
          <p:nvPr/>
        </p:nvSpPr>
        <p:spPr>
          <a:xfrm>
            <a:off x="1488440" y="2457842"/>
            <a:ext cx="921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Parallélisme pour chaque étape temporelle : </a:t>
            </a:r>
          </a:p>
          <a:p>
            <a:r>
              <a:rPr lang="fr-FR" sz="2400" dirty="0"/>
              <a:t>	-résolution des N équations de l’instant </a:t>
            </a:r>
            <a:r>
              <a:rPr lang="fr-FR" sz="2400" dirty="0" err="1"/>
              <a:t>tn</a:t>
            </a:r>
            <a:r>
              <a:rPr lang="fr-FR" sz="2400" dirty="0"/>
              <a:t> en parallèle puis 	résolution des N équations à l’instant tn+1</a:t>
            </a:r>
          </a:p>
          <a:p>
            <a:r>
              <a:rPr lang="fr-FR" sz="2400" dirty="0"/>
              <a:t>	- à chaque étape on récupère les nouvelles informations </a:t>
            </a:r>
            <a:r>
              <a:rPr lang="fr-FR" sz="2400"/>
              <a:t>relatives 	à </a:t>
            </a:r>
            <a:r>
              <a:rPr lang="fr-FR" sz="2400" dirty="0"/>
              <a:t>la position de chaque corps</a:t>
            </a:r>
          </a:p>
        </p:txBody>
      </p:sp>
    </p:spTree>
    <p:extLst>
      <p:ext uri="{BB962C8B-B14F-4D97-AF65-F5344CB8AC3E}">
        <p14:creationId xmlns:p14="http://schemas.microsoft.com/office/powerpoint/2010/main" val="307762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3B2E02BE-AF25-4C25-956C-90887B90A90E}"/>
              </a:ext>
            </a:extLst>
          </p:cNvPr>
          <p:cNvSpPr txBox="1">
            <a:spLocks/>
          </p:cNvSpPr>
          <p:nvPr/>
        </p:nvSpPr>
        <p:spPr>
          <a:xfrm>
            <a:off x="1321377" y="157163"/>
            <a:ext cx="9144000" cy="134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FFT : Cooley-</a:t>
            </a:r>
            <a:r>
              <a:rPr lang="fr-FR" dirty="0" err="1"/>
              <a:t>Tukey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5444B5-45AC-474F-AC99-C9AE5B16ECEF}"/>
              </a:ext>
            </a:extLst>
          </p:cNvPr>
          <p:cNvSpPr txBox="1"/>
          <p:nvPr/>
        </p:nvSpPr>
        <p:spPr>
          <a:xfrm>
            <a:off x="1488440" y="2457842"/>
            <a:ext cx="921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Transformation de Fourier discrète:</a:t>
            </a:r>
          </a:p>
          <a:p>
            <a:endParaRPr lang="fr-FR" sz="2400" dirty="0"/>
          </a:p>
          <a:p>
            <a:r>
              <a:rPr lang="fr-FR" sz="2400" dirty="0"/>
              <a:t>Principe :</a:t>
            </a:r>
          </a:p>
          <a:p>
            <a:r>
              <a:rPr lang="fr-FR" sz="2400" dirty="0"/>
              <a:t>	Décomposer t et ν pour faire apparaître des termes simple</a:t>
            </a:r>
          </a:p>
          <a:p>
            <a:r>
              <a:rPr lang="fr-FR" sz="2400" dirty="0"/>
              <a:t>Décomposition par 2 :</a:t>
            </a:r>
          </a:p>
          <a:p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3B4D823-2F29-4376-90EB-88A169C25318}"/>
                  </a:ext>
                </a:extLst>
              </p:cNvPr>
              <p:cNvSpPr txBox="1"/>
              <p:nvPr/>
            </p:nvSpPr>
            <p:spPr>
              <a:xfrm>
                <a:off x="6096000" y="2648214"/>
                <a:ext cx="226812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i="1"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3B4D823-2F29-4376-90EB-88A169C25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8214"/>
                <a:ext cx="2268121" cy="779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D28561-A88F-48B9-8C75-A6D8564A8ADA}"/>
                  </a:ext>
                </a:extLst>
              </p:cNvPr>
              <p:cNvSpPr txBox="1"/>
              <p:nvPr/>
            </p:nvSpPr>
            <p:spPr>
              <a:xfrm>
                <a:off x="1790700" y="4221957"/>
                <a:ext cx="9714711" cy="839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D28561-A88F-48B9-8C75-A6D8564A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4221957"/>
                <a:ext cx="9714711" cy="839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539ABE6-4DDB-46DB-B4D5-91FA9847AEDE}"/>
                  </a:ext>
                </a:extLst>
              </p:cNvPr>
              <p:cNvSpPr txBox="1"/>
              <p:nvPr/>
            </p:nvSpPr>
            <p:spPr>
              <a:xfrm>
                <a:off x="5607725" y="5061674"/>
                <a:ext cx="281891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Avec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i="1" dirty="0">
                    <a:latin typeface="Cambria Math" panose="02040503050406030204" pitchFamily="18" charset="0"/>
                  </a:rPr>
                  <a:t>	i.e. 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539ABE6-4DDB-46DB-B4D5-91FA9847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25" y="5061674"/>
                <a:ext cx="2818913" cy="1384995"/>
              </a:xfrm>
              <a:prstGeom prst="rect">
                <a:avLst/>
              </a:prstGeom>
              <a:blipFill>
                <a:blip r:embed="rId4"/>
                <a:stretch>
                  <a:fillRect l="-5195" t="-5702" b="-57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57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3B2E02BE-AF25-4C25-956C-90887B90A90E}"/>
              </a:ext>
            </a:extLst>
          </p:cNvPr>
          <p:cNvSpPr txBox="1">
            <a:spLocks/>
          </p:cNvSpPr>
          <p:nvPr/>
        </p:nvSpPr>
        <p:spPr>
          <a:xfrm>
            <a:off x="1321377" y="157163"/>
            <a:ext cx="9144000" cy="134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FFT : Cooley-</a:t>
            </a:r>
            <a:r>
              <a:rPr lang="fr-FR" dirty="0" err="1"/>
              <a:t>Tukey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D28561-A88F-48B9-8C75-A6D8564A8ADA}"/>
                  </a:ext>
                </a:extLst>
              </p:cNvPr>
              <p:cNvSpPr txBox="1"/>
              <p:nvPr/>
            </p:nvSpPr>
            <p:spPr>
              <a:xfrm>
                <a:off x="1790700" y="4221957"/>
                <a:ext cx="9714711" cy="839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D28561-A88F-48B9-8C75-A6D8564A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4221957"/>
                <a:ext cx="9714711" cy="839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8223690-13E7-4277-B76C-16A797CDA351}"/>
              </a:ext>
            </a:extLst>
          </p:cNvPr>
          <p:cNvCxnSpPr/>
          <p:nvPr/>
        </p:nvCxnSpPr>
        <p:spPr>
          <a:xfrm>
            <a:off x="5726097" y="4829452"/>
            <a:ext cx="27609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177A0B7-272F-4E61-BF92-42827F641AA5}"/>
              </a:ext>
            </a:extLst>
          </p:cNvPr>
          <p:cNvCxnSpPr>
            <a:cxnSpLocks/>
          </p:cNvCxnSpPr>
          <p:nvPr/>
        </p:nvCxnSpPr>
        <p:spPr>
          <a:xfrm>
            <a:off x="5095783" y="5061674"/>
            <a:ext cx="62676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B745391-D67A-483A-9D10-6E979F89BCF5}"/>
              </a:ext>
            </a:extLst>
          </p:cNvPr>
          <p:cNvSpPr txBox="1"/>
          <p:nvPr/>
        </p:nvSpPr>
        <p:spPr>
          <a:xfrm>
            <a:off x="5410939" y="3757786"/>
            <a:ext cx="339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Récursivité (-&gt; Concurrence)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9CD495E-8D54-4C4F-A4CA-D916336C02C6}"/>
              </a:ext>
            </a:extLst>
          </p:cNvPr>
          <p:cNvCxnSpPr/>
          <p:nvPr/>
        </p:nvCxnSpPr>
        <p:spPr>
          <a:xfrm>
            <a:off x="6178858" y="4128117"/>
            <a:ext cx="150921" cy="32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B8573E8-6456-46EE-9DDE-C225774DD7F7}"/>
              </a:ext>
            </a:extLst>
          </p:cNvPr>
          <p:cNvSpPr txBox="1"/>
          <p:nvPr/>
        </p:nvSpPr>
        <p:spPr>
          <a:xfrm>
            <a:off x="5539666" y="5530788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Parallélisation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85981ED-3E8D-4C4D-9DC5-EA7A5250BA8E}"/>
              </a:ext>
            </a:extLst>
          </p:cNvPr>
          <p:cNvCxnSpPr/>
          <p:nvPr/>
        </p:nvCxnSpPr>
        <p:spPr>
          <a:xfrm flipV="1">
            <a:off x="5939161" y="5166804"/>
            <a:ext cx="156839" cy="301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91C4883-CB54-4196-B3CC-3B2AA37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4" t="26193" r="29375" b="16117"/>
          <a:stretch/>
        </p:blipFill>
        <p:spPr>
          <a:xfrm>
            <a:off x="425164" y="1246398"/>
            <a:ext cx="4129030" cy="29493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DD4E10-DF26-4387-9FCD-1E125014DBD6}"/>
              </a:ext>
            </a:extLst>
          </p:cNvPr>
          <p:cNvSpPr/>
          <p:nvPr/>
        </p:nvSpPr>
        <p:spPr>
          <a:xfrm>
            <a:off x="1509357" y="1154097"/>
            <a:ext cx="559140" cy="30661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5CBB2-BDA5-4AE3-B47D-1CB0572EDDE5}"/>
              </a:ext>
            </a:extLst>
          </p:cNvPr>
          <p:cNvSpPr/>
          <p:nvPr/>
        </p:nvSpPr>
        <p:spPr>
          <a:xfrm>
            <a:off x="2768060" y="1174072"/>
            <a:ext cx="559140" cy="30661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D0E2CD-096B-4B30-8438-34CABD9B6298}"/>
              </a:ext>
            </a:extLst>
          </p:cNvPr>
          <p:cNvSpPr/>
          <p:nvPr/>
        </p:nvSpPr>
        <p:spPr>
          <a:xfrm>
            <a:off x="1908699" y="1207044"/>
            <a:ext cx="927717" cy="2988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FC666-9331-4B6D-9F06-54FD47CBB501}"/>
              </a:ext>
            </a:extLst>
          </p:cNvPr>
          <p:cNvSpPr/>
          <p:nvPr/>
        </p:nvSpPr>
        <p:spPr>
          <a:xfrm>
            <a:off x="3164370" y="1212879"/>
            <a:ext cx="993423" cy="29828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3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239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Principes de la programmation concurrente </vt:lpstr>
      <vt:lpstr>Principes de la programmation concurrente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concurrente et langage go</dc:title>
  <dc:creator>thomas.fallou@imt-atlantique.net</dc:creator>
  <cp:lastModifiedBy>Malo Galliou</cp:lastModifiedBy>
  <cp:revision>13</cp:revision>
  <dcterms:created xsi:type="dcterms:W3CDTF">2021-04-11T13:37:58Z</dcterms:created>
  <dcterms:modified xsi:type="dcterms:W3CDTF">2021-04-13T23:16:09Z</dcterms:modified>
</cp:coreProperties>
</file>