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56" r:id="rId11"/>
    <p:sldId id="261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920DA-5751-4D04-87B8-2D0E33A19C8D}" v="13" dt="2021-04-21T06:24:36.212"/>
    <p1510:client id="{48E5C779-048C-4B7D-89BC-B05628B1BD7E}" v="4" dt="2021-04-20T20:16:19.015"/>
    <p1510:client id="{C52ED56B-82A3-4C0C-97E4-5384A1F6DE45}" v="28" dt="2021-04-20T17:30:4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 Galliou" userId="a900ae772d1562da" providerId="LiveId" clId="{48E5C779-048C-4B7D-89BC-B05628B1BD7E}"/>
    <pc:docChg chg="undo custSel addSld modSld sldOrd">
      <pc:chgData name="Malo Galliou" userId="a900ae772d1562da" providerId="LiveId" clId="{48E5C779-048C-4B7D-89BC-B05628B1BD7E}" dt="2021-04-20T20:16:19.014" v="459"/>
      <pc:docMkLst>
        <pc:docMk/>
      </pc:docMkLst>
      <pc:sldChg chg="add">
        <pc:chgData name="Malo Galliou" userId="a900ae772d1562da" providerId="LiveId" clId="{48E5C779-048C-4B7D-89BC-B05628B1BD7E}" dt="2021-04-20T20:15:56.483" v="452"/>
        <pc:sldMkLst>
          <pc:docMk/>
          <pc:sldMk cId="1468860239" sldId="256"/>
        </pc:sldMkLst>
      </pc:sldChg>
      <pc:sldChg chg="addSp modSp new mod ord">
        <pc:chgData name="Malo Galliou" userId="a900ae772d1562da" providerId="LiveId" clId="{48E5C779-048C-4B7D-89BC-B05628B1BD7E}" dt="2021-04-20T20:16:03.990" v="455"/>
        <pc:sldMkLst>
          <pc:docMk/>
          <pc:sldMk cId="1008294246" sldId="260"/>
        </pc:sldMkLst>
        <pc:spChg chg="mod">
          <ac:chgData name="Malo Galliou" userId="a900ae772d1562da" providerId="LiveId" clId="{48E5C779-048C-4B7D-89BC-B05628B1BD7E}" dt="2021-04-20T19:49:29.757" v="13" actId="20577"/>
          <ac:spMkLst>
            <pc:docMk/>
            <pc:sldMk cId="1008294246" sldId="260"/>
            <ac:spMk id="2" creationId="{6F04A68B-34D2-4CDF-9A95-D56F297CE04D}"/>
          </ac:spMkLst>
        </pc:spChg>
        <pc:spChg chg="mod">
          <ac:chgData name="Malo Galliou" userId="a900ae772d1562da" providerId="LiveId" clId="{48E5C779-048C-4B7D-89BC-B05628B1BD7E}" dt="2021-04-20T20:03:05.523" v="451" actId="20577"/>
          <ac:spMkLst>
            <pc:docMk/>
            <pc:sldMk cId="1008294246" sldId="260"/>
            <ac:spMk id="3" creationId="{206760F4-2F8F-4649-8FC6-9190B38689AA}"/>
          </ac:spMkLst>
        </pc:spChg>
        <pc:picChg chg="add mod">
          <ac:chgData name="Malo Galliou" userId="a900ae772d1562da" providerId="LiveId" clId="{48E5C779-048C-4B7D-89BC-B05628B1BD7E}" dt="2021-04-20T19:50:31.184" v="58" actId="1076"/>
          <ac:picMkLst>
            <pc:docMk/>
            <pc:sldMk cId="1008294246" sldId="260"/>
            <ac:picMk id="5" creationId="{12FA880C-2296-4938-BCD0-99C70B0A0FED}"/>
          </ac:picMkLst>
        </pc:picChg>
        <pc:picChg chg="add mod">
          <ac:chgData name="Malo Galliou" userId="a900ae772d1562da" providerId="LiveId" clId="{48E5C779-048C-4B7D-89BC-B05628B1BD7E}" dt="2021-04-20T20:01:58.186" v="395" actId="1076"/>
          <ac:picMkLst>
            <pc:docMk/>
            <pc:sldMk cId="1008294246" sldId="260"/>
            <ac:picMk id="7" creationId="{70DBE6A9-50AF-4BA8-BED2-F1BAE555ADD0}"/>
          </ac:picMkLst>
        </pc:picChg>
      </pc:sldChg>
      <pc:sldChg chg="add">
        <pc:chgData name="Malo Galliou" userId="a900ae772d1562da" providerId="LiveId" clId="{48E5C779-048C-4B7D-89BC-B05628B1BD7E}" dt="2021-04-20T20:15:59.878" v="453"/>
        <pc:sldMkLst>
          <pc:docMk/>
          <pc:sldMk cId="1287182878" sldId="261"/>
        </pc:sldMkLst>
      </pc:sldChg>
      <pc:sldChg chg="add ord">
        <pc:chgData name="Malo Galliou" userId="a900ae772d1562da" providerId="LiveId" clId="{48E5C779-048C-4B7D-89BC-B05628B1BD7E}" dt="2021-04-20T20:16:15.694" v="458"/>
        <pc:sldMkLst>
          <pc:docMk/>
          <pc:sldMk cId="1775381629" sldId="262"/>
        </pc:sldMkLst>
      </pc:sldChg>
      <pc:sldChg chg="add">
        <pc:chgData name="Malo Galliou" userId="a900ae772d1562da" providerId="LiveId" clId="{48E5C779-048C-4B7D-89BC-B05628B1BD7E}" dt="2021-04-20T20:16:19.014" v="459"/>
        <pc:sldMkLst>
          <pc:docMk/>
          <pc:sldMk cId="2833283308" sldId="263"/>
        </pc:sldMkLst>
      </pc:sldChg>
    </pc:docChg>
  </pc:docChgLst>
  <pc:docChgLst>
    <pc:chgData name="Pascal de Franssu" userId="95317a7674d777f6" providerId="LiveId" clId="{25D920DA-5751-4D04-87B8-2D0E33A19C8D}"/>
    <pc:docChg chg="undo custSel addSld modSld sldOrd">
      <pc:chgData name="Pascal de Franssu" userId="95317a7674d777f6" providerId="LiveId" clId="{25D920DA-5751-4D04-87B8-2D0E33A19C8D}" dt="2021-04-21T06:40:40.355" v="1600" actId="313"/>
      <pc:docMkLst>
        <pc:docMk/>
      </pc:docMkLst>
      <pc:sldChg chg="modSp mod">
        <pc:chgData name="Pascal de Franssu" userId="95317a7674d777f6" providerId="LiveId" clId="{25D920DA-5751-4D04-87B8-2D0E33A19C8D}" dt="2021-04-21T06:40:40.355" v="1600" actId="313"/>
        <pc:sldMkLst>
          <pc:docMk/>
          <pc:sldMk cId="1468860239" sldId="256"/>
        </pc:sldMkLst>
        <pc:spChg chg="mod">
          <ac:chgData name="Pascal de Franssu" userId="95317a7674d777f6" providerId="LiveId" clId="{25D920DA-5751-4D04-87B8-2D0E33A19C8D}" dt="2021-04-21T06:40:40.355" v="1600" actId="313"/>
          <ac:spMkLst>
            <pc:docMk/>
            <pc:sldMk cId="1468860239" sldId="256"/>
            <ac:spMk id="3" creationId="{694E1A34-1A27-44DF-977A-AF4B1CEA0531}"/>
          </ac:spMkLst>
        </pc:spChg>
      </pc:sldChg>
      <pc:sldChg chg="modSp mod">
        <pc:chgData name="Pascal de Franssu" userId="95317a7674d777f6" providerId="LiveId" clId="{25D920DA-5751-4D04-87B8-2D0E33A19C8D}" dt="2021-04-21T06:38:12.761" v="1590" actId="20577"/>
        <pc:sldMkLst>
          <pc:docMk/>
          <pc:sldMk cId="1288188180" sldId="257"/>
        </pc:sldMkLst>
        <pc:spChg chg="mod">
          <ac:chgData name="Pascal de Franssu" userId="95317a7674d777f6" providerId="LiveId" clId="{25D920DA-5751-4D04-87B8-2D0E33A19C8D}" dt="2021-04-21T06:38:12.761" v="1590" actId="20577"/>
          <ac:spMkLst>
            <pc:docMk/>
            <pc:sldMk cId="1288188180" sldId="257"/>
            <ac:spMk id="3" creationId="{8E7E78B6-2DD3-4A24-8C42-E545AEB43EF2}"/>
          </ac:spMkLst>
        </pc:spChg>
      </pc:sldChg>
      <pc:sldChg chg="modSp mod">
        <pc:chgData name="Pascal de Franssu" userId="95317a7674d777f6" providerId="LiveId" clId="{25D920DA-5751-4D04-87B8-2D0E33A19C8D}" dt="2021-04-21T06:40:17.737" v="1596" actId="20577"/>
        <pc:sldMkLst>
          <pc:docMk/>
          <pc:sldMk cId="1775381629" sldId="262"/>
        </pc:sldMkLst>
        <pc:spChg chg="mod">
          <ac:chgData name="Pascal de Franssu" userId="95317a7674d777f6" providerId="LiveId" clId="{25D920DA-5751-4D04-87B8-2D0E33A19C8D}" dt="2021-04-21T06:40:17.737" v="1596" actId="20577"/>
          <ac:spMkLst>
            <pc:docMk/>
            <pc:sldMk cId="1775381629" sldId="262"/>
            <ac:spMk id="3" creationId="{218A9EA8-C0F5-429C-89EE-F1404A403385}"/>
          </ac:spMkLst>
        </pc:spChg>
        <pc:spChg chg="mod">
          <ac:chgData name="Pascal de Franssu" userId="95317a7674d777f6" providerId="LiveId" clId="{25D920DA-5751-4D04-87B8-2D0E33A19C8D}" dt="2021-04-21T06:36:10.490" v="1553" actId="20577"/>
          <ac:spMkLst>
            <pc:docMk/>
            <pc:sldMk cId="1775381629" sldId="262"/>
            <ac:spMk id="6" creationId="{64752EEE-D509-4990-8781-8FD3870AF4DD}"/>
          </ac:spMkLst>
        </pc:spChg>
      </pc:sldChg>
      <pc:sldChg chg="modSp mod">
        <pc:chgData name="Pascal de Franssu" userId="95317a7674d777f6" providerId="LiveId" clId="{25D920DA-5751-4D04-87B8-2D0E33A19C8D}" dt="2021-04-21T06:40:25.598" v="1598" actId="20577"/>
        <pc:sldMkLst>
          <pc:docMk/>
          <pc:sldMk cId="2833283308" sldId="263"/>
        </pc:sldMkLst>
        <pc:spChg chg="mod">
          <ac:chgData name="Pascal de Franssu" userId="95317a7674d777f6" providerId="LiveId" clId="{25D920DA-5751-4D04-87B8-2D0E33A19C8D}" dt="2021-04-21T06:40:25.598" v="1598" actId="20577"/>
          <ac:spMkLst>
            <pc:docMk/>
            <pc:sldMk cId="2833283308" sldId="263"/>
            <ac:spMk id="3" creationId="{3ED58FBE-F575-4188-BB97-0E413C19B4DA}"/>
          </ac:spMkLst>
        </pc:spChg>
      </pc:sldChg>
      <pc:sldChg chg="addSp delSp modSp new mod ord setBg">
        <pc:chgData name="Pascal de Franssu" userId="95317a7674d777f6" providerId="LiveId" clId="{25D920DA-5751-4D04-87B8-2D0E33A19C8D}" dt="2021-04-21T06:08:33.824" v="614" actId="20577"/>
        <pc:sldMkLst>
          <pc:docMk/>
          <pc:sldMk cId="714837211" sldId="264"/>
        </pc:sldMkLst>
        <pc:spChg chg="mod">
          <ac:chgData name="Pascal de Franssu" userId="95317a7674d777f6" providerId="LiveId" clId="{25D920DA-5751-4D04-87B8-2D0E33A19C8D}" dt="2021-04-21T05:50:02.265" v="9" actId="20577"/>
          <ac:spMkLst>
            <pc:docMk/>
            <pc:sldMk cId="714837211" sldId="264"/>
            <ac:spMk id="2" creationId="{B606C76B-6FA8-4CC1-BED4-8286C0A8D063}"/>
          </ac:spMkLst>
        </pc:spChg>
        <pc:spChg chg="add del mod">
          <ac:chgData name="Pascal de Franssu" userId="95317a7674d777f6" providerId="LiveId" clId="{25D920DA-5751-4D04-87B8-2D0E33A19C8D}" dt="2021-04-21T06:08:33.824" v="614" actId="20577"/>
          <ac:spMkLst>
            <pc:docMk/>
            <pc:sldMk cId="714837211" sldId="264"/>
            <ac:spMk id="3" creationId="{FB142108-60B4-45DC-BA95-D11C4C611A85}"/>
          </ac:spMkLst>
        </pc:spChg>
        <pc:spChg chg="add del mod">
          <ac:chgData name="Pascal de Franssu" userId="95317a7674d777f6" providerId="LiveId" clId="{25D920DA-5751-4D04-87B8-2D0E33A19C8D}" dt="2021-04-21T05:53:18.427" v="13"/>
          <ac:spMkLst>
            <pc:docMk/>
            <pc:sldMk cId="714837211" sldId="264"/>
            <ac:spMk id="4" creationId="{9246C838-E8E5-43AE-942A-BD123672FDEF}"/>
          </ac:spMkLst>
        </pc:spChg>
      </pc:sldChg>
      <pc:sldChg chg="addSp delSp modSp new mod">
        <pc:chgData name="Pascal de Franssu" userId="95317a7674d777f6" providerId="LiveId" clId="{25D920DA-5751-4D04-87B8-2D0E33A19C8D}" dt="2021-04-21T06:10:24.730" v="660" actId="20577"/>
        <pc:sldMkLst>
          <pc:docMk/>
          <pc:sldMk cId="3894942371" sldId="265"/>
        </pc:sldMkLst>
        <pc:spChg chg="del">
          <ac:chgData name="Pascal de Franssu" userId="95317a7674d777f6" providerId="LiveId" clId="{25D920DA-5751-4D04-87B8-2D0E33A19C8D}" dt="2021-04-21T06:09:03.548" v="620" actId="478"/>
          <ac:spMkLst>
            <pc:docMk/>
            <pc:sldMk cId="3894942371" sldId="265"/>
            <ac:spMk id="2" creationId="{3B016C0C-AFD3-44DF-9D4C-CDA7230D2B15}"/>
          </ac:spMkLst>
        </pc:spChg>
        <pc:spChg chg="del">
          <ac:chgData name="Pascal de Franssu" userId="95317a7674d777f6" providerId="LiveId" clId="{25D920DA-5751-4D04-87B8-2D0E33A19C8D}" dt="2021-04-21T06:08:55.972" v="616" actId="931"/>
          <ac:spMkLst>
            <pc:docMk/>
            <pc:sldMk cId="3894942371" sldId="265"/>
            <ac:spMk id="3" creationId="{2A2ACBCC-98D0-421F-82A2-249B6E4A046D}"/>
          </ac:spMkLst>
        </pc:spChg>
        <pc:spChg chg="add mod">
          <ac:chgData name="Pascal de Franssu" userId="95317a7674d777f6" providerId="LiveId" clId="{25D920DA-5751-4D04-87B8-2D0E33A19C8D}" dt="2021-04-21T06:10:13.239" v="651" actId="1076"/>
          <ac:spMkLst>
            <pc:docMk/>
            <pc:sldMk cId="3894942371" sldId="265"/>
            <ac:spMk id="8" creationId="{3A9636EA-2B0B-48F1-A2A2-5AD5EEBFCD45}"/>
          </ac:spMkLst>
        </pc:spChg>
        <pc:spChg chg="add mod">
          <ac:chgData name="Pascal de Franssu" userId="95317a7674d777f6" providerId="LiveId" clId="{25D920DA-5751-4D04-87B8-2D0E33A19C8D}" dt="2021-04-21T06:10:24.730" v="660" actId="20577"/>
          <ac:spMkLst>
            <pc:docMk/>
            <pc:sldMk cId="3894942371" sldId="265"/>
            <ac:spMk id="9" creationId="{CAC6F736-A40B-40D9-9227-12A542417FE2}"/>
          </ac:spMkLst>
        </pc:spChg>
        <pc:picChg chg="add mod">
          <ac:chgData name="Pascal de Franssu" userId="95317a7674d777f6" providerId="LiveId" clId="{25D920DA-5751-4D04-87B8-2D0E33A19C8D}" dt="2021-04-21T06:09:09.807" v="621" actId="1076"/>
          <ac:picMkLst>
            <pc:docMk/>
            <pc:sldMk cId="3894942371" sldId="265"/>
            <ac:picMk id="5" creationId="{36906F24-299B-4224-9649-1CF630BD45B2}"/>
          </ac:picMkLst>
        </pc:picChg>
        <pc:picChg chg="add mod">
          <ac:chgData name="Pascal de Franssu" userId="95317a7674d777f6" providerId="LiveId" clId="{25D920DA-5751-4D04-87B8-2D0E33A19C8D}" dt="2021-04-21T06:09:46.481" v="625" actId="962"/>
          <ac:picMkLst>
            <pc:docMk/>
            <pc:sldMk cId="3894942371" sldId="265"/>
            <ac:picMk id="7" creationId="{2C6C17BD-0AA3-47A3-914E-6929DD8375CB}"/>
          </ac:picMkLst>
        </pc:picChg>
      </pc:sldChg>
      <pc:sldChg chg="modSp new mod">
        <pc:chgData name="Pascal de Franssu" userId="95317a7674d777f6" providerId="LiveId" clId="{25D920DA-5751-4D04-87B8-2D0E33A19C8D}" dt="2021-04-21T06:31:51.879" v="1550" actId="20577"/>
        <pc:sldMkLst>
          <pc:docMk/>
          <pc:sldMk cId="2573272048" sldId="266"/>
        </pc:sldMkLst>
        <pc:spChg chg="mod">
          <ac:chgData name="Pascal de Franssu" userId="95317a7674d777f6" providerId="LiveId" clId="{25D920DA-5751-4D04-87B8-2D0E33A19C8D}" dt="2021-04-21T06:11:21.992" v="674" actId="20577"/>
          <ac:spMkLst>
            <pc:docMk/>
            <pc:sldMk cId="2573272048" sldId="266"/>
            <ac:spMk id="2" creationId="{49CED1CF-52C2-4642-812F-71CABE422178}"/>
          </ac:spMkLst>
        </pc:spChg>
        <pc:spChg chg="mod">
          <ac:chgData name="Pascal de Franssu" userId="95317a7674d777f6" providerId="LiveId" clId="{25D920DA-5751-4D04-87B8-2D0E33A19C8D}" dt="2021-04-21T06:31:51.879" v="1550" actId="20577"/>
          <ac:spMkLst>
            <pc:docMk/>
            <pc:sldMk cId="2573272048" sldId="266"/>
            <ac:spMk id="3" creationId="{D448BC9D-EBD5-4B96-9680-83ABE74D77E5}"/>
          </ac:spMkLst>
        </pc:spChg>
      </pc:sldChg>
      <pc:sldChg chg="addSp delSp modSp new mod">
        <pc:chgData name="Pascal de Franssu" userId="95317a7674d777f6" providerId="LiveId" clId="{25D920DA-5751-4D04-87B8-2D0E33A19C8D}" dt="2021-04-21T06:24:58.083" v="968" actId="14100"/>
        <pc:sldMkLst>
          <pc:docMk/>
          <pc:sldMk cId="2907788354" sldId="267"/>
        </pc:sldMkLst>
        <pc:spChg chg="del mod">
          <ac:chgData name="Pascal de Franssu" userId="95317a7674d777f6" providerId="LiveId" clId="{25D920DA-5751-4D04-87B8-2D0E33A19C8D}" dt="2021-04-21T06:22:40.455" v="902" actId="478"/>
          <ac:spMkLst>
            <pc:docMk/>
            <pc:sldMk cId="2907788354" sldId="267"/>
            <ac:spMk id="2" creationId="{CE5A56DE-57D4-41AF-9A36-AC49E6F96179}"/>
          </ac:spMkLst>
        </pc:spChg>
        <pc:spChg chg="del">
          <ac:chgData name="Pascal de Franssu" userId="95317a7674d777f6" providerId="LiveId" clId="{25D920DA-5751-4D04-87B8-2D0E33A19C8D}" dt="2021-04-21T06:22:22.224" v="892" actId="931"/>
          <ac:spMkLst>
            <pc:docMk/>
            <pc:sldMk cId="2907788354" sldId="267"/>
            <ac:spMk id="3" creationId="{59AB9B93-7A2A-44CD-9D70-B0F9FCE4FA0E}"/>
          </ac:spMkLst>
        </pc:spChg>
        <pc:spChg chg="add mod">
          <ac:chgData name="Pascal de Franssu" userId="95317a7674d777f6" providerId="LiveId" clId="{25D920DA-5751-4D04-87B8-2D0E33A19C8D}" dt="2021-04-21T06:23:08.917" v="932" actId="20577"/>
          <ac:spMkLst>
            <pc:docMk/>
            <pc:sldMk cId="2907788354" sldId="267"/>
            <ac:spMk id="8" creationId="{ADD594F2-74A0-4F8B-B54F-8C9820C9B1CB}"/>
          </ac:spMkLst>
        </pc:spChg>
        <pc:spChg chg="add mod">
          <ac:chgData name="Pascal de Franssu" userId="95317a7674d777f6" providerId="LiveId" clId="{25D920DA-5751-4D04-87B8-2D0E33A19C8D}" dt="2021-04-21T06:24:47.664" v="967" actId="1076"/>
          <ac:spMkLst>
            <pc:docMk/>
            <pc:sldMk cId="2907788354" sldId="267"/>
            <ac:spMk id="13" creationId="{6C09C7A6-4B03-4A74-87E8-4DE3B67B6C12}"/>
          </ac:spMkLst>
        </pc:spChg>
        <pc:spChg chg="add mod">
          <ac:chgData name="Pascal de Franssu" userId="95317a7674d777f6" providerId="LiveId" clId="{25D920DA-5751-4D04-87B8-2D0E33A19C8D}" dt="2021-04-21T06:24:43.381" v="966" actId="20577"/>
          <ac:spMkLst>
            <pc:docMk/>
            <pc:sldMk cId="2907788354" sldId="267"/>
            <ac:spMk id="14" creationId="{FD1CC35C-BBAD-4528-A320-E97FE42F022B}"/>
          </ac:spMkLst>
        </pc:spChg>
        <pc:picChg chg="add mod">
          <ac:chgData name="Pascal de Franssu" userId="95317a7674d777f6" providerId="LiveId" clId="{25D920DA-5751-4D04-87B8-2D0E33A19C8D}" dt="2021-04-21T06:22:44.847" v="904" actId="14100"/>
          <ac:picMkLst>
            <pc:docMk/>
            <pc:sldMk cId="2907788354" sldId="267"/>
            <ac:picMk id="5" creationId="{D1072F7B-32A0-4C5C-9918-49235D898D29}"/>
          </ac:picMkLst>
        </pc:picChg>
        <pc:picChg chg="add mod">
          <ac:chgData name="Pascal de Franssu" userId="95317a7674d777f6" providerId="LiveId" clId="{25D920DA-5751-4D04-87B8-2D0E33A19C8D}" dt="2021-04-21T06:24:58.083" v="968" actId="14100"/>
          <ac:picMkLst>
            <pc:docMk/>
            <pc:sldMk cId="2907788354" sldId="267"/>
            <ac:picMk id="7" creationId="{7D05A463-F98B-4030-A042-4B6C4DB28664}"/>
          </ac:picMkLst>
        </pc:picChg>
        <pc:picChg chg="add mod">
          <ac:chgData name="Pascal de Franssu" userId="95317a7674d777f6" providerId="LiveId" clId="{25D920DA-5751-4D04-87B8-2D0E33A19C8D}" dt="2021-04-21T06:24:01.951" v="936" actId="1076"/>
          <ac:picMkLst>
            <pc:docMk/>
            <pc:sldMk cId="2907788354" sldId="267"/>
            <ac:picMk id="10" creationId="{BB517830-C94B-46B9-A864-AA371D8BB20E}"/>
          </ac:picMkLst>
        </pc:picChg>
        <pc:picChg chg="add mod">
          <ac:chgData name="Pascal de Franssu" userId="95317a7674d777f6" providerId="LiveId" clId="{25D920DA-5751-4D04-87B8-2D0E33A19C8D}" dt="2021-04-21T06:24:09.781" v="938" actId="1076"/>
          <ac:picMkLst>
            <pc:docMk/>
            <pc:sldMk cId="2907788354" sldId="267"/>
            <ac:picMk id="12" creationId="{919D36C8-B50B-4AB9-9406-F14618AC10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0D3A6-7D80-45FB-AA11-2C0875CD9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CE8DD-FDD2-4C8F-A51A-54338F357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D5F96-5E1A-40AB-8651-F7D26C7D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494D8-1DCA-4F0A-8F03-E619BA79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0ADEA-F4A2-42F7-88A4-38C4E24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3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3A3EB-5716-447E-A96B-D51167F7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29F86-89F7-43F6-8A82-FC244829A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3EF5-F14D-4ADC-B5EF-FCE10F1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17E87-6DA9-4084-BC0C-AD2D1927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F3859-F821-4437-8A05-A67A826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02A4C-9ACF-4E2C-9918-BA8E4840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E7EADA-5967-42BA-9AE0-D455BBCDB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16E8-1BA3-4B9B-A24A-D07BC89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D1A27-EA7D-41F2-A204-ED8B035C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1F26F-DBCF-4C3E-BA1B-88FC979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A5610-EAB5-4636-B84A-28A425D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E9BAA-C762-4BF5-ABE9-7B240F50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0AC75-F726-42FC-AE11-7CAB5D3B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DD2D9-DB62-441C-AF5D-A836C76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F37C7-D795-43BB-957B-B7D7A2D6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09201-B98F-47F2-AF5E-2B2801F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D4967-1EE1-4B18-8825-9C3DCE1D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2727E-C6E2-467B-A223-16300385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6EBA5-6B33-4CAB-9539-F6D9B20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B3824-0A87-4609-B040-D025DF7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1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25AC-ADAB-4CD4-91FF-183F8228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2148A-E117-4F2F-BAE9-6E7D0011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E64A70-D33B-472D-A83B-6B955C9A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F1FC8-D250-4C14-9BA0-77CF8003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1E3E71-FF5F-439F-B6AE-1F46ED2F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B2242-995C-4BAA-A859-5A1EB3F0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503E-305B-4988-80EC-BA7E9CFE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8B622-D959-4475-944A-AB7CE86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30978-D0E0-4658-A55B-B1A45CDA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55CA76-DA85-4C3F-824C-EAE03111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CDE8B0-C171-4960-83EE-8A065F48D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3F81E-4F49-4B49-A006-C75DC511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EC3009-710C-4B53-99A0-2277A00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93393-4C7B-4AC2-A8C3-40606AF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04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1C172-E0D3-4B27-8ECC-4B6ECA07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A0806B-632C-41CF-9061-3FC54376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AC6A71-7548-42A7-930F-67E982A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D985DF-721E-49BC-9060-B50EED5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A86C6B-C25D-4CF8-B61D-89C92728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3D174C-2471-4E1C-B6FD-22ED12B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D97885-14C9-46C2-A47C-68823B4F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8C1DE-1336-410D-9905-20FD75F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3237-1694-4CD9-8A13-36BA30BC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FD75C-DDA1-49F2-B563-F65220238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FBCF9-50F3-465F-BAEC-AA3B589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2C822E-8B4D-43B7-A4E4-E405435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A676A8-BA9C-4B4E-80C0-07497A3C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90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45765-C25E-4DA9-91A6-9E4BF8B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D42D3-97E9-496D-B9CB-7445E05AE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827B3-227C-4459-B559-E98FAFC4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E5E09-4BE5-4CF5-904E-E3ACDA47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AD86BD-348C-45C6-852C-A0B4083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4FC80-0590-43E2-BFDD-2018D114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ABF7C9-3C04-40EC-B364-3EAE878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530A8-7724-478A-9011-C7A97837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E5EE0-715C-4981-AC12-634B950D6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8AC5-8BDB-48FC-A68C-A55B10099018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9A30E-71F9-46BD-BBC7-2F53748C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601C2-D9A8-4CED-997A-AA22D787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8A10-F54C-43B7-A47A-0163BDFC0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A93D3-C463-48A8-A6A0-6EA3AA0D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415" y="993936"/>
            <a:ext cx="5700445" cy="840001"/>
          </a:xfrm>
        </p:spPr>
        <p:txBody>
          <a:bodyPr>
            <a:normAutofit fontScale="90000"/>
          </a:bodyPr>
          <a:lstStyle/>
          <a:p>
            <a:r>
              <a:rPr lang="fr-FR" dirty="0"/>
              <a:t>GO routine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A9EA8-C0F5-429C-89EE-F1404A40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333" y="1833937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Fonction ou méthode s’exécutant simultanément avec d’autres méthodes ou fonction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Déclaration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FA4B0D-D302-490E-8403-8C7806A9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36" y="2420313"/>
            <a:ext cx="3448050" cy="13400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752EEE-D509-4990-8781-8FD3870AF4DD}"/>
              </a:ext>
            </a:extLst>
          </p:cNvPr>
          <p:cNvSpPr txBox="1"/>
          <p:nvPr/>
        </p:nvSpPr>
        <p:spPr>
          <a:xfrm>
            <a:off x="1099335" y="4337317"/>
            <a:ext cx="689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Avantages: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Faible besoin en mémoire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Une goroutine ne peut bloquer tout un thread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Les goroutine peuvent communiquer entre elles via des canaux</a:t>
            </a:r>
          </a:p>
        </p:txBody>
      </p:sp>
    </p:spTree>
    <p:extLst>
      <p:ext uri="{BB962C8B-B14F-4D97-AF65-F5344CB8AC3E}">
        <p14:creationId xmlns:p14="http://schemas.microsoft.com/office/powerpoint/2010/main" val="17753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5A27C-1996-4E27-9C72-FC45498F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278" y="511050"/>
            <a:ext cx="5489825" cy="819453"/>
          </a:xfrm>
        </p:spPr>
        <p:txBody>
          <a:bodyPr>
            <a:normAutofit fontScale="90000"/>
          </a:bodyPr>
          <a:lstStyle/>
          <a:p>
            <a:r>
              <a:rPr lang="fr-FR" dirty="0"/>
              <a:t>Select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E1A34-1A27-44DF-977A-AF4B1CEA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51" y="1506110"/>
            <a:ext cx="9144000" cy="41703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Instruction permettant de choisir parmi plusieurs opérations de </a:t>
            </a:r>
            <a:r>
              <a:rPr lang="fr-FR" dirty="0" err="1"/>
              <a:t>channel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L’instruction select est bloqué si aucune opération n’est réalisable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Si plusieurs opérations sont possible sélection de l’opération au hasard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Déclaration: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533067-63F0-4F4A-A6B8-B1FE38FD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43678"/>
            <a:ext cx="289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1E6EC-C2B0-46FE-8A9B-7A60A9E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pratique du select: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4592A-FB09-44ED-BE4E-993215CA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756"/>
            <a:ext cx="10515600" cy="4351338"/>
          </a:xfrm>
        </p:spPr>
        <p:txBody>
          <a:bodyPr/>
          <a:lstStyle/>
          <a:p>
            <a:r>
              <a:rPr lang="fr-FR" dirty="0"/>
              <a:t>Permet de renvoyer la réponse la plus rapide</a:t>
            </a:r>
          </a:p>
          <a:p>
            <a:pPr marL="0" indent="0">
              <a:buNone/>
            </a:pPr>
            <a:r>
              <a:rPr lang="fr-FR" sz="4400" dirty="0">
                <a:latin typeface="+mj-lt"/>
              </a:rPr>
              <a:t>Précaution à prendre:</a:t>
            </a:r>
          </a:p>
          <a:p>
            <a:r>
              <a:rPr lang="fr-FR" dirty="0"/>
              <a:t>Ne pas lancer de select sur des </a:t>
            </a:r>
            <a:r>
              <a:rPr lang="fr-FR" dirty="0" err="1"/>
              <a:t>channel</a:t>
            </a:r>
            <a:r>
              <a:rPr lang="fr-FR" dirty="0"/>
              <a:t> vide cela bloque le programme</a:t>
            </a:r>
          </a:p>
          <a:p>
            <a:r>
              <a:rPr lang="fr-FR" dirty="0"/>
              <a:t>Quand aucune des channels n’est prête on exécute le cas par défaut, cela évite de bloquer le programme</a:t>
            </a:r>
          </a:p>
          <a:p>
            <a:pPr marL="0" indent="0">
              <a:buNone/>
            </a:pPr>
            <a:r>
              <a:rPr lang="fr-FR" sz="4400" dirty="0">
                <a:latin typeface="+mj-lt"/>
              </a:rPr>
              <a:t>Comment les utiliser dans notre projet:</a:t>
            </a:r>
          </a:p>
          <a:p>
            <a:r>
              <a:rPr lang="fr-FR" dirty="0"/>
              <a:t>Calcul rapide de </a:t>
            </a:r>
            <a:r>
              <a:rPr lang="fr-FR" dirty="0" err="1"/>
              <a:t>fft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18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A68B-34D2-4CDF-9A95-D56F297C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Mutex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6760F4-2F8F-4649-8FC6-9190B386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 objet		 (ex : 			     )</a:t>
            </a:r>
          </a:p>
          <a:p>
            <a:r>
              <a:rPr lang="fr-FR" dirty="0"/>
              <a:t>Permet de s’assurer qu’une seule goroutine ai accès à une variable à la fois (pour éviter les conflits)</a:t>
            </a:r>
          </a:p>
          <a:p>
            <a:r>
              <a:rPr lang="fr-FR" dirty="0"/>
              <a:t>Nous appelons ça la </a:t>
            </a:r>
            <a:r>
              <a:rPr lang="fr-FR" i="1" dirty="0" err="1"/>
              <a:t>Mutual</a:t>
            </a:r>
            <a:r>
              <a:rPr lang="fr-FR" i="1" dirty="0"/>
              <a:t> exclusion</a:t>
            </a:r>
            <a:r>
              <a:rPr lang="fr-FR" dirty="0"/>
              <a:t>, d’où le nom mutex</a:t>
            </a:r>
          </a:p>
          <a:p>
            <a:r>
              <a:rPr lang="fr-FR" dirty="0"/>
              <a:t>Fournit avec deux méthodes : Lock et </a:t>
            </a:r>
            <a:r>
              <a:rPr lang="fr-FR" dirty="0" err="1"/>
              <a:t>Unlock</a:t>
            </a:r>
            <a:endParaRPr lang="fr-FR" dirty="0"/>
          </a:p>
          <a:p>
            <a:r>
              <a:rPr lang="fr-FR" dirty="0"/>
              <a:t>Utilisé au sein d’un processus, ce qui donne :</a:t>
            </a:r>
          </a:p>
          <a:p>
            <a:pPr marL="0" indent="0">
              <a:buNone/>
            </a:pPr>
            <a:r>
              <a:rPr lang="fr-FR" dirty="0"/>
              <a:t>	Afin de rendre bloquant la variable 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A880C-2296-4938-BCD0-99C70B0A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61" y="1856105"/>
            <a:ext cx="2309599" cy="392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DBE6A9-50AF-4BA8-BED2-F1BAE555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28" y="4353837"/>
            <a:ext cx="4037998" cy="18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4A5AA-85F1-4686-B805-74D64435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Précaution à prendre lors de l’utilisation de Go 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58FBE-F575-4188-BB97-0E413C19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qu’une goroutine s’exécute on doit s’assurer que la goroutine principale tourne </a:t>
            </a:r>
          </a:p>
          <a:p>
            <a:r>
              <a:rPr lang="fr-FR" dirty="0"/>
              <a:t>Exemple: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solution possible: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52F80D-6967-4B1A-84BC-0C1550987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22" y="2821005"/>
            <a:ext cx="3448050" cy="13400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E317FE-4E13-4B57-8CA2-D01F4891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608012"/>
            <a:ext cx="2933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D7F2-3991-491B-BD00-0C18FC7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E78B6-2DD3-4A24-8C42-E545AEB4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Communication et synchronisation entre les goroutine</a:t>
            </a:r>
          </a:p>
          <a:p>
            <a:r>
              <a:rPr lang="fr-FR" dirty="0"/>
              <a:t>Déclaration : </a:t>
            </a:r>
          </a:p>
          <a:p>
            <a:r>
              <a:rPr lang="fr-FR" b="1" dirty="0"/>
              <a:t>Bloquants</a:t>
            </a:r>
            <a:r>
              <a:rPr lang="fr-FR" dirty="0"/>
              <a:t> lorsqu’on envoie une donnée au </a:t>
            </a:r>
            <a:r>
              <a:rPr lang="fr-FR" dirty="0" err="1"/>
              <a:t>channel</a:t>
            </a:r>
            <a:r>
              <a:rPr lang="fr-FR" dirty="0"/>
              <a:t>, on ne peut plus en envoyer tant que cette donnée n’a pas été lue</a:t>
            </a:r>
          </a:p>
          <a:p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 défaut, les channels sont dit </a:t>
            </a:r>
            <a:r>
              <a:rPr lang="fr-FR" b="1" i="0" dirty="0" err="1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unbuffered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ce qui signifie qu'ils n'accepteront de 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récepteur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 chan&lt;-) que s’il existe un </a:t>
            </a:r>
            <a:r>
              <a:rPr lang="fr-FR" b="1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expéditeur </a:t>
            </a:r>
            <a:r>
              <a:rPr lang="fr-FR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&lt;- chan) correspondant prêt à recevoir la valeur envoyée, l'inverse est aussi vrai.</a:t>
            </a:r>
            <a:endParaRPr lang="fr-FR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B36F8F-814C-4204-9B84-BB231732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126" y="2306157"/>
            <a:ext cx="2337847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typeDeValeur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FECFE9-9DC9-42BB-A28D-4AD4FE0127E7}"/>
              </a:ext>
            </a:extLst>
          </p:cNvPr>
          <p:cNvSpPr/>
          <p:nvPr/>
        </p:nvSpPr>
        <p:spPr>
          <a:xfrm>
            <a:off x="6916366" y="2033081"/>
            <a:ext cx="4902740" cy="25097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70A22-091D-4C3D-A06C-2AF465947A7A}"/>
              </a:ext>
            </a:extLst>
          </p:cNvPr>
          <p:cNvSpPr/>
          <p:nvPr/>
        </p:nvSpPr>
        <p:spPr>
          <a:xfrm>
            <a:off x="574249" y="975576"/>
            <a:ext cx="5923828" cy="5726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9F3478-0EFB-4E3C-A193-83B45AA1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49" y="55366"/>
            <a:ext cx="10515600" cy="1325563"/>
          </a:xfrm>
        </p:spPr>
        <p:txBody>
          <a:bodyPr/>
          <a:lstStyle/>
          <a:p>
            <a:r>
              <a:rPr lang="fr-FR" dirty="0"/>
              <a:t>Deadlock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B404B-B6E2-42F6-A181-33C5D2097160}"/>
              </a:ext>
            </a:extLst>
          </p:cNvPr>
          <p:cNvSpPr txBox="1"/>
          <p:nvPr/>
        </p:nvSpPr>
        <p:spPr>
          <a:xfrm>
            <a:off x="652808" y="975576"/>
            <a:ext cx="65398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sync.WaitGroup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expéditeurs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			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5 récepteurs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time.Second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}()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wg.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}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7752F8-DA7C-417F-8F87-751F1CA4E865}"/>
              </a:ext>
            </a:extLst>
          </p:cNvPr>
          <p:cNvSpPr txBox="1"/>
          <p:nvPr/>
        </p:nvSpPr>
        <p:spPr>
          <a:xfrm>
            <a:off x="6881518" y="1179321"/>
            <a:ext cx="4966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Résultat: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50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fatal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: all goroutines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asleep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676B"/>
                </a:solidFill>
                <a:effectLst/>
                <a:latin typeface="Consolas" panose="020B0609020204030204" pitchFamily="49" charset="0"/>
              </a:rPr>
              <a:t> - deadlock!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7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6959D3-90E2-4C50-8D6A-50453AB19ED1}"/>
              </a:ext>
            </a:extLst>
          </p:cNvPr>
          <p:cNvSpPr/>
          <p:nvPr/>
        </p:nvSpPr>
        <p:spPr>
          <a:xfrm>
            <a:off x="3599234" y="3949430"/>
            <a:ext cx="3161489" cy="214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B7521-4406-416B-AF7D-008BF8D6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Buffered</a:t>
            </a:r>
            <a:r>
              <a:rPr lang="fr-FR" dirty="0"/>
              <a:t> Channels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19C4B-C005-48AB-A1E7-37CEE691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Résolution du problème précédemment énoncé</a:t>
            </a:r>
          </a:p>
          <a:p>
            <a:r>
              <a:rPr lang="fr-FR" dirty="0"/>
              <a:t>Déclaration : </a:t>
            </a:r>
          </a:p>
          <a:p>
            <a:endParaRPr lang="fr-FR" dirty="0"/>
          </a:p>
          <a:p>
            <a:r>
              <a:rPr lang="fr-FR" dirty="0"/>
              <a:t>Nouveau résultat avec le </a:t>
            </a:r>
            <a:r>
              <a:rPr lang="fr-FR" dirty="0" err="1"/>
              <a:t>channel</a:t>
            </a:r>
            <a:r>
              <a:rPr lang="fr-FR" dirty="0"/>
              <a:t> défini comme ci-dessus : </a:t>
            </a:r>
          </a:p>
          <a:p>
            <a:endParaRPr lang="fr-FR" sz="1900" dirty="0"/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50 </a:t>
            </a:r>
          </a:p>
          <a:p>
            <a:pPr marL="0" indent="0">
              <a:buNone/>
            </a:pPr>
            <a:r>
              <a:rPr kumimoji="0" lang="fr-FR" altLang="fr-FR" sz="1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2.00064941s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663DE-AEC5-47C4-AF03-2F000A4F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85" y="2312134"/>
            <a:ext cx="3910519" cy="42631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 := make(chan type-de-valeur, taille_du_buffer)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6C76B-6FA8-4CC1-BED4-8286C0A8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WaitGroup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42108-60B4-45DC-BA95-D11C4C61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qui permet d’attendre qu’un groupe de goroutines finissent leur taches </a:t>
            </a:r>
          </a:p>
          <a:p>
            <a:r>
              <a:rPr lang="fr-FR" dirty="0"/>
              <a:t>Implémentation : - créer une variable </a:t>
            </a:r>
            <a:r>
              <a:rPr lang="fr-FR" dirty="0" err="1"/>
              <a:t>WaitGroup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                               - l’incrémenter juste avant d’appeler une goroutine</a:t>
            </a:r>
          </a:p>
          <a:p>
            <a:pPr marL="0" indent="0">
              <a:buNone/>
            </a:pPr>
            <a:r>
              <a:rPr lang="fr-FR" dirty="0"/>
              <a:t>                                   - Et mettre </a:t>
            </a:r>
            <a:r>
              <a:rPr lang="fr-FR" dirty="0" err="1"/>
              <a:t>wg.Done</a:t>
            </a:r>
            <a:r>
              <a:rPr lang="fr-FR" dirty="0"/>
              <a:t>() à la fin d’une go routine pour</a:t>
            </a:r>
          </a:p>
          <a:p>
            <a:pPr marL="0" indent="0">
              <a:buNone/>
            </a:pPr>
            <a:r>
              <a:rPr lang="fr-FR" dirty="0"/>
              <a:t>                                     décrémenter la variable quand elle tombe à 0, </a:t>
            </a:r>
          </a:p>
          <a:p>
            <a:pPr marL="0" indent="0">
              <a:buNone/>
            </a:pPr>
            <a:r>
              <a:rPr lang="fr-FR" dirty="0"/>
              <a:t>                                     tout les résultats son donnés </a:t>
            </a:r>
          </a:p>
        </p:txBody>
      </p:sp>
    </p:spTree>
    <p:extLst>
      <p:ext uri="{BB962C8B-B14F-4D97-AF65-F5344CB8AC3E}">
        <p14:creationId xmlns:p14="http://schemas.microsoft.com/office/powerpoint/2010/main" val="71483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906F24-299B-4224-9649-1CF630BD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" y="1386076"/>
            <a:ext cx="4288108" cy="4351338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6C17BD-0AA3-47A3-914E-6929DD83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22" y="3429000"/>
            <a:ext cx="3276884" cy="21490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9636EA-2B0B-48F1-A2A2-5AD5EEBFCD45}"/>
              </a:ext>
            </a:extLst>
          </p:cNvPr>
          <p:cNvSpPr txBox="1"/>
          <p:nvPr/>
        </p:nvSpPr>
        <p:spPr>
          <a:xfrm>
            <a:off x="768486" y="885057"/>
            <a:ext cx="42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implémentation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C6F736-A40B-40D9-9227-12A542417FE2}"/>
              </a:ext>
            </a:extLst>
          </p:cNvPr>
          <p:cNvSpPr txBox="1"/>
          <p:nvPr/>
        </p:nvSpPr>
        <p:spPr>
          <a:xfrm>
            <a:off x="6368376" y="2856529"/>
            <a:ext cx="42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 :</a:t>
            </a:r>
          </a:p>
        </p:txBody>
      </p:sp>
    </p:spTree>
    <p:extLst>
      <p:ext uri="{BB962C8B-B14F-4D97-AF65-F5344CB8AC3E}">
        <p14:creationId xmlns:p14="http://schemas.microsoft.com/office/powerpoint/2010/main" val="389494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ED1CF-52C2-4642-812F-71CABE42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Worker</a:t>
            </a:r>
            <a:r>
              <a:rPr lang="fr-FR" dirty="0"/>
              <a:t> Pool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8BC9D-EBD5-4B96-9680-83ABE74D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Goroutines mises en attente et prêtes à effectuer un tâche </a:t>
            </a:r>
          </a:p>
          <a:p>
            <a:r>
              <a:rPr lang="fr-FR" sz="2000" dirty="0"/>
              <a:t>Les tâches et les résultats renvoyé par les goroutines son communiquées par des </a:t>
            </a:r>
            <a:r>
              <a:rPr lang="fr-FR" sz="2000" dirty="0" err="1"/>
              <a:t>buffered</a:t>
            </a:r>
            <a:r>
              <a:rPr lang="fr-FR" sz="2000" dirty="0"/>
              <a:t> channels.</a:t>
            </a:r>
          </a:p>
          <a:p>
            <a:r>
              <a:rPr lang="fr-FR" sz="2000" dirty="0"/>
              <a:t>Implémentation : - Création des types Jobs et </a:t>
            </a:r>
            <a:r>
              <a:rPr lang="fr-FR" sz="2000" dirty="0" err="1"/>
              <a:t>Results</a:t>
            </a:r>
            <a:r>
              <a:rPr lang="fr-FR" sz="2000" dirty="0"/>
              <a:t> en fonction de la tâche assignée.</a:t>
            </a:r>
          </a:p>
          <a:p>
            <a:pPr marL="0" indent="0">
              <a:buNone/>
            </a:pPr>
            <a:r>
              <a:rPr lang="fr-FR" sz="2000" dirty="0"/>
              <a:t>                                    - Créer </a:t>
            </a:r>
            <a:r>
              <a:rPr lang="fr-FR" sz="2000" dirty="0" err="1"/>
              <a:t>workers</a:t>
            </a:r>
            <a:r>
              <a:rPr lang="fr-FR" sz="2000" dirty="0"/>
              <a:t> qui prennent tout élément dans le </a:t>
            </a:r>
            <a:r>
              <a:rPr lang="fr-FR" sz="2000" dirty="0" err="1"/>
              <a:t>bufferd</a:t>
            </a:r>
            <a:r>
              <a:rPr lang="fr-FR" sz="2000" dirty="0"/>
              <a:t> chanel contenant les  		    Jobs et renvoie les résultats dans </a:t>
            </a:r>
            <a:r>
              <a:rPr lang="fr-FR" sz="2000" dirty="0" err="1"/>
              <a:t>résults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sz="2000" dirty="0"/>
              <a:t>		    - Créer une </a:t>
            </a:r>
            <a:r>
              <a:rPr lang="fr-FR" sz="2000" dirty="0" err="1"/>
              <a:t>Worker</a:t>
            </a:r>
            <a:r>
              <a:rPr lang="fr-FR" sz="2000" dirty="0"/>
              <a:t> Pool qui exécute un certain  nombre de </a:t>
            </a:r>
            <a:r>
              <a:rPr lang="fr-FR" sz="2000" dirty="0" err="1"/>
              <a:t>workers</a:t>
            </a:r>
            <a:r>
              <a:rPr lang="fr-FR" sz="2000" dirty="0"/>
              <a:t> et les  			    attends avec </a:t>
            </a:r>
            <a:r>
              <a:rPr lang="fr-FR" sz="2000" dirty="0" err="1"/>
              <a:t>WaitGroup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	    - Mettre les job dans Jobs</a:t>
            </a:r>
          </a:p>
          <a:p>
            <a:pPr marL="0" indent="0">
              <a:buNone/>
            </a:pPr>
            <a:r>
              <a:rPr lang="fr-FR" sz="2000" dirty="0"/>
              <a:t>		    - Et lire les résultats 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7327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072F7B-32A0-4C5C-9918-49235D89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2" y="1001949"/>
            <a:ext cx="2968872" cy="5193868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05A463-F98B-4030-A042-4B6C4DB2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67" y="1001949"/>
            <a:ext cx="3712930" cy="5180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D594F2-74A0-4F8B-B54F-8C9820C9B1CB}"/>
              </a:ext>
            </a:extLst>
          </p:cNvPr>
          <p:cNvSpPr txBox="1"/>
          <p:nvPr/>
        </p:nvSpPr>
        <p:spPr>
          <a:xfrm>
            <a:off x="661481" y="486383"/>
            <a:ext cx="26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517830-C94B-46B9-A864-AA371D8BB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77" y="2631059"/>
            <a:ext cx="2979678" cy="9678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9D36C8-B50B-4AB9-9406-F14618AC1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77" y="4423959"/>
            <a:ext cx="2400508" cy="4419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C09C7A6-4B03-4A74-87E8-4DE3B67B6C12}"/>
              </a:ext>
            </a:extLst>
          </p:cNvPr>
          <p:cNvSpPr txBox="1"/>
          <p:nvPr/>
        </p:nvSpPr>
        <p:spPr>
          <a:xfrm>
            <a:off x="8068091" y="2027705"/>
            <a:ext cx="26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 (10 </a:t>
            </a:r>
            <a:r>
              <a:rPr lang="fr-FR" dirty="0" err="1"/>
              <a:t>workers</a:t>
            </a:r>
            <a:r>
              <a:rPr lang="fr-FR" dirty="0"/>
              <a:t>)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1CC35C-BBAD-4528-A320-E97FE42F022B}"/>
              </a:ext>
            </a:extLst>
          </p:cNvPr>
          <p:cNvSpPr txBox="1"/>
          <p:nvPr/>
        </p:nvSpPr>
        <p:spPr>
          <a:xfrm>
            <a:off x="8068091" y="3955915"/>
            <a:ext cx="263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 (20 </a:t>
            </a:r>
            <a:r>
              <a:rPr lang="fr-FR" dirty="0" err="1"/>
              <a:t>workers</a:t>
            </a:r>
            <a:r>
              <a:rPr lang="fr-FR" dirty="0"/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2907788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763</Words>
  <Application>Microsoft Office PowerPoint</Application>
  <PresentationFormat>Grand écran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Thème Office</vt:lpstr>
      <vt:lpstr>GO routine</vt:lpstr>
      <vt:lpstr>Précaution à prendre lors de l’utilisation de Go routine</vt:lpstr>
      <vt:lpstr>Les Channels</vt:lpstr>
      <vt:lpstr>Deadlock</vt:lpstr>
      <vt:lpstr>Buffered Channels</vt:lpstr>
      <vt:lpstr>WaitGroup</vt:lpstr>
      <vt:lpstr>Présentation PowerPoint</vt:lpstr>
      <vt:lpstr>Worker Pool</vt:lpstr>
      <vt:lpstr>Présentation PowerPoint</vt:lpstr>
      <vt:lpstr>Select</vt:lpstr>
      <vt:lpstr>Utilisation pratique du select:</vt:lpstr>
      <vt:lpstr>Le type 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Channels</dc:title>
  <dc:creator>Thomas FALLOU</dc:creator>
  <cp:lastModifiedBy>Pascal de Franssu</cp:lastModifiedBy>
  <cp:revision>1</cp:revision>
  <dcterms:created xsi:type="dcterms:W3CDTF">2021-04-20T17:06:48Z</dcterms:created>
  <dcterms:modified xsi:type="dcterms:W3CDTF">2021-04-21T06:40:43Z</dcterms:modified>
</cp:coreProperties>
</file>