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56" r:id="rId7"/>
    <p:sldId id="261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C779-048C-4B7D-89BC-B05628B1BD7E}" v="4" dt="2021-04-20T20:16:19.015"/>
    <p1510:client id="{C52ED56B-82A3-4C0C-97E4-5384A1F6DE45}" v="28" dt="2021-04-20T17:30:4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 Galliou" userId="a900ae772d1562da" providerId="LiveId" clId="{48E5C779-048C-4B7D-89BC-B05628B1BD7E}"/>
    <pc:docChg chg="undo custSel addSld modSld sldOrd">
      <pc:chgData name="Malo Galliou" userId="a900ae772d1562da" providerId="LiveId" clId="{48E5C779-048C-4B7D-89BC-B05628B1BD7E}" dt="2021-04-20T20:16:19.014" v="459"/>
      <pc:docMkLst>
        <pc:docMk/>
      </pc:docMkLst>
      <pc:sldChg chg="add">
        <pc:chgData name="Malo Galliou" userId="a900ae772d1562da" providerId="LiveId" clId="{48E5C779-048C-4B7D-89BC-B05628B1BD7E}" dt="2021-04-20T20:15:56.483" v="452"/>
        <pc:sldMkLst>
          <pc:docMk/>
          <pc:sldMk cId="1468860239" sldId="256"/>
        </pc:sldMkLst>
      </pc:sldChg>
      <pc:sldChg chg="addSp modSp new mod ord">
        <pc:chgData name="Malo Galliou" userId="a900ae772d1562da" providerId="LiveId" clId="{48E5C779-048C-4B7D-89BC-B05628B1BD7E}" dt="2021-04-20T20:16:03.990" v="455"/>
        <pc:sldMkLst>
          <pc:docMk/>
          <pc:sldMk cId="1008294246" sldId="260"/>
        </pc:sldMkLst>
        <pc:spChg chg="mod">
          <ac:chgData name="Malo Galliou" userId="a900ae772d1562da" providerId="LiveId" clId="{48E5C779-048C-4B7D-89BC-B05628B1BD7E}" dt="2021-04-20T19:49:29.757" v="13" actId="20577"/>
          <ac:spMkLst>
            <pc:docMk/>
            <pc:sldMk cId="1008294246" sldId="260"/>
            <ac:spMk id="2" creationId="{6F04A68B-34D2-4CDF-9A95-D56F297CE04D}"/>
          </ac:spMkLst>
        </pc:spChg>
        <pc:spChg chg="mod">
          <ac:chgData name="Malo Galliou" userId="a900ae772d1562da" providerId="LiveId" clId="{48E5C779-048C-4B7D-89BC-B05628B1BD7E}" dt="2021-04-20T20:03:05.523" v="451" actId="20577"/>
          <ac:spMkLst>
            <pc:docMk/>
            <pc:sldMk cId="1008294246" sldId="260"/>
            <ac:spMk id="3" creationId="{206760F4-2F8F-4649-8FC6-9190B38689AA}"/>
          </ac:spMkLst>
        </pc:spChg>
        <pc:picChg chg="add mod">
          <ac:chgData name="Malo Galliou" userId="a900ae772d1562da" providerId="LiveId" clId="{48E5C779-048C-4B7D-89BC-B05628B1BD7E}" dt="2021-04-20T19:50:31.184" v="58" actId="1076"/>
          <ac:picMkLst>
            <pc:docMk/>
            <pc:sldMk cId="1008294246" sldId="260"/>
            <ac:picMk id="5" creationId="{12FA880C-2296-4938-BCD0-99C70B0A0FED}"/>
          </ac:picMkLst>
        </pc:picChg>
        <pc:picChg chg="add mod">
          <ac:chgData name="Malo Galliou" userId="a900ae772d1562da" providerId="LiveId" clId="{48E5C779-048C-4B7D-89BC-B05628B1BD7E}" dt="2021-04-20T20:01:58.186" v="395" actId="1076"/>
          <ac:picMkLst>
            <pc:docMk/>
            <pc:sldMk cId="1008294246" sldId="260"/>
            <ac:picMk id="7" creationId="{70DBE6A9-50AF-4BA8-BED2-F1BAE555ADD0}"/>
          </ac:picMkLst>
        </pc:picChg>
      </pc:sldChg>
      <pc:sldChg chg="add">
        <pc:chgData name="Malo Galliou" userId="a900ae772d1562da" providerId="LiveId" clId="{48E5C779-048C-4B7D-89BC-B05628B1BD7E}" dt="2021-04-20T20:15:59.878" v="453"/>
        <pc:sldMkLst>
          <pc:docMk/>
          <pc:sldMk cId="1287182878" sldId="261"/>
        </pc:sldMkLst>
      </pc:sldChg>
      <pc:sldChg chg="add ord">
        <pc:chgData name="Malo Galliou" userId="a900ae772d1562da" providerId="LiveId" clId="{48E5C779-048C-4B7D-89BC-B05628B1BD7E}" dt="2021-04-20T20:16:15.694" v="458"/>
        <pc:sldMkLst>
          <pc:docMk/>
          <pc:sldMk cId="1775381629" sldId="262"/>
        </pc:sldMkLst>
      </pc:sldChg>
      <pc:sldChg chg="add">
        <pc:chgData name="Malo Galliou" userId="a900ae772d1562da" providerId="LiveId" clId="{48E5C779-048C-4B7D-89BC-B05628B1BD7E}" dt="2021-04-20T20:16:19.014" v="459"/>
        <pc:sldMkLst>
          <pc:docMk/>
          <pc:sldMk cId="283328330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0D3A6-7D80-45FB-AA11-2C0875CD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CE8DD-FDD2-4C8F-A51A-54338F3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D5F96-5E1A-40AB-8651-F7D26C7D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494D8-1DCA-4F0A-8F03-E619BA79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0ADEA-F4A2-42F7-88A4-38C4E24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A3EB-5716-447E-A96B-D51167F7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29F86-89F7-43F6-8A82-FC244829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3EF5-F14D-4ADC-B5EF-FCE10F1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17E87-6DA9-4084-BC0C-AD2D192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F3859-F821-4437-8A05-A67A82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02A4C-9ACF-4E2C-9918-BA8E4840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7EADA-5967-42BA-9AE0-D455BBCD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16E8-1BA3-4B9B-A24A-D07BC89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D1A27-EA7D-41F2-A204-ED8B035C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1F26F-DBCF-4C3E-BA1B-88FC979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A5610-EAB5-4636-B84A-28A425D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E9BAA-C762-4BF5-ABE9-7B240F50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0AC75-F726-42FC-AE11-7CAB5D3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DD2D9-DB62-441C-AF5D-A836C76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F37C7-D795-43BB-957B-B7D7A2D6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09201-B98F-47F2-AF5E-2B2801F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D4967-1EE1-4B18-8825-9C3DCE1D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2727E-C6E2-467B-A223-1630038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6EBA5-6B33-4CAB-9539-F6D9B20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B3824-0A87-4609-B040-D025DF7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25AC-ADAB-4CD4-91FF-183F8228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2148A-E117-4F2F-BAE9-6E7D0011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64A70-D33B-472D-A83B-6B955C9A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F1FC8-D250-4C14-9BA0-77CF8003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1E3E71-FF5F-439F-B6AE-1F46ED2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B2242-995C-4BAA-A859-5A1EB3F0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503E-305B-4988-80EC-BA7E9CFE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8B622-D959-4475-944A-AB7CE86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30978-D0E0-4658-A55B-B1A45CDA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55CA76-DA85-4C3F-824C-EAE03111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CDE8B0-C171-4960-83EE-8A065F48D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3F81E-4F49-4B49-A006-C75DC511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C3009-710C-4B53-99A0-2277A00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93393-4C7B-4AC2-A8C3-40606AF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1C172-E0D3-4B27-8ECC-4B6ECA07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A0806B-632C-41CF-9061-3FC54376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C6A71-7548-42A7-930F-67E982A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985DF-721E-49BC-9060-B50EED5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A86C6B-C25D-4CF8-B61D-89C9272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D174C-2471-4E1C-B6FD-22ED12B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97885-14C9-46C2-A47C-68823B4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8C1DE-1336-410D-9905-20FD75F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237-1694-4CD9-8A13-36BA30BC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FD75C-DDA1-49F2-B563-F6522023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FBCF9-50F3-465F-BAEC-AA3B589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2C822E-8B4D-43B7-A4E4-E405435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A676A8-BA9C-4B4E-80C0-07497A3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9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45765-C25E-4DA9-91A6-9E4BF8B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D42D3-97E9-496D-B9CB-7445E05AE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827B3-227C-4459-B559-E98FAFC4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E5E09-4BE5-4CF5-904E-E3ACDA47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D86BD-348C-45C6-852C-A0B4083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4FC80-0590-43E2-BFDD-2018D114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ABF7C9-3C04-40EC-B364-3EAE878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530A8-7724-478A-9011-C7A97837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E5EE0-715C-4981-AC12-634B950D6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A30E-71F9-46BD-BBC7-2F53748C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601C2-D9A8-4CED-997A-AA22D787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A93D3-C463-48A8-A6A0-6EA3AA0D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415" y="993936"/>
            <a:ext cx="5700445" cy="840001"/>
          </a:xfrm>
        </p:spPr>
        <p:txBody>
          <a:bodyPr>
            <a:normAutofit fontScale="90000"/>
          </a:bodyPr>
          <a:lstStyle/>
          <a:p>
            <a:r>
              <a:rPr lang="fr-FR" dirty="0"/>
              <a:t>GO routine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A9EA8-C0F5-429C-89EE-F1404A40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333" y="1833937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Fonction ou méthode s’</a:t>
            </a:r>
            <a:r>
              <a:rPr lang="fr-FR" sz="2000" dirty="0" err="1"/>
              <a:t>éxécutant</a:t>
            </a:r>
            <a:r>
              <a:rPr lang="fr-FR" sz="2000" dirty="0"/>
              <a:t> simultanément avec d’autres méthodes ou fonction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Déclaration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FA4B0D-D302-490E-8403-8C7806A9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36" y="2420313"/>
            <a:ext cx="3448050" cy="13400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752EEE-D509-4990-8781-8FD3870AF4DD}"/>
              </a:ext>
            </a:extLst>
          </p:cNvPr>
          <p:cNvSpPr txBox="1"/>
          <p:nvPr/>
        </p:nvSpPr>
        <p:spPr>
          <a:xfrm>
            <a:off x="1099335" y="4337317"/>
            <a:ext cx="689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Avantages: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Faible besoin en mémoire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Une goroutine ne peut bloquer tout un thread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Les goroutine peuvent communiquer entre elle via des canaux</a:t>
            </a:r>
          </a:p>
        </p:txBody>
      </p:sp>
    </p:spTree>
    <p:extLst>
      <p:ext uri="{BB962C8B-B14F-4D97-AF65-F5344CB8AC3E}">
        <p14:creationId xmlns:p14="http://schemas.microsoft.com/office/powerpoint/2010/main" val="17753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4A5AA-85F1-4686-B805-74D6443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Précaution à prendre lors de l’utilisation de Go 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58FBE-F575-4188-BB97-0E413C19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qu’une goroutine s’</a:t>
            </a:r>
            <a:r>
              <a:rPr lang="fr-FR" dirty="0" err="1"/>
              <a:t>éxécute</a:t>
            </a:r>
            <a:r>
              <a:rPr lang="fr-FR" dirty="0"/>
              <a:t> on doit s’assurer que la goroutine principale tourne </a:t>
            </a:r>
          </a:p>
          <a:p>
            <a:r>
              <a:rPr lang="fr-FR" dirty="0"/>
              <a:t>Exemple: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solution possible: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2F80D-6967-4B1A-84BC-0C1550987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2" y="2821005"/>
            <a:ext cx="3448050" cy="13400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E317FE-4E13-4B57-8CA2-D01F4891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608012"/>
            <a:ext cx="2933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D7F2-3991-491B-BD00-0C18FC7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E78B6-2DD3-4A24-8C42-E545AEB4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et synchronisation entre les goroutine</a:t>
            </a:r>
          </a:p>
          <a:p>
            <a:r>
              <a:rPr lang="fr-FR" dirty="0"/>
              <a:t>Déclaration : </a:t>
            </a:r>
          </a:p>
          <a:p>
            <a:r>
              <a:rPr lang="fr-FR" b="1" dirty="0"/>
              <a:t>Bloquants</a:t>
            </a:r>
            <a:r>
              <a:rPr lang="fr-FR" dirty="0"/>
              <a:t> lorsqu’on envoie une donnée au </a:t>
            </a:r>
            <a:r>
              <a:rPr lang="fr-FR" dirty="0" err="1"/>
              <a:t>channel</a:t>
            </a:r>
            <a:r>
              <a:rPr lang="fr-FR" dirty="0"/>
              <a:t>, on ne peut plus en envoyer tant que cette donnée n’a pas été lue</a:t>
            </a:r>
          </a:p>
          <a:p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 défaut, les channels sont dit </a:t>
            </a:r>
            <a:r>
              <a:rPr lang="fr-FR" b="1" i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unbuffered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ce qui signifie qu'ils n'accepteront pas de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récepteur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chan&lt;-) que s'il existe un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expéditeur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&lt;- chan) correspondant prêt à recevoir la valeur envoyée, l'inverse est aussi vrai.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B36F8F-814C-4204-9B84-BB231732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126" y="2306157"/>
            <a:ext cx="2337847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typeDeValeur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FECFE9-9DC9-42BB-A28D-4AD4FE0127E7}"/>
              </a:ext>
            </a:extLst>
          </p:cNvPr>
          <p:cNvSpPr/>
          <p:nvPr/>
        </p:nvSpPr>
        <p:spPr>
          <a:xfrm>
            <a:off x="6916366" y="2033081"/>
            <a:ext cx="4902740" cy="25097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70A22-091D-4C3D-A06C-2AF465947A7A}"/>
              </a:ext>
            </a:extLst>
          </p:cNvPr>
          <p:cNvSpPr/>
          <p:nvPr/>
        </p:nvSpPr>
        <p:spPr>
          <a:xfrm>
            <a:off x="574249" y="975576"/>
            <a:ext cx="5923828" cy="5726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F3478-0EFB-4E3C-A193-83B45AA1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55366"/>
            <a:ext cx="10515600" cy="1325563"/>
          </a:xfrm>
        </p:spPr>
        <p:txBody>
          <a:bodyPr/>
          <a:lstStyle/>
          <a:p>
            <a:r>
              <a:rPr lang="fr-FR" dirty="0"/>
              <a:t>Deadlock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B404B-B6E2-42F6-A181-33C5D2097160}"/>
              </a:ext>
            </a:extLst>
          </p:cNvPr>
          <p:cNvSpPr txBox="1"/>
          <p:nvPr/>
        </p:nvSpPr>
        <p:spPr>
          <a:xfrm>
            <a:off x="652808" y="975576"/>
            <a:ext cx="65398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sync.WaitGroup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expéditeurs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			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récepteurs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}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7752F8-DA7C-417F-8F87-751F1CA4E865}"/>
              </a:ext>
            </a:extLst>
          </p:cNvPr>
          <p:cNvSpPr txBox="1"/>
          <p:nvPr/>
        </p:nvSpPr>
        <p:spPr>
          <a:xfrm>
            <a:off x="6881518" y="1179321"/>
            <a:ext cx="4966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Résultat: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fatal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: all goroutines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asleep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 - deadlock!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959D3-90E2-4C50-8D6A-50453AB19ED1}"/>
              </a:ext>
            </a:extLst>
          </p:cNvPr>
          <p:cNvSpPr/>
          <p:nvPr/>
        </p:nvSpPr>
        <p:spPr>
          <a:xfrm>
            <a:off x="3599234" y="3949430"/>
            <a:ext cx="3161489" cy="214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B7521-4406-416B-AF7D-008BF8D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Buffered</a:t>
            </a:r>
            <a:r>
              <a:rPr lang="fr-FR" dirty="0"/>
              <a:t>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19C4B-C005-48AB-A1E7-37CEE691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Résolution du problème précédemment énoncé</a:t>
            </a:r>
          </a:p>
          <a:p>
            <a:r>
              <a:rPr lang="fr-FR" dirty="0"/>
              <a:t>Déclaration : </a:t>
            </a:r>
          </a:p>
          <a:p>
            <a:endParaRPr lang="fr-FR" dirty="0"/>
          </a:p>
          <a:p>
            <a:r>
              <a:rPr lang="fr-FR" dirty="0"/>
              <a:t>Nouveau résultat avec le </a:t>
            </a:r>
            <a:r>
              <a:rPr lang="fr-FR" dirty="0" err="1"/>
              <a:t>channel</a:t>
            </a:r>
            <a:r>
              <a:rPr lang="fr-FR" dirty="0"/>
              <a:t> défini comme ci-dessus : </a:t>
            </a:r>
          </a:p>
          <a:p>
            <a:endParaRPr lang="fr-FR" sz="1900" dirty="0"/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2.00064941s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663DE-AEC5-47C4-AF03-2F000A4F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85" y="2312134"/>
            <a:ext cx="3910519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 := make(chan type-de-valeur, taille_du_buffer)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5A27C-1996-4E27-9C72-FC45498F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278" y="511050"/>
            <a:ext cx="5489825" cy="819453"/>
          </a:xfrm>
        </p:spPr>
        <p:txBody>
          <a:bodyPr>
            <a:normAutofit fontScale="90000"/>
          </a:bodyPr>
          <a:lstStyle/>
          <a:p>
            <a:r>
              <a:rPr lang="fr-FR" dirty="0"/>
              <a:t>Select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E1A34-1A27-44DF-977A-AF4B1CEA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51" y="1506110"/>
            <a:ext cx="9144000" cy="41703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Instruction permettant de choisir </a:t>
            </a:r>
            <a:r>
              <a:rPr lang="fr-FR" dirty="0" err="1"/>
              <a:t>parmis</a:t>
            </a:r>
            <a:r>
              <a:rPr lang="fr-FR" dirty="0"/>
              <a:t> plusieurs opérations de </a:t>
            </a:r>
            <a:r>
              <a:rPr lang="fr-FR" dirty="0" err="1"/>
              <a:t>channel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L’instruction select est bloqué si aucune opération n’est réalisable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Si plusieurs opérations sont possible </a:t>
            </a:r>
            <a:r>
              <a:rPr lang="fr-FR" dirty="0" err="1"/>
              <a:t>séléction</a:t>
            </a:r>
            <a:r>
              <a:rPr lang="fr-FR" dirty="0"/>
              <a:t> de l’opération au hasard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Déclaration: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533067-63F0-4F4A-A6B8-B1FE38FD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43678"/>
            <a:ext cx="289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1E6EC-C2B0-46FE-8A9B-7A60A9E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pratique du select: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4592A-FB09-44ED-BE4E-993215CA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756"/>
            <a:ext cx="10515600" cy="4351338"/>
          </a:xfrm>
        </p:spPr>
        <p:txBody>
          <a:bodyPr/>
          <a:lstStyle/>
          <a:p>
            <a:r>
              <a:rPr lang="fr-FR" dirty="0"/>
              <a:t>Permet de renvoyer la réponse la plus rapide</a:t>
            </a:r>
          </a:p>
          <a:p>
            <a:pPr marL="0" indent="0">
              <a:buNone/>
            </a:pPr>
            <a:r>
              <a:rPr lang="fr-FR" sz="4400" dirty="0">
                <a:latin typeface="+mj-lt"/>
              </a:rPr>
              <a:t>Précaution à prendre:</a:t>
            </a:r>
          </a:p>
          <a:p>
            <a:r>
              <a:rPr lang="fr-FR" dirty="0"/>
              <a:t>Ne pas lancer de select sur des </a:t>
            </a:r>
            <a:r>
              <a:rPr lang="fr-FR" dirty="0" err="1"/>
              <a:t>channel</a:t>
            </a:r>
            <a:r>
              <a:rPr lang="fr-FR" dirty="0"/>
              <a:t> vide cela bloque le programme</a:t>
            </a:r>
          </a:p>
          <a:p>
            <a:r>
              <a:rPr lang="fr-FR" dirty="0"/>
              <a:t>Quand aucune des channels n’est prête on exécute le cas par défaut, cela évite de bloquer le programme</a:t>
            </a:r>
          </a:p>
          <a:p>
            <a:pPr marL="0" indent="0">
              <a:buNone/>
            </a:pPr>
            <a:r>
              <a:rPr lang="fr-FR" sz="4400" dirty="0">
                <a:latin typeface="+mj-lt"/>
              </a:rPr>
              <a:t>Comment les utiliser dans notre projet:</a:t>
            </a:r>
          </a:p>
          <a:p>
            <a:r>
              <a:rPr lang="fr-FR" dirty="0"/>
              <a:t>Calcul rapide de </a:t>
            </a:r>
            <a:r>
              <a:rPr lang="fr-FR" dirty="0" err="1"/>
              <a:t>fft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1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A68B-34D2-4CDF-9A95-D56F297C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Mutex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60F4-2F8F-4649-8FC6-9190B386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 objet		 (ex : 			     )</a:t>
            </a:r>
          </a:p>
          <a:p>
            <a:r>
              <a:rPr lang="fr-FR" dirty="0"/>
              <a:t>Permet de s’assurer qu’une seule goroutine ai accès à une variable à la fois (pour éviter les conflits)</a:t>
            </a:r>
          </a:p>
          <a:p>
            <a:r>
              <a:rPr lang="fr-FR" dirty="0"/>
              <a:t>Nous appelons ça la </a:t>
            </a:r>
            <a:r>
              <a:rPr lang="fr-FR" i="1" dirty="0" err="1"/>
              <a:t>Mutual</a:t>
            </a:r>
            <a:r>
              <a:rPr lang="fr-FR" i="1" dirty="0"/>
              <a:t> exclusion</a:t>
            </a:r>
            <a:r>
              <a:rPr lang="fr-FR" dirty="0"/>
              <a:t>, d’où le nom mutex</a:t>
            </a:r>
          </a:p>
          <a:p>
            <a:r>
              <a:rPr lang="fr-FR" dirty="0"/>
              <a:t>Fournit avec deux méthodes : Lock et </a:t>
            </a:r>
            <a:r>
              <a:rPr lang="fr-FR" dirty="0" err="1"/>
              <a:t>Unlock</a:t>
            </a:r>
            <a:endParaRPr lang="fr-FR" dirty="0"/>
          </a:p>
          <a:p>
            <a:r>
              <a:rPr lang="fr-FR" dirty="0"/>
              <a:t>Utilisé au sein d’un processus, ce qui donne :</a:t>
            </a:r>
          </a:p>
          <a:p>
            <a:pPr marL="0" indent="0">
              <a:buNone/>
            </a:pPr>
            <a:r>
              <a:rPr lang="fr-FR" dirty="0"/>
              <a:t>	Afin de rendre bloquant la variable 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A880C-2296-4938-BCD0-99C70B0A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61" y="1856105"/>
            <a:ext cx="2309599" cy="392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DBE6A9-50AF-4BA8-BED2-F1BAE555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28" y="4353837"/>
            <a:ext cx="4037998" cy="18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4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578</Words>
  <Application>Microsoft Office PowerPoint</Application>
  <PresentationFormat>Grand écran</PresentationFormat>
  <Paragraphs>90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Thème Office</vt:lpstr>
      <vt:lpstr>GO routine</vt:lpstr>
      <vt:lpstr>Précaution à prendre lors de l’utilisation de Go routine</vt:lpstr>
      <vt:lpstr>Les Channels</vt:lpstr>
      <vt:lpstr>Deadlock</vt:lpstr>
      <vt:lpstr>Buffered Channels</vt:lpstr>
      <vt:lpstr>Select</vt:lpstr>
      <vt:lpstr>Utilisation pratique du select:</vt:lpstr>
      <vt:lpstr>Le type 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Channels</dc:title>
  <dc:creator>Thomas FALLOU</dc:creator>
  <cp:lastModifiedBy>Malo Galliou</cp:lastModifiedBy>
  <cp:revision>1</cp:revision>
  <dcterms:created xsi:type="dcterms:W3CDTF">2021-04-20T17:06:48Z</dcterms:created>
  <dcterms:modified xsi:type="dcterms:W3CDTF">2021-04-20T20:16:27Z</dcterms:modified>
</cp:coreProperties>
</file>